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920" r:id="rId4"/>
  </p:sldMasterIdLst>
  <p:notesMasterIdLst>
    <p:notesMasterId r:id="rId17"/>
  </p:notesMasterIdLst>
  <p:handoutMasterIdLst>
    <p:handoutMasterId r:id="rId18"/>
  </p:handoutMasterIdLst>
  <p:sldIdLst>
    <p:sldId id="2147199133" r:id="rId5"/>
    <p:sldId id="256" r:id="rId6"/>
    <p:sldId id="2147199138" r:id="rId7"/>
    <p:sldId id="2147199140" r:id="rId8"/>
    <p:sldId id="437" r:id="rId9"/>
    <p:sldId id="408" r:id="rId10"/>
    <p:sldId id="2147199126" r:id="rId11"/>
    <p:sldId id="400" r:id="rId12"/>
    <p:sldId id="2147199142" r:id="rId13"/>
    <p:sldId id="2147199121" r:id="rId14"/>
    <p:sldId id="2147199141" r:id="rId15"/>
    <p:sldId id="2147199137" r:id="rId16"/>
  </p:sldIdLst>
  <p:sldSz cx="12192000" cy="6858000"/>
  <p:notesSz cx="6858000" cy="9144000"/>
  <p:embeddedFontLst>
    <p:embeddedFont>
      <p:font typeface="Segoe UI" panose="020B0502040204020203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092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3" roundtripDataSignature="AMtx7mh3YP3xexYcFoahXa2ehi0H5V4Za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05383F3-1795-6C0B-5859-22F85252F5B1}" name="LAMBRECHT Regine (ESTAT-EXT)" initials="RL" userId="S::Regine.LAMBRECHT@ext.ec.europa.eu::1a5166bf-0d9b-4429-b96c-64f3c887b7a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D0D0D"/>
    <a:srgbClr val="003399"/>
    <a:srgbClr val="FFD34E"/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2" autoAdjust="0"/>
    <p:restoredTop sz="96247" autoAdjust="0"/>
  </p:normalViewPr>
  <p:slideViewPr>
    <p:cSldViewPr snapToGrid="0">
      <p:cViewPr varScale="1">
        <p:scale>
          <a:sx n="111" d="100"/>
          <a:sy n="111" d="100"/>
        </p:scale>
        <p:origin x="474" y="96"/>
      </p:cViewPr>
      <p:guideLst>
        <p:guide orient="horz" pos="2092"/>
        <p:guide pos="3840"/>
      </p:guideLst>
    </p:cSldViewPr>
  </p:slideViewPr>
  <p:outlineViewPr>
    <p:cViewPr>
      <p:scale>
        <a:sx n="33" d="100"/>
        <a:sy n="33" d="100"/>
      </p:scale>
      <p:origin x="0" y="-10743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09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3" Type="http://customschemas.google.com/relationships/presentationmetadata" Target="metadata"/><Relationship Id="rId58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56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#1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60E5626-305B-456A-B8DD-CDAF4E008D41}" type="doc">
      <dgm:prSet loTypeId="urn:microsoft.com/office/officeart/2008/layout/HorizontalMultiLevelHierarchy" loCatId="hierarchy" qsTypeId="urn:microsoft.com/office/officeart/2005/8/quickstyle/simple1#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4BEC81AF-D09B-4916-AB6F-7F8D5E2388D9}">
      <dgm:prSet phldrT="[Testo]" phldr="0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rgbClr val="2581C4"/>
        </a:solidFill>
        <a:ln>
          <a:noFill/>
        </a:ln>
      </dgm:spPr>
      <dgm:t>
        <a:bodyPr lIns="0" tIns="9144" rIns="0" bIns="0" rtlCol="0" anchor="ctr"/>
        <a:lstStyle/>
        <a:p>
          <a:r>
            <a:rPr lang="en-GB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Strategic Roadmap for Digitalisation and AI in the energy sector</a:t>
          </a:r>
        </a:p>
      </dgm:t>
    </dgm:pt>
    <dgm:pt modelId="{48E5B71C-725B-4271-8EEE-4A95D95A22EB}" type="parTrans" cxnId="{A66B61E4-3F92-4BED-A724-EE156BFD6E53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341A44CC-B5AB-4C2B-B2F8-78B863EEFBFA}" type="sibTrans" cxnId="{A66B61E4-3F92-4BED-A724-EE156BFD6E53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2992091-7ED1-47D8-B2B2-A14FCD127B6C}">
      <dgm:prSet phldrT="[Testo]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rgbClr val="2581C4"/>
        </a:solidFill>
        <a:ln>
          <a:noFill/>
        </a:ln>
      </dgm:spPr>
      <dgm:t>
        <a:bodyPr spcFirstLastPara="0" vert="horz" wrap="square" lIns="0" tIns="9144" rIns="0" bIns="0" numCol="1" spcCol="1270" rtlCol="0" anchor="ctr" anchorCtr="0"/>
        <a:lstStyle/>
        <a:p>
          <a:pPr>
            <a:buNone/>
          </a:pPr>
          <a:r>
            <a:rPr lang="en-GB" sz="1400" noProof="0" dirty="0">
              <a:latin typeface="Segoe UI" panose="020B0502040204020203" pitchFamily="34" charset="0"/>
              <a:cs typeface="Segoe UI" panose="020B0502040204020203" pitchFamily="34" charset="0"/>
            </a:rPr>
            <a:t>Strategy for EU open digital ecosystems</a:t>
          </a:r>
        </a:p>
      </dgm:t>
    </dgm:pt>
    <dgm:pt modelId="{7F19843D-BFD5-40D3-8DEB-91A8484474C7}" type="parTrans" cxnId="{9E68AE5B-39C7-4113-A307-B7984E419F56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17893C0-1D61-437C-9913-8D1B5FF00C69}" type="sibTrans" cxnId="{9E68AE5B-39C7-4113-A307-B7984E419F56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D31FA7B-2F9A-4AF1-96A2-B83474836575}">
      <dgm:prSet phldrT="[Testo]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rgbClr val="2581C4"/>
        </a:solidFill>
        <a:ln>
          <a:noFill/>
        </a:ln>
      </dgm:spPr>
      <dgm:t>
        <a:bodyPr spcFirstLastPara="0" vert="horz" wrap="square" lIns="0" tIns="9144" rIns="0" bIns="0" numCol="1" spcCol="1270" rtlCol="0" anchor="ctr" anchorCtr="0"/>
        <a:lstStyle/>
        <a:p>
          <a:pPr>
            <a:buNone/>
          </a:pPr>
          <a:r>
            <a:rPr lang="en-GB" sz="1200" noProof="0" dirty="0">
              <a:latin typeface="Segoe UI" panose="020B0502040204020203" pitchFamily="34" charset="0"/>
              <a:cs typeface="Segoe UI" panose="020B0502040204020203" pitchFamily="34" charset="0"/>
            </a:rPr>
            <a:t>Cloud and AI Development Act</a:t>
          </a:r>
        </a:p>
      </dgm:t>
    </dgm:pt>
    <dgm:pt modelId="{08AA25E3-6682-45BA-84E7-2B96E985FFA5}" type="parTrans" cxnId="{DDC61E91-055C-4BD9-B6FE-C97537D37CF1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DF710CFE-D714-463D-A460-6E48AAF6AFE5}" type="sibTrans" cxnId="{DDC61E91-055C-4BD9-B6FE-C97537D37CF1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FDB4533-60F5-4EFF-BE3A-890D38286B34}">
      <dgm:prSet phldrT="[Testo]" phldr="0" custT="1"/>
      <dgm:spPr>
        <a:solidFill>
          <a:srgbClr val="F1C46F"/>
        </a:solidFill>
      </dgm:spPr>
      <dgm:t>
        <a:bodyPr/>
        <a:lstStyle/>
        <a:p>
          <a:pPr>
            <a:buNone/>
          </a:pPr>
          <a:r>
            <a:rPr lang="en-GB" sz="20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Pillar I</a:t>
          </a:r>
        </a:p>
        <a:p>
          <a:pPr>
            <a:buNone/>
          </a:pPr>
          <a:r>
            <a:rPr lang="en-GB" sz="20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Energy for AI</a:t>
          </a:r>
          <a:endParaRPr lang="en-GB" sz="1200" b="1" noProof="0" dirty="0">
            <a:solidFill>
              <a:srgbClr val="004672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5C0A498-EFCB-4146-ACE1-B8E8558E0214}" type="parTrans" cxnId="{832964AB-B084-43AD-8176-00036AF9A0F3}">
      <dgm:prSet custT="1"/>
      <dgm:spPr>
        <a:solidFill>
          <a:srgbClr val="2581C4"/>
        </a:solidFill>
        <a:ln>
          <a:solidFill>
            <a:srgbClr val="2581C4"/>
          </a:solidFill>
        </a:ln>
      </dgm:spPr>
      <dgm:t>
        <a:bodyPr/>
        <a:lstStyle/>
        <a:p>
          <a:endParaRPr lang="en-GB" sz="7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9B6136C-A661-4B1B-90FF-7CB45C575056}" type="sibTrans" cxnId="{832964AB-B084-43AD-8176-00036AF9A0F3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0662A25F-BED3-47B0-B063-C11E0987BACD}">
      <dgm:prSet phldrT="[Testo]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en-GB" sz="1400" noProof="0" dirty="0">
              <a:latin typeface="Segoe UI" panose="020B0502040204020203" pitchFamily="34" charset="0"/>
              <a:cs typeface="Segoe UI" panose="020B0502040204020203" pitchFamily="34" charset="0"/>
            </a:rPr>
            <a:t>Chips Act 2.0</a:t>
          </a:r>
        </a:p>
      </dgm:t>
    </dgm:pt>
    <dgm:pt modelId="{89C93CF0-0D6C-4F4A-9585-7E7FFBB1AD90}" type="parTrans" cxnId="{88079FE4-B054-44CE-B852-83CB1AE18EE7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485C555-D3A4-4418-9D73-DF5E4FB68EBB}" type="sibTrans" cxnId="{88079FE4-B054-44CE-B852-83CB1AE18EE7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D86E5B7-F413-4531-8C3C-0196B62125B4}">
      <dgm:prSet phldrT="[Testo]" phldr="0" custT="1"/>
      <dgm:spPr>
        <a:solidFill>
          <a:srgbClr val="F1C46F"/>
        </a:solidFill>
      </dgm:spPr>
      <dgm:t>
        <a:bodyPr/>
        <a:lstStyle/>
        <a:p>
          <a:pPr>
            <a:buNone/>
          </a:pPr>
          <a:r>
            <a:rPr lang="en-GB" sz="16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Pillar II</a:t>
          </a:r>
        </a:p>
        <a:p>
          <a:pPr>
            <a:buNone/>
          </a:pPr>
          <a:r>
            <a:rPr lang="en-GB" sz="16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Digitalisation and AI for the energy system</a:t>
          </a:r>
        </a:p>
      </dgm:t>
    </dgm:pt>
    <dgm:pt modelId="{081F7C88-FEC8-4C2C-8690-8EA29C4E8576}" type="parTrans" cxnId="{1CEA4B82-4539-4E46-9CD4-96422B9D6D8B}">
      <dgm:prSet custT="1"/>
      <dgm:spPr/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4AEAB24-0AE9-405A-9BBC-51FF3EA6BE61}" type="sibTrans" cxnId="{1CEA4B82-4539-4E46-9CD4-96422B9D6D8B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E971EB5E-EF81-4D34-822B-B409437D35B5}">
      <dgm:prSet phldrT="[Testo]" phldr="0" custT="1"/>
      <dgm:spPr>
        <a:solidFill>
          <a:srgbClr val="F1C46F"/>
        </a:solidFill>
      </dgm:spPr>
      <dgm:t>
        <a:bodyPr/>
        <a:lstStyle/>
        <a:p>
          <a:pPr>
            <a:buNone/>
          </a:pPr>
          <a:r>
            <a:rPr lang="en-GB" sz="16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Pillar III</a:t>
          </a:r>
        </a:p>
        <a:p>
          <a:pPr>
            <a:buNone/>
          </a:pPr>
          <a:r>
            <a:rPr lang="en-GB" sz="16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Data for AI and the energy system</a:t>
          </a:r>
        </a:p>
      </dgm:t>
    </dgm:pt>
    <dgm:pt modelId="{39CA777A-ABEC-4DC8-9B03-84FDD8E8E85A}" type="parTrans" cxnId="{A24D19E0-17B8-4A0E-860D-B5304B43F7FD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E90928C9-028C-497E-82DB-5E44E26D0EB0}" type="sibTrans" cxnId="{A24D19E0-17B8-4A0E-860D-B5304B43F7FD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C953BC4-D671-4AA9-99E1-99124288A2B8}">
      <dgm:prSet phldrT="[Testo]" phldr="0" custT="1"/>
      <dgm:spPr>
        <a:solidFill>
          <a:srgbClr val="F1C46F"/>
        </a:solidFill>
      </dgm:spPr>
      <dgm:t>
        <a:bodyPr/>
        <a:lstStyle/>
        <a:p>
          <a:pPr>
            <a:buNone/>
          </a:pPr>
          <a:r>
            <a:rPr lang="en-GB" sz="16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Securing the energy-AI nexus: trust, talent and global cooperation</a:t>
          </a:r>
        </a:p>
      </dgm:t>
    </dgm:pt>
    <dgm:pt modelId="{BABF40CA-A825-4933-B765-94D2D8037499}" type="parTrans" cxnId="{F24CF7E8-C5BF-4685-BC42-C5663215AD87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0DD1AC7-E827-4E9D-83CC-F4DD60CACC30}" type="sibTrans" cxnId="{F24CF7E8-C5BF-4685-BC42-C5663215AD87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AC5BCA46-DA2C-472C-949F-3D5B7314A97B}">
      <dgm:prSet phldrT="[Testo]" phldr="0" custT="1"/>
      <dgm:spPr>
        <a:solidFill>
          <a:srgbClr val="F1C46F"/>
        </a:solidFill>
      </dgm:spPr>
      <dgm:t>
        <a:bodyPr/>
        <a:lstStyle/>
        <a:p>
          <a:pPr>
            <a:buNone/>
          </a:pPr>
          <a:r>
            <a:rPr lang="en-GB" sz="18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Implementation</a:t>
          </a:r>
          <a:r>
            <a:rPr lang="en-GB" sz="14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</dgm:t>
    </dgm:pt>
    <dgm:pt modelId="{CA30E4B9-7B27-4EB7-B033-DDE9952AE5F0}" type="parTrans" cxnId="{798C4F5C-94AC-4DE4-9B6F-7FCD9784B641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7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450ECA4-7B77-4757-AC3C-3FEF4A60E1CB}" type="sibTrans" cxnId="{798C4F5C-94AC-4DE4-9B6F-7FCD9784B641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F3F7C65-C94F-4FD6-9FE5-D255DF5472E5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600" b="1" noProof="0" dirty="0">
              <a:latin typeface="Segoe UI" panose="020B0502040204020203" pitchFamily="34" charset="0"/>
              <a:cs typeface="Segoe UI" panose="020B0502040204020203" pitchFamily="34" charset="0"/>
            </a:rPr>
            <a:t>#1 </a:t>
          </a:r>
          <a:r>
            <a:rPr lang="en-GB" sz="1600" b="1" noProof="0" dirty="0">
              <a:latin typeface="Segoe UI" panose="020B0502040204020203" pitchFamily="34" charset="0"/>
              <a:cs typeface="Segoe UI" panose="020B0502040204020203" pitchFamily="34" charset="0"/>
            </a:rPr>
            <a:t>A model tripartite agreement on data centres</a:t>
          </a:r>
        </a:p>
      </dgm:t>
    </dgm:pt>
    <dgm:pt modelId="{491D63BB-CC84-45CC-950B-31F05635AA7B}" type="parTrans" cxnId="{241E0378-97CB-4307-9FE6-9A61E30379BB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6C6D619-57B6-4C1F-A125-0373F6B8F0AB}" type="sibTrans" cxnId="{241E0378-97CB-4307-9FE6-9A61E30379BB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765DB4D6-47DC-4EFA-925F-E9FBE562DD59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600" b="1" noProof="0" dirty="0">
              <a:latin typeface="Segoe UI" panose="020B0502040204020203" pitchFamily="34" charset="0"/>
              <a:cs typeface="Segoe UI" panose="020B0502040204020203" pitchFamily="34" charset="0"/>
            </a:rPr>
            <a:t>#2 </a:t>
          </a:r>
          <a:r>
            <a:rPr lang="en-GB" sz="1600" b="1" noProof="0" dirty="0">
              <a:latin typeface="Segoe UI" panose="020B0502040204020203" pitchFamily="34" charset="0"/>
              <a:cs typeface="Segoe UI" panose="020B0502040204020203" pitchFamily="34" charset="0"/>
            </a:rPr>
            <a:t>An EU rating scheme for data centres</a:t>
          </a:r>
        </a:p>
      </dgm:t>
    </dgm:pt>
    <dgm:pt modelId="{A0081340-0E58-45F6-9C09-002FA9C9940F}" type="parTrans" cxnId="{321BBEED-1ADC-4E6F-9E10-A5289A27BC18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7C392ED-3A46-43F7-8EAC-F54879CA1B7E}" type="sibTrans" cxnId="{321BBEED-1ADC-4E6F-9E10-A5289A27BC18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E7F3AEF2-866E-4C05-AEF8-D81E7D97BC67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#3 K</a:t>
          </a:r>
          <a:r>
            <a:rPr lang="en-GB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ey performance indicators for smart grids and smart meter rollout</a:t>
          </a:r>
        </a:p>
      </dgm:t>
    </dgm:pt>
    <dgm:pt modelId="{1FA25592-11C0-42B2-9896-B21764027F98}" type="parTrans" cxnId="{2A4181F1-7191-472D-904D-F8D033679647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DA8DB16-7794-4ED0-8C3D-217E28E0B2A1}" type="sibTrans" cxnId="{2A4181F1-7191-472D-904D-F8D033679647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CD4712D-D855-43FD-965E-3966A907736A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600" b="1" noProof="0" dirty="0">
              <a:latin typeface="Segoe UI" panose="020B0502040204020203" pitchFamily="34" charset="0"/>
              <a:cs typeface="Segoe UI" panose="020B0502040204020203" pitchFamily="34" charset="0"/>
            </a:rPr>
            <a:t>#4 </a:t>
          </a:r>
          <a:r>
            <a:rPr lang="en-GB" sz="1600" b="1" noProof="0" dirty="0">
              <a:latin typeface="Segoe UI" panose="020B0502040204020203" pitchFamily="34" charset="0"/>
              <a:cs typeface="Segoe UI" panose="020B0502040204020203" pitchFamily="34" charset="0"/>
            </a:rPr>
            <a:t>AI models across the energy value chain</a:t>
          </a:r>
        </a:p>
      </dgm:t>
    </dgm:pt>
    <dgm:pt modelId="{A16F8277-4EDB-437A-8C13-FDA9690B648E}" type="parTrans" cxnId="{A59069C4-ED05-497F-A05E-352D1123969B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5F93C20-7759-48BD-8BDC-EDBA6B5A8EB0}" type="sibTrans" cxnId="{A59069C4-ED05-497F-A05E-352D1123969B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D7A31107-FA0E-459A-A000-5577B700C762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#5 </a:t>
          </a:r>
          <a:r>
            <a:rPr lang="en-GB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Simplified cross-border energy data exchange</a:t>
          </a:r>
        </a:p>
      </dgm:t>
    </dgm:pt>
    <dgm:pt modelId="{F677496D-609A-4EF6-AC22-ADC98099C895}" type="parTrans" cxnId="{5C8A7E32-5BF2-49A4-AA5B-2118C5E751FA}">
      <dgm:prSet custT="1"/>
      <dgm:spPr/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86DFD75-792B-4D5F-A9B0-F6F859C34BA0}" type="sibTrans" cxnId="{5C8A7E32-5BF2-49A4-AA5B-2118C5E751FA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3D6BABB3-5166-41CF-A224-0A4D541F959E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#6 </a:t>
          </a:r>
          <a:r>
            <a:rPr lang="en-GB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AI safety and cybersecurity of critical devices</a:t>
          </a:r>
        </a:p>
      </dgm:t>
    </dgm:pt>
    <dgm:pt modelId="{9A95A3F7-0B9B-4FF3-AD21-A5B6417F3B52}" type="parTrans" cxnId="{7A870811-89E3-4977-9436-2717B92EF5A4}">
      <dgm:prSet custT="1"/>
      <dgm:spPr/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F8A216E-A773-4DA0-A819-3C10D39ECACB}" type="sibTrans" cxnId="{7A870811-89E3-4977-9436-2717B92EF5A4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388719D-3EE7-48CD-9EE4-1986CE7DDFA3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#7 </a:t>
          </a:r>
          <a:r>
            <a:rPr lang="en-GB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Tracking of digitalisation progress and improve energy data availability</a:t>
          </a:r>
        </a:p>
      </dgm:t>
    </dgm:pt>
    <dgm:pt modelId="{C8DB8940-18AD-45EE-B704-A6B435D415CE}" type="parTrans" cxnId="{75C94267-70C9-400B-B119-1399848D0F72}">
      <dgm:prSet custT="1"/>
      <dgm:spPr/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3BE5B725-DD0F-4E12-83FA-A5545C437381}" type="sibTrans" cxnId="{75C94267-70C9-400B-B119-1399848D0F72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38E4216-8CFA-425B-83E2-C1F1593A16E8}">
      <dgm:prSet phldrT="[Testo]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rgbClr val="F1C46F"/>
        </a:solidFill>
        <a:ln>
          <a:noFill/>
        </a:ln>
      </dgm:spPr>
      <dgm:t>
        <a:bodyPr lIns="0" tIns="9144" rIns="0" bIns="0" rtlCol="0" anchor="ctr"/>
        <a:lstStyle/>
        <a:p>
          <a:pPr marL="0" algn="ctr" defTabSz="914400" rtl="0" eaLnBrk="1" latinLnBrk="0" hangingPunct="1">
            <a:lnSpc>
              <a:spcPct val="80000"/>
            </a:lnSpc>
            <a:buNone/>
          </a:pPr>
          <a:r>
            <a:rPr lang="en-GB" sz="2400" b="1" kern="1200" noProof="0" dirty="0">
              <a:solidFill>
                <a:srgbClr val="004672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rPr>
            <a:t>European Tech </a:t>
          </a:r>
        </a:p>
        <a:p>
          <a:pPr marL="0" algn="ctr" defTabSz="914400" rtl="0" eaLnBrk="1" latinLnBrk="0" hangingPunct="1">
            <a:lnSpc>
              <a:spcPct val="80000"/>
            </a:lnSpc>
            <a:buNone/>
          </a:pPr>
          <a:r>
            <a:rPr lang="en-GB" sz="2400" b="1" kern="1200" noProof="0" dirty="0">
              <a:solidFill>
                <a:srgbClr val="004672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rPr>
            <a:t>Sovereignty Package</a:t>
          </a:r>
        </a:p>
      </dgm:t>
    </dgm:pt>
    <dgm:pt modelId="{08B7A1F5-E1E6-4E71-99A7-51F134F8D18E}" type="sibTrans" cxnId="{4D8B4545-6253-4B4D-8D7F-FFC65E5E3434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E1CB8C5-F33F-4E3C-89E8-9E0B659BB9F3}" type="parTrans" cxnId="{4D8B4545-6253-4B4D-8D7F-FFC65E5E3434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6D84841-CE7D-4E62-BDC3-58AFA5A45E35}" type="pres">
      <dgm:prSet presAssocID="{960E5626-305B-456A-B8DD-CDAF4E008D4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ECEF95C-DCC0-4965-9B60-EA8D5679A317}" type="pres">
      <dgm:prSet presAssocID="{C38E4216-8CFA-425B-83E2-C1F1593A16E8}" presName="root1" presStyleCnt="0"/>
      <dgm:spPr/>
    </dgm:pt>
    <dgm:pt modelId="{C39B1599-2EB3-49AC-976E-4521BFDDF90A}" type="pres">
      <dgm:prSet presAssocID="{C38E4216-8CFA-425B-83E2-C1F1593A16E8}" presName="LevelOneTextNode" presStyleLbl="node0" presStyleIdx="0" presStyleCnt="1" custScaleX="109129" custScaleY="121862" custLinFactNeighborX="3521" custLinFactNeighborY="-21934">
        <dgm:presLayoutVars>
          <dgm:chPref val="3"/>
        </dgm:presLayoutVars>
      </dgm:prSet>
      <dgm:spPr>
        <a:xfrm rot="16200000">
          <a:off x="-1830375" y="3152187"/>
          <a:ext cx="4500705" cy="765783"/>
        </a:xfrm>
        <a:prstGeom prst="rect">
          <a:avLst/>
        </a:prstGeom>
      </dgm:spPr>
    </dgm:pt>
    <dgm:pt modelId="{7D6725C7-2EB9-4BFE-8402-E303E622AAEE}" type="pres">
      <dgm:prSet presAssocID="{C38E4216-8CFA-425B-83E2-C1F1593A16E8}" presName="level2hierChild" presStyleCnt="0"/>
      <dgm:spPr/>
    </dgm:pt>
    <dgm:pt modelId="{2D486FCF-8F1C-43FF-B8D6-625845073CF6}" type="pres">
      <dgm:prSet presAssocID="{48E5B71C-725B-4271-8EEE-4A95D95A22EB}" presName="conn2-1" presStyleLbl="parChTrans1D2" presStyleIdx="0" presStyleCnt="4"/>
      <dgm:spPr/>
    </dgm:pt>
    <dgm:pt modelId="{66A0F47B-9E9B-4978-B5D2-4426E46F7C4B}" type="pres">
      <dgm:prSet presAssocID="{48E5B71C-725B-4271-8EEE-4A95D95A22EB}" presName="connTx" presStyleLbl="parChTrans1D2" presStyleIdx="0" presStyleCnt="4"/>
      <dgm:spPr/>
    </dgm:pt>
    <dgm:pt modelId="{85C5C09F-1853-417D-B05B-3FA7B59B76C7}" type="pres">
      <dgm:prSet presAssocID="{4BEC81AF-D09B-4916-AB6F-7F8D5E2388D9}" presName="root2" presStyleCnt="0"/>
      <dgm:spPr/>
    </dgm:pt>
    <dgm:pt modelId="{860249FE-A885-4B8B-A9F7-5CCFE9E7D344}" type="pres">
      <dgm:prSet presAssocID="{4BEC81AF-D09B-4916-AB6F-7F8D5E2388D9}" presName="LevelTwoTextNode" presStyleLbl="node2" presStyleIdx="0" presStyleCnt="4" custLinFactNeighborX="1162" custLinFactNeighborY="-48070">
        <dgm:presLayoutVars>
          <dgm:chPref val="3"/>
        </dgm:presLayoutVars>
      </dgm:prSet>
      <dgm:spPr>
        <a:xfrm>
          <a:off x="1238491" y="3295010"/>
          <a:ext cx="2301652" cy="701723"/>
        </a:xfrm>
        <a:prstGeom prst="rect">
          <a:avLst/>
        </a:prstGeom>
      </dgm:spPr>
    </dgm:pt>
    <dgm:pt modelId="{6632A96B-3654-4C06-882D-E0FBA8FC59F4}" type="pres">
      <dgm:prSet presAssocID="{4BEC81AF-D09B-4916-AB6F-7F8D5E2388D9}" presName="level3hierChild" presStyleCnt="0"/>
      <dgm:spPr/>
    </dgm:pt>
    <dgm:pt modelId="{E3EC090E-D287-4525-8BA8-17DB0B629A46}" type="pres">
      <dgm:prSet presAssocID="{95C0A498-EFCB-4146-ACE1-B8E8558E0214}" presName="conn2-1" presStyleLbl="parChTrans1D3" presStyleIdx="0" presStyleCnt="5"/>
      <dgm:spPr/>
    </dgm:pt>
    <dgm:pt modelId="{38468B78-19FD-4228-B6D8-3AFE13C68490}" type="pres">
      <dgm:prSet presAssocID="{95C0A498-EFCB-4146-ACE1-B8E8558E0214}" presName="connTx" presStyleLbl="parChTrans1D3" presStyleIdx="0" presStyleCnt="5"/>
      <dgm:spPr/>
    </dgm:pt>
    <dgm:pt modelId="{552B6C10-C068-41D3-B2CC-A025A21CAACA}" type="pres">
      <dgm:prSet presAssocID="{2FDB4533-60F5-4EFF-BE3A-890D38286B34}" presName="root2" presStyleCnt="0"/>
      <dgm:spPr/>
    </dgm:pt>
    <dgm:pt modelId="{CCB14A9F-9DA9-41C9-8D9D-D3F2DD866612}" type="pres">
      <dgm:prSet presAssocID="{2FDB4533-60F5-4EFF-BE3A-890D38286B34}" presName="LevelTwoTextNode" presStyleLbl="node3" presStyleIdx="0" presStyleCnt="5">
        <dgm:presLayoutVars>
          <dgm:chPref val="3"/>
        </dgm:presLayoutVars>
      </dgm:prSet>
      <dgm:spPr/>
    </dgm:pt>
    <dgm:pt modelId="{081ECD6C-CCDB-4CC3-BF93-E8960C83C648}" type="pres">
      <dgm:prSet presAssocID="{2FDB4533-60F5-4EFF-BE3A-890D38286B34}" presName="level3hierChild" presStyleCnt="0"/>
      <dgm:spPr/>
    </dgm:pt>
    <dgm:pt modelId="{BC9CED22-BD17-4DAF-80CA-C65AAEF02AF3}" type="pres">
      <dgm:prSet presAssocID="{491D63BB-CC84-45CC-950B-31F05635AA7B}" presName="conn2-1" presStyleLbl="parChTrans1D4" presStyleIdx="0" presStyleCnt="7"/>
      <dgm:spPr/>
    </dgm:pt>
    <dgm:pt modelId="{2EC416EA-E802-472F-9A64-997FEADF4F44}" type="pres">
      <dgm:prSet presAssocID="{491D63BB-CC84-45CC-950B-31F05635AA7B}" presName="connTx" presStyleLbl="parChTrans1D4" presStyleIdx="0" presStyleCnt="7"/>
      <dgm:spPr/>
    </dgm:pt>
    <dgm:pt modelId="{E541F327-34C4-483D-AB27-2905496952B9}" type="pres">
      <dgm:prSet presAssocID="{2F3F7C65-C94F-4FD6-9FE5-D255DF5472E5}" presName="root2" presStyleCnt="0"/>
      <dgm:spPr/>
    </dgm:pt>
    <dgm:pt modelId="{FBC697B9-890A-4D4B-8E68-99E1E367C18A}" type="pres">
      <dgm:prSet presAssocID="{2F3F7C65-C94F-4FD6-9FE5-D255DF5472E5}" presName="LevelTwoTextNode" presStyleLbl="node4" presStyleIdx="0" presStyleCnt="7" custScaleX="105202" custScaleY="100824">
        <dgm:presLayoutVars>
          <dgm:chPref val="3"/>
        </dgm:presLayoutVars>
      </dgm:prSet>
      <dgm:spPr/>
    </dgm:pt>
    <dgm:pt modelId="{F82925F9-06C4-40AA-A096-CE2DBDD2F035}" type="pres">
      <dgm:prSet presAssocID="{2F3F7C65-C94F-4FD6-9FE5-D255DF5472E5}" presName="level3hierChild" presStyleCnt="0"/>
      <dgm:spPr/>
    </dgm:pt>
    <dgm:pt modelId="{3CB58777-C17B-4275-8A84-5C38916CD6E6}" type="pres">
      <dgm:prSet presAssocID="{A0081340-0E58-45F6-9C09-002FA9C9940F}" presName="conn2-1" presStyleLbl="parChTrans1D4" presStyleIdx="1" presStyleCnt="7"/>
      <dgm:spPr/>
    </dgm:pt>
    <dgm:pt modelId="{EC87B9D8-29EA-4682-909A-2D8011C245E5}" type="pres">
      <dgm:prSet presAssocID="{A0081340-0E58-45F6-9C09-002FA9C9940F}" presName="connTx" presStyleLbl="parChTrans1D4" presStyleIdx="1" presStyleCnt="7"/>
      <dgm:spPr/>
    </dgm:pt>
    <dgm:pt modelId="{85A38DD6-F43B-487B-A2AA-61317E1999DB}" type="pres">
      <dgm:prSet presAssocID="{765DB4D6-47DC-4EFA-925F-E9FBE562DD59}" presName="root2" presStyleCnt="0"/>
      <dgm:spPr/>
    </dgm:pt>
    <dgm:pt modelId="{13CBCE22-3707-4265-8544-962093CD57CB}" type="pres">
      <dgm:prSet presAssocID="{765DB4D6-47DC-4EFA-925F-E9FBE562DD59}" presName="LevelTwoTextNode" presStyleLbl="node4" presStyleIdx="1" presStyleCnt="7" custScaleX="105202" custScaleY="103558">
        <dgm:presLayoutVars>
          <dgm:chPref val="3"/>
        </dgm:presLayoutVars>
      </dgm:prSet>
      <dgm:spPr/>
    </dgm:pt>
    <dgm:pt modelId="{10FD1563-CF8A-4889-BB5B-E0232B7EB1F9}" type="pres">
      <dgm:prSet presAssocID="{765DB4D6-47DC-4EFA-925F-E9FBE562DD59}" presName="level3hierChild" presStyleCnt="0"/>
      <dgm:spPr/>
    </dgm:pt>
    <dgm:pt modelId="{008AB4A0-D545-4599-BCFD-45F2D7A940D3}" type="pres">
      <dgm:prSet presAssocID="{081F7C88-FEC8-4C2C-8690-8EA29C4E8576}" presName="conn2-1" presStyleLbl="parChTrans1D3" presStyleIdx="1" presStyleCnt="5"/>
      <dgm:spPr/>
    </dgm:pt>
    <dgm:pt modelId="{CFEDC805-305B-4EDD-8A74-E4CCE25211C3}" type="pres">
      <dgm:prSet presAssocID="{081F7C88-FEC8-4C2C-8690-8EA29C4E8576}" presName="connTx" presStyleLbl="parChTrans1D3" presStyleIdx="1" presStyleCnt="5"/>
      <dgm:spPr/>
    </dgm:pt>
    <dgm:pt modelId="{139762D1-BB0C-4BC1-B02B-DCF11195750A}" type="pres">
      <dgm:prSet presAssocID="{CD86E5B7-F413-4531-8C3C-0196B62125B4}" presName="root2" presStyleCnt="0"/>
      <dgm:spPr/>
    </dgm:pt>
    <dgm:pt modelId="{1E3727C9-3E5C-4113-92D8-2BB28BD9E297}" type="pres">
      <dgm:prSet presAssocID="{CD86E5B7-F413-4531-8C3C-0196B62125B4}" presName="LevelTwoTextNode" presStyleLbl="node3" presStyleIdx="1" presStyleCnt="5" custScaleX="98986" custScaleY="112064">
        <dgm:presLayoutVars>
          <dgm:chPref val="3"/>
        </dgm:presLayoutVars>
      </dgm:prSet>
      <dgm:spPr/>
    </dgm:pt>
    <dgm:pt modelId="{A3689230-6013-4034-BA9C-7FB9578DC5D3}" type="pres">
      <dgm:prSet presAssocID="{CD86E5B7-F413-4531-8C3C-0196B62125B4}" presName="level3hierChild" presStyleCnt="0"/>
      <dgm:spPr/>
    </dgm:pt>
    <dgm:pt modelId="{71E2DEE1-AAEA-4AD6-BAE2-882E554AC852}" type="pres">
      <dgm:prSet presAssocID="{1FA25592-11C0-42B2-9896-B21764027F98}" presName="conn2-1" presStyleLbl="parChTrans1D4" presStyleIdx="2" presStyleCnt="7"/>
      <dgm:spPr/>
    </dgm:pt>
    <dgm:pt modelId="{A6E9D7A9-D46E-40F8-B799-A8109B1217E3}" type="pres">
      <dgm:prSet presAssocID="{1FA25592-11C0-42B2-9896-B21764027F98}" presName="connTx" presStyleLbl="parChTrans1D4" presStyleIdx="2" presStyleCnt="7"/>
      <dgm:spPr/>
    </dgm:pt>
    <dgm:pt modelId="{F0201B5B-FD8A-4729-B191-966AD7F5E254}" type="pres">
      <dgm:prSet presAssocID="{E7F3AEF2-866E-4C05-AEF8-D81E7D97BC67}" presName="root2" presStyleCnt="0"/>
      <dgm:spPr/>
    </dgm:pt>
    <dgm:pt modelId="{3A28F888-2D7F-4A1F-9F64-DFE162BEEB9E}" type="pres">
      <dgm:prSet presAssocID="{E7F3AEF2-866E-4C05-AEF8-D81E7D97BC67}" presName="LevelTwoTextNode" presStyleLbl="node4" presStyleIdx="2" presStyleCnt="7" custScaleX="107301" custScaleY="112924">
        <dgm:presLayoutVars>
          <dgm:chPref val="3"/>
        </dgm:presLayoutVars>
      </dgm:prSet>
      <dgm:spPr/>
    </dgm:pt>
    <dgm:pt modelId="{AE704A33-18A5-47AB-AD92-98A2932A7365}" type="pres">
      <dgm:prSet presAssocID="{E7F3AEF2-866E-4C05-AEF8-D81E7D97BC67}" presName="level3hierChild" presStyleCnt="0"/>
      <dgm:spPr/>
    </dgm:pt>
    <dgm:pt modelId="{08F779F6-A3CC-4F04-A206-3F1D07E29C36}" type="pres">
      <dgm:prSet presAssocID="{A16F8277-4EDB-437A-8C13-FDA9690B648E}" presName="conn2-1" presStyleLbl="parChTrans1D4" presStyleIdx="3" presStyleCnt="7"/>
      <dgm:spPr/>
    </dgm:pt>
    <dgm:pt modelId="{3EB77546-3C23-4D26-B2E9-40F43FBC1600}" type="pres">
      <dgm:prSet presAssocID="{A16F8277-4EDB-437A-8C13-FDA9690B648E}" presName="connTx" presStyleLbl="parChTrans1D4" presStyleIdx="3" presStyleCnt="7"/>
      <dgm:spPr/>
    </dgm:pt>
    <dgm:pt modelId="{91A749D6-D19F-4F28-9CE9-B21E7CFDC13F}" type="pres">
      <dgm:prSet presAssocID="{BCD4712D-D855-43FD-965E-3966A907736A}" presName="root2" presStyleCnt="0"/>
      <dgm:spPr/>
    </dgm:pt>
    <dgm:pt modelId="{E6F2B990-0AEF-4F44-AAE8-35DA5D2124D2}" type="pres">
      <dgm:prSet presAssocID="{BCD4712D-D855-43FD-965E-3966A907736A}" presName="LevelTwoTextNode" presStyleLbl="node4" presStyleIdx="3" presStyleCnt="7" custScaleX="107693" custScaleY="99987">
        <dgm:presLayoutVars>
          <dgm:chPref val="3"/>
        </dgm:presLayoutVars>
      </dgm:prSet>
      <dgm:spPr/>
    </dgm:pt>
    <dgm:pt modelId="{5C7140BC-2C60-4542-8D96-84B2DD476D4A}" type="pres">
      <dgm:prSet presAssocID="{BCD4712D-D855-43FD-965E-3966A907736A}" presName="level3hierChild" presStyleCnt="0"/>
      <dgm:spPr/>
    </dgm:pt>
    <dgm:pt modelId="{6D59C549-6122-423B-808E-CD888D60333C}" type="pres">
      <dgm:prSet presAssocID="{39CA777A-ABEC-4DC8-9B03-84FDD8E8E85A}" presName="conn2-1" presStyleLbl="parChTrans1D3" presStyleIdx="2" presStyleCnt="5"/>
      <dgm:spPr/>
    </dgm:pt>
    <dgm:pt modelId="{34F2E9F3-5AC8-44FF-9763-481AF41AB694}" type="pres">
      <dgm:prSet presAssocID="{39CA777A-ABEC-4DC8-9B03-84FDD8E8E85A}" presName="connTx" presStyleLbl="parChTrans1D3" presStyleIdx="2" presStyleCnt="5"/>
      <dgm:spPr/>
    </dgm:pt>
    <dgm:pt modelId="{0BA18D21-5FAA-40D4-AD65-790A245151DA}" type="pres">
      <dgm:prSet presAssocID="{E971EB5E-EF81-4D34-822B-B409437D35B5}" presName="root2" presStyleCnt="0"/>
      <dgm:spPr/>
    </dgm:pt>
    <dgm:pt modelId="{9C567C08-3758-43CB-A81A-EEECB2447F1B}" type="pres">
      <dgm:prSet presAssocID="{E971EB5E-EF81-4D34-822B-B409437D35B5}" presName="LevelTwoTextNode" presStyleLbl="node3" presStyleIdx="2" presStyleCnt="5" custScaleX="106608" custScaleY="110847">
        <dgm:presLayoutVars>
          <dgm:chPref val="3"/>
        </dgm:presLayoutVars>
      </dgm:prSet>
      <dgm:spPr/>
    </dgm:pt>
    <dgm:pt modelId="{26F1B7AD-028C-4B73-8352-94B7876313D8}" type="pres">
      <dgm:prSet presAssocID="{E971EB5E-EF81-4D34-822B-B409437D35B5}" presName="level3hierChild" presStyleCnt="0"/>
      <dgm:spPr/>
    </dgm:pt>
    <dgm:pt modelId="{602B5D04-DE17-429F-86A7-BE151606386E}" type="pres">
      <dgm:prSet presAssocID="{F677496D-609A-4EF6-AC22-ADC98099C895}" presName="conn2-1" presStyleLbl="parChTrans1D4" presStyleIdx="4" presStyleCnt="7"/>
      <dgm:spPr/>
    </dgm:pt>
    <dgm:pt modelId="{DA4EE656-F630-49FD-8CF5-9C46D63830E0}" type="pres">
      <dgm:prSet presAssocID="{F677496D-609A-4EF6-AC22-ADC98099C895}" presName="connTx" presStyleLbl="parChTrans1D4" presStyleIdx="4" presStyleCnt="7"/>
      <dgm:spPr/>
    </dgm:pt>
    <dgm:pt modelId="{05A759A6-E482-4EAD-A781-0BAFFC795A94}" type="pres">
      <dgm:prSet presAssocID="{D7A31107-FA0E-459A-A000-5577B700C762}" presName="root2" presStyleCnt="0"/>
      <dgm:spPr/>
    </dgm:pt>
    <dgm:pt modelId="{D71FC5CD-13A6-4E59-8915-3669ED5C719D}" type="pres">
      <dgm:prSet presAssocID="{D7A31107-FA0E-459A-A000-5577B700C762}" presName="LevelTwoTextNode" presStyleLbl="node4" presStyleIdx="4" presStyleCnt="7">
        <dgm:presLayoutVars>
          <dgm:chPref val="3"/>
        </dgm:presLayoutVars>
      </dgm:prSet>
      <dgm:spPr/>
    </dgm:pt>
    <dgm:pt modelId="{320C6FB6-1AD8-4294-A9F2-443504486A5F}" type="pres">
      <dgm:prSet presAssocID="{D7A31107-FA0E-459A-A000-5577B700C762}" presName="level3hierChild" presStyleCnt="0"/>
      <dgm:spPr/>
    </dgm:pt>
    <dgm:pt modelId="{A1B1E349-168C-470C-A06F-DC7829DA8A53}" type="pres">
      <dgm:prSet presAssocID="{BABF40CA-A825-4933-B765-94D2D8037499}" presName="conn2-1" presStyleLbl="parChTrans1D3" presStyleIdx="3" presStyleCnt="5"/>
      <dgm:spPr/>
    </dgm:pt>
    <dgm:pt modelId="{EF6046E1-29EC-4986-8479-2B1159FEA548}" type="pres">
      <dgm:prSet presAssocID="{BABF40CA-A825-4933-B765-94D2D8037499}" presName="connTx" presStyleLbl="parChTrans1D3" presStyleIdx="3" presStyleCnt="5"/>
      <dgm:spPr/>
    </dgm:pt>
    <dgm:pt modelId="{142DF130-583C-4BE7-B3F4-E381A8CB4098}" type="pres">
      <dgm:prSet presAssocID="{CC953BC4-D671-4AA9-99E1-99124288A2B8}" presName="root2" presStyleCnt="0"/>
      <dgm:spPr/>
    </dgm:pt>
    <dgm:pt modelId="{53B36F35-D7B4-4C14-8509-A77AFCFF2285}" type="pres">
      <dgm:prSet presAssocID="{CC953BC4-D671-4AA9-99E1-99124288A2B8}" presName="LevelTwoTextNode" presStyleLbl="node3" presStyleIdx="3" presStyleCnt="5" custScaleX="105470" custScaleY="114404">
        <dgm:presLayoutVars>
          <dgm:chPref val="3"/>
        </dgm:presLayoutVars>
      </dgm:prSet>
      <dgm:spPr/>
    </dgm:pt>
    <dgm:pt modelId="{C0AC6798-3437-46C5-BA00-66E8BBF2BFD5}" type="pres">
      <dgm:prSet presAssocID="{CC953BC4-D671-4AA9-99E1-99124288A2B8}" presName="level3hierChild" presStyleCnt="0"/>
      <dgm:spPr/>
    </dgm:pt>
    <dgm:pt modelId="{F9C9AAC9-E999-4393-A81A-2C0A318BFFDC}" type="pres">
      <dgm:prSet presAssocID="{9A95A3F7-0B9B-4FF3-AD21-A5B6417F3B52}" presName="conn2-1" presStyleLbl="parChTrans1D4" presStyleIdx="5" presStyleCnt="7"/>
      <dgm:spPr/>
    </dgm:pt>
    <dgm:pt modelId="{0B4F8E42-21C7-41C5-83AA-D0C6DC0BD928}" type="pres">
      <dgm:prSet presAssocID="{9A95A3F7-0B9B-4FF3-AD21-A5B6417F3B52}" presName="connTx" presStyleLbl="parChTrans1D4" presStyleIdx="5" presStyleCnt="7"/>
      <dgm:spPr/>
    </dgm:pt>
    <dgm:pt modelId="{230C7819-233C-4632-A264-BB0DC8A12899}" type="pres">
      <dgm:prSet presAssocID="{3D6BABB3-5166-41CF-A224-0A4D541F959E}" presName="root2" presStyleCnt="0"/>
      <dgm:spPr/>
    </dgm:pt>
    <dgm:pt modelId="{64680D7E-091B-4084-B69F-CBC2829CC9DD}" type="pres">
      <dgm:prSet presAssocID="{3D6BABB3-5166-41CF-A224-0A4D541F959E}" presName="LevelTwoTextNode" presStyleLbl="node4" presStyleIdx="5" presStyleCnt="7">
        <dgm:presLayoutVars>
          <dgm:chPref val="3"/>
        </dgm:presLayoutVars>
      </dgm:prSet>
      <dgm:spPr/>
    </dgm:pt>
    <dgm:pt modelId="{D66B0116-38B0-4E89-874A-27C96B03F18E}" type="pres">
      <dgm:prSet presAssocID="{3D6BABB3-5166-41CF-A224-0A4D541F959E}" presName="level3hierChild" presStyleCnt="0"/>
      <dgm:spPr/>
    </dgm:pt>
    <dgm:pt modelId="{5B1B1E15-AE3F-4D1B-8A2F-8A582D33E13A}" type="pres">
      <dgm:prSet presAssocID="{CA30E4B9-7B27-4EB7-B033-DDE9952AE5F0}" presName="conn2-1" presStyleLbl="parChTrans1D3" presStyleIdx="4" presStyleCnt="5"/>
      <dgm:spPr/>
    </dgm:pt>
    <dgm:pt modelId="{21ACA35E-C6CF-4071-9E88-84076EBA5B24}" type="pres">
      <dgm:prSet presAssocID="{CA30E4B9-7B27-4EB7-B033-DDE9952AE5F0}" presName="connTx" presStyleLbl="parChTrans1D3" presStyleIdx="4" presStyleCnt="5"/>
      <dgm:spPr/>
    </dgm:pt>
    <dgm:pt modelId="{DF49AA43-1A4C-40F4-88CF-5E803CB5B15F}" type="pres">
      <dgm:prSet presAssocID="{AC5BCA46-DA2C-472C-949F-3D5B7314A97B}" presName="root2" presStyleCnt="0"/>
      <dgm:spPr/>
    </dgm:pt>
    <dgm:pt modelId="{9F90ACD2-BC71-4088-BF49-FFEA9AB749FD}" type="pres">
      <dgm:prSet presAssocID="{AC5BCA46-DA2C-472C-949F-3D5B7314A97B}" presName="LevelTwoTextNode" presStyleLbl="node3" presStyleIdx="4" presStyleCnt="5" custScaleX="105143" custScaleY="112497">
        <dgm:presLayoutVars>
          <dgm:chPref val="3"/>
        </dgm:presLayoutVars>
      </dgm:prSet>
      <dgm:spPr/>
    </dgm:pt>
    <dgm:pt modelId="{D7FEEAFC-0D08-48DB-89AF-5B1EC0B5240F}" type="pres">
      <dgm:prSet presAssocID="{AC5BCA46-DA2C-472C-949F-3D5B7314A97B}" presName="level3hierChild" presStyleCnt="0"/>
      <dgm:spPr/>
    </dgm:pt>
    <dgm:pt modelId="{D2FEEB05-D3BA-4BBA-84DE-0BE6E577516F}" type="pres">
      <dgm:prSet presAssocID="{C8DB8940-18AD-45EE-B704-A6B435D415CE}" presName="conn2-1" presStyleLbl="parChTrans1D4" presStyleIdx="6" presStyleCnt="7"/>
      <dgm:spPr/>
    </dgm:pt>
    <dgm:pt modelId="{B78BC67B-21F1-4F93-BB0C-4F5EF70244DE}" type="pres">
      <dgm:prSet presAssocID="{C8DB8940-18AD-45EE-B704-A6B435D415CE}" presName="connTx" presStyleLbl="parChTrans1D4" presStyleIdx="6" presStyleCnt="7"/>
      <dgm:spPr/>
    </dgm:pt>
    <dgm:pt modelId="{3DA7B98C-47D5-4641-93B2-2608C67DBD33}" type="pres">
      <dgm:prSet presAssocID="{5388719D-3EE7-48CD-9EE4-1986CE7DDFA3}" presName="root2" presStyleCnt="0"/>
      <dgm:spPr/>
    </dgm:pt>
    <dgm:pt modelId="{EF103D4A-6A4E-43F6-9FC4-6CC8A542F048}" type="pres">
      <dgm:prSet presAssocID="{5388719D-3EE7-48CD-9EE4-1986CE7DDFA3}" presName="LevelTwoTextNode" presStyleLbl="node4" presStyleIdx="6" presStyleCnt="7">
        <dgm:presLayoutVars>
          <dgm:chPref val="3"/>
        </dgm:presLayoutVars>
      </dgm:prSet>
      <dgm:spPr/>
    </dgm:pt>
    <dgm:pt modelId="{9F7819DA-9E74-4291-904F-64844B54B7D7}" type="pres">
      <dgm:prSet presAssocID="{5388719D-3EE7-48CD-9EE4-1986CE7DDFA3}" presName="level3hierChild" presStyleCnt="0"/>
      <dgm:spPr/>
    </dgm:pt>
    <dgm:pt modelId="{2CCBF928-4CD1-416F-9842-1BB2F2276A76}" type="pres">
      <dgm:prSet presAssocID="{7F19843D-BFD5-40D3-8DEB-91A8484474C7}" presName="conn2-1" presStyleLbl="parChTrans1D2" presStyleIdx="1" presStyleCnt="4"/>
      <dgm:spPr/>
    </dgm:pt>
    <dgm:pt modelId="{166E077E-5F52-435C-8DCB-E37DEA5B35C1}" type="pres">
      <dgm:prSet presAssocID="{7F19843D-BFD5-40D3-8DEB-91A8484474C7}" presName="connTx" presStyleLbl="parChTrans1D2" presStyleIdx="1" presStyleCnt="4"/>
      <dgm:spPr/>
    </dgm:pt>
    <dgm:pt modelId="{24152961-6CDE-455B-9D15-58CAD7AC445A}" type="pres">
      <dgm:prSet presAssocID="{42992091-7ED1-47D8-B2B2-A14FCD127B6C}" presName="root2" presStyleCnt="0"/>
      <dgm:spPr/>
    </dgm:pt>
    <dgm:pt modelId="{72CC0BA0-B283-414A-B119-1E311914E096}" type="pres">
      <dgm:prSet presAssocID="{42992091-7ED1-47D8-B2B2-A14FCD127B6C}" presName="LevelTwoTextNode" presStyleLbl="node2" presStyleIdx="1" presStyleCnt="4" custScaleY="59456" custLinFactNeighborX="1937" custLinFactNeighborY="-50140">
        <dgm:presLayoutVars>
          <dgm:chPref val="3"/>
        </dgm:presLayoutVars>
      </dgm:prSet>
      <dgm:spPr>
        <a:xfrm>
          <a:off x="1238491" y="4172164"/>
          <a:ext cx="2301652" cy="311908"/>
        </a:xfrm>
        <a:prstGeom prst="rect">
          <a:avLst/>
        </a:prstGeom>
      </dgm:spPr>
    </dgm:pt>
    <dgm:pt modelId="{6B8A4CF7-BCE6-408A-814C-5139C6EFAA32}" type="pres">
      <dgm:prSet presAssocID="{42992091-7ED1-47D8-B2B2-A14FCD127B6C}" presName="level3hierChild" presStyleCnt="0"/>
      <dgm:spPr/>
    </dgm:pt>
    <dgm:pt modelId="{1AFE3DC1-C4E3-44FA-B464-1C859C075F1F}" type="pres">
      <dgm:prSet presAssocID="{08AA25E3-6682-45BA-84E7-2B96E985FFA5}" presName="conn2-1" presStyleLbl="parChTrans1D2" presStyleIdx="2" presStyleCnt="4"/>
      <dgm:spPr/>
    </dgm:pt>
    <dgm:pt modelId="{DB630AA7-16D0-4249-BEC8-B3DB8638F761}" type="pres">
      <dgm:prSet presAssocID="{08AA25E3-6682-45BA-84E7-2B96E985FFA5}" presName="connTx" presStyleLbl="parChTrans1D2" presStyleIdx="2" presStyleCnt="4"/>
      <dgm:spPr/>
    </dgm:pt>
    <dgm:pt modelId="{A92D7FB3-C760-4EE0-BA0D-06E061C2240A}" type="pres">
      <dgm:prSet presAssocID="{9D31FA7B-2F9A-4AF1-96A2-B83474836575}" presName="root2" presStyleCnt="0"/>
      <dgm:spPr/>
    </dgm:pt>
    <dgm:pt modelId="{23F0D66B-DA0F-46A7-AD6D-DD84F706D0F2}" type="pres">
      <dgm:prSet presAssocID="{9D31FA7B-2F9A-4AF1-96A2-B83474836575}" presName="LevelTwoTextNode" presStyleLbl="node2" presStyleIdx="2" presStyleCnt="4" custScaleY="43168" custLinFactNeighborX="1937" custLinFactNeighborY="-49234">
        <dgm:presLayoutVars>
          <dgm:chPref val="3"/>
        </dgm:presLayoutVars>
      </dgm:prSet>
      <dgm:spPr>
        <a:xfrm>
          <a:off x="1238491" y="4659504"/>
          <a:ext cx="2301652" cy="302919"/>
        </a:xfrm>
        <a:prstGeom prst="rect">
          <a:avLst/>
        </a:prstGeom>
      </dgm:spPr>
    </dgm:pt>
    <dgm:pt modelId="{6BE9BDAD-DA1A-464A-A49A-8719E1301FF4}" type="pres">
      <dgm:prSet presAssocID="{9D31FA7B-2F9A-4AF1-96A2-B83474836575}" presName="level3hierChild" presStyleCnt="0"/>
      <dgm:spPr/>
    </dgm:pt>
    <dgm:pt modelId="{2162413C-4CB6-4843-86E1-962CC48041A7}" type="pres">
      <dgm:prSet presAssocID="{89C93CF0-0D6C-4F4A-9585-7E7FFBB1AD90}" presName="conn2-1" presStyleLbl="parChTrans1D2" presStyleIdx="3" presStyleCnt="4"/>
      <dgm:spPr/>
    </dgm:pt>
    <dgm:pt modelId="{8B74EB03-EE1D-47BF-9A68-FFC99CD89B1F}" type="pres">
      <dgm:prSet presAssocID="{89C93CF0-0D6C-4F4A-9585-7E7FFBB1AD90}" presName="connTx" presStyleLbl="parChTrans1D2" presStyleIdx="3" presStyleCnt="4"/>
      <dgm:spPr/>
    </dgm:pt>
    <dgm:pt modelId="{7640EBA6-CF3E-4B23-A4CD-BCAAAA8B12A1}" type="pres">
      <dgm:prSet presAssocID="{0662A25F-BED3-47B0-B063-C11E0987BACD}" presName="root2" presStyleCnt="0"/>
      <dgm:spPr/>
    </dgm:pt>
    <dgm:pt modelId="{22EB6907-31DC-4F11-93EC-08FFAC3511CE}" type="pres">
      <dgm:prSet presAssocID="{0662A25F-BED3-47B0-B063-C11E0987BACD}" presName="LevelTwoTextNode" presStyleLbl="node2" presStyleIdx="3" presStyleCnt="4" custScaleY="36690" custLinFactNeighborX="1937" custLinFactNeighborY="-53158">
        <dgm:presLayoutVars>
          <dgm:chPref val="3"/>
        </dgm:presLayoutVars>
      </dgm:prSet>
      <dgm:spPr/>
    </dgm:pt>
    <dgm:pt modelId="{B9F86350-7D2A-46AE-AA17-CDA790A98B54}" type="pres">
      <dgm:prSet presAssocID="{0662A25F-BED3-47B0-B063-C11E0987BACD}" presName="level3hierChild" presStyleCnt="0"/>
      <dgm:spPr/>
    </dgm:pt>
  </dgm:ptLst>
  <dgm:cxnLst>
    <dgm:cxn modelId="{CF3DEB0E-6D70-4843-A3CB-AC3E4DC8664F}" type="presOf" srcId="{CD86E5B7-F413-4531-8C3C-0196B62125B4}" destId="{1E3727C9-3E5C-4113-92D8-2BB28BD9E297}" srcOrd="0" destOrd="0" presId="urn:microsoft.com/office/officeart/2008/layout/HorizontalMultiLevelHierarchy"/>
    <dgm:cxn modelId="{A3C58F10-8568-4C89-8305-4ECDD21AC275}" type="presOf" srcId="{A0081340-0E58-45F6-9C09-002FA9C9940F}" destId="{EC87B9D8-29EA-4682-909A-2D8011C245E5}" srcOrd="1" destOrd="0" presId="urn:microsoft.com/office/officeart/2008/layout/HorizontalMultiLevelHierarchy"/>
    <dgm:cxn modelId="{7A870811-89E3-4977-9436-2717B92EF5A4}" srcId="{CC953BC4-D671-4AA9-99E1-99124288A2B8}" destId="{3D6BABB3-5166-41CF-A224-0A4D541F959E}" srcOrd="0" destOrd="0" parTransId="{9A95A3F7-0B9B-4FF3-AD21-A5B6417F3B52}" sibTransId="{4F8A216E-A773-4DA0-A819-3C10D39ECACB}"/>
    <dgm:cxn modelId="{6AD4BC15-CCB4-409E-AA22-AFAF21FEA23D}" type="presOf" srcId="{3D6BABB3-5166-41CF-A224-0A4D541F959E}" destId="{64680D7E-091B-4084-B69F-CBC2829CC9DD}" srcOrd="0" destOrd="0" presId="urn:microsoft.com/office/officeart/2008/layout/HorizontalMultiLevelHierarchy"/>
    <dgm:cxn modelId="{41436825-C18B-4958-9D1B-F4B9684283D7}" type="presOf" srcId="{89C93CF0-0D6C-4F4A-9585-7E7FFBB1AD90}" destId="{8B74EB03-EE1D-47BF-9A68-FFC99CD89B1F}" srcOrd="1" destOrd="0" presId="urn:microsoft.com/office/officeart/2008/layout/HorizontalMultiLevelHierarchy"/>
    <dgm:cxn modelId="{7F1E1426-4307-48F0-81E9-CCA97787DF39}" type="presOf" srcId="{F677496D-609A-4EF6-AC22-ADC98099C895}" destId="{DA4EE656-F630-49FD-8CF5-9C46D63830E0}" srcOrd="1" destOrd="0" presId="urn:microsoft.com/office/officeart/2008/layout/HorizontalMultiLevelHierarchy"/>
    <dgm:cxn modelId="{DBD96727-07D9-4C20-87FE-59473EE57525}" type="presOf" srcId="{AC5BCA46-DA2C-472C-949F-3D5B7314A97B}" destId="{9F90ACD2-BC71-4088-BF49-FFEA9AB749FD}" srcOrd="0" destOrd="0" presId="urn:microsoft.com/office/officeart/2008/layout/HorizontalMultiLevelHierarchy"/>
    <dgm:cxn modelId="{DA1A4028-B35F-4B74-B707-7E549B660F8B}" type="presOf" srcId="{765DB4D6-47DC-4EFA-925F-E9FBE562DD59}" destId="{13CBCE22-3707-4265-8544-962093CD57CB}" srcOrd="0" destOrd="0" presId="urn:microsoft.com/office/officeart/2008/layout/HorizontalMultiLevelHierarchy"/>
    <dgm:cxn modelId="{61EC2B2D-8056-42C7-B3DE-051F2D107912}" type="presOf" srcId="{491D63BB-CC84-45CC-950B-31F05635AA7B}" destId="{BC9CED22-BD17-4DAF-80CA-C65AAEF02AF3}" srcOrd="0" destOrd="0" presId="urn:microsoft.com/office/officeart/2008/layout/HorizontalMultiLevelHierarchy"/>
    <dgm:cxn modelId="{5C8A7E32-5BF2-49A4-AA5B-2118C5E751FA}" srcId="{E971EB5E-EF81-4D34-822B-B409437D35B5}" destId="{D7A31107-FA0E-459A-A000-5577B700C762}" srcOrd="0" destOrd="0" parTransId="{F677496D-609A-4EF6-AC22-ADC98099C895}" sibTransId="{C86DFD75-792B-4D5F-A9B0-F6F859C34BA0}"/>
    <dgm:cxn modelId="{243B4634-8A8D-4814-8678-E5E9D7930E46}" type="presOf" srcId="{BCD4712D-D855-43FD-965E-3966A907736A}" destId="{E6F2B990-0AEF-4F44-AAE8-35DA5D2124D2}" srcOrd="0" destOrd="0" presId="urn:microsoft.com/office/officeart/2008/layout/HorizontalMultiLevelHierarchy"/>
    <dgm:cxn modelId="{0E796D35-49CA-48A4-A03D-F3D8A8AB6C3A}" type="presOf" srcId="{7F19843D-BFD5-40D3-8DEB-91A8484474C7}" destId="{2CCBF928-4CD1-416F-9842-1BB2F2276A76}" srcOrd="0" destOrd="0" presId="urn:microsoft.com/office/officeart/2008/layout/HorizontalMultiLevelHierarchy"/>
    <dgm:cxn modelId="{C52A943C-F7A4-4F8B-AC5B-9C9D78064F25}" type="presOf" srcId="{9A95A3F7-0B9B-4FF3-AD21-A5B6417F3B52}" destId="{F9C9AAC9-E999-4393-A81A-2C0A318BFFDC}" srcOrd="0" destOrd="0" presId="urn:microsoft.com/office/officeart/2008/layout/HorizontalMultiLevelHierarchy"/>
    <dgm:cxn modelId="{18D0C23E-562F-461E-82A8-7507678AD725}" type="presOf" srcId="{08AA25E3-6682-45BA-84E7-2B96E985FFA5}" destId="{1AFE3DC1-C4E3-44FA-B464-1C859C075F1F}" srcOrd="0" destOrd="0" presId="urn:microsoft.com/office/officeart/2008/layout/HorizontalMultiLevelHierarchy"/>
    <dgm:cxn modelId="{9E68AE5B-39C7-4113-A307-B7984E419F56}" srcId="{C38E4216-8CFA-425B-83E2-C1F1593A16E8}" destId="{42992091-7ED1-47D8-B2B2-A14FCD127B6C}" srcOrd="1" destOrd="0" parTransId="{7F19843D-BFD5-40D3-8DEB-91A8484474C7}" sibTransId="{F17893C0-1D61-437C-9913-8D1B5FF00C69}"/>
    <dgm:cxn modelId="{798C4F5C-94AC-4DE4-9B6F-7FCD9784B641}" srcId="{4BEC81AF-D09B-4916-AB6F-7F8D5E2388D9}" destId="{AC5BCA46-DA2C-472C-949F-3D5B7314A97B}" srcOrd="4" destOrd="0" parTransId="{CA30E4B9-7B27-4EB7-B033-DDE9952AE5F0}" sibTransId="{2450ECA4-7B77-4757-AC3C-3FEF4A60E1CB}"/>
    <dgm:cxn modelId="{3BB5A75D-5850-4ADB-9EF5-4E67BD619838}" type="presOf" srcId="{A16F8277-4EDB-437A-8C13-FDA9690B648E}" destId="{3EB77546-3C23-4D26-B2E9-40F43FBC1600}" srcOrd="1" destOrd="0" presId="urn:microsoft.com/office/officeart/2008/layout/HorizontalMultiLevelHierarchy"/>
    <dgm:cxn modelId="{A1550A60-90D5-45DC-BDA6-49B836E9905A}" type="presOf" srcId="{95C0A498-EFCB-4146-ACE1-B8E8558E0214}" destId="{38468B78-19FD-4228-B6D8-3AFE13C68490}" srcOrd="1" destOrd="0" presId="urn:microsoft.com/office/officeart/2008/layout/HorizontalMultiLevelHierarchy"/>
    <dgm:cxn modelId="{89D75144-DDA8-4E40-8FFB-964CE4C6DFA0}" type="presOf" srcId="{9A95A3F7-0B9B-4FF3-AD21-A5B6417F3B52}" destId="{0B4F8E42-21C7-41C5-83AA-D0C6DC0BD928}" srcOrd="1" destOrd="0" presId="urn:microsoft.com/office/officeart/2008/layout/HorizontalMultiLevelHierarchy"/>
    <dgm:cxn modelId="{4D8B4545-6253-4B4D-8D7F-FFC65E5E3434}" srcId="{960E5626-305B-456A-B8DD-CDAF4E008D41}" destId="{C38E4216-8CFA-425B-83E2-C1F1593A16E8}" srcOrd="0" destOrd="0" parTransId="{9E1CB8C5-F33F-4E3C-89E8-9E0B659BB9F3}" sibTransId="{08B7A1F5-E1E6-4E71-99A7-51F134F8D18E}"/>
    <dgm:cxn modelId="{75C94267-70C9-400B-B119-1399848D0F72}" srcId="{AC5BCA46-DA2C-472C-949F-3D5B7314A97B}" destId="{5388719D-3EE7-48CD-9EE4-1986CE7DDFA3}" srcOrd="0" destOrd="0" parTransId="{C8DB8940-18AD-45EE-B704-A6B435D415CE}" sibTransId="{3BE5B725-DD0F-4E12-83FA-A5545C437381}"/>
    <dgm:cxn modelId="{12CD4D49-3ECF-43CE-89C3-060347601023}" type="presOf" srcId="{A0081340-0E58-45F6-9C09-002FA9C9940F}" destId="{3CB58777-C17B-4275-8A84-5C38916CD6E6}" srcOrd="0" destOrd="0" presId="urn:microsoft.com/office/officeart/2008/layout/HorizontalMultiLevelHierarchy"/>
    <dgm:cxn modelId="{4A30D96A-B143-4C10-B133-F83B0109510B}" type="presOf" srcId="{A16F8277-4EDB-437A-8C13-FDA9690B648E}" destId="{08F779F6-A3CC-4F04-A206-3F1D07E29C36}" srcOrd="0" destOrd="0" presId="urn:microsoft.com/office/officeart/2008/layout/HorizontalMultiLevelHierarchy"/>
    <dgm:cxn modelId="{BAC27A4D-0CAA-44D2-8DE0-D5929FDDFAB0}" type="presOf" srcId="{95C0A498-EFCB-4146-ACE1-B8E8558E0214}" destId="{E3EC090E-D287-4525-8BA8-17DB0B629A46}" srcOrd="0" destOrd="0" presId="urn:microsoft.com/office/officeart/2008/layout/HorizontalMultiLevelHierarchy"/>
    <dgm:cxn modelId="{E5EC3874-BF12-4FA5-8C21-910795F271DB}" type="presOf" srcId="{1FA25592-11C0-42B2-9896-B21764027F98}" destId="{71E2DEE1-AAEA-4AD6-BAE2-882E554AC852}" srcOrd="0" destOrd="0" presId="urn:microsoft.com/office/officeart/2008/layout/HorizontalMultiLevelHierarchy"/>
    <dgm:cxn modelId="{B65AFB57-01C6-4E20-998D-629C0845E80A}" type="presOf" srcId="{9D31FA7B-2F9A-4AF1-96A2-B83474836575}" destId="{23F0D66B-DA0F-46A7-AD6D-DD84F706D0F2}" srcOrd="0" destOrd="0" presId="urn:microsoft.com/office/officeart/2008/layout/HorizontalMultiLevelHierarchy"/>
    <dgm:cxn modelId="{241E0378-97CB-4307-9FE6-9A61E30379BB}" srcId="{2FDB4533-60F5-4EFF-BE3A-890D38286B34}" destId="{2F3F7C65-C94F-4FD6-9FE5-D255DF5472E5}" srcOrd="0" destOrd="0" parTransId="{491D63BB-CC84-45CC-950B-31F05635AA7B}" sibTransId="{F6C6D619-57B6-4C1F-A125-0373F6B8F0AB}"/>
    <dgm:cxn modelId="{C80F597A-7DC5-462B-8605-1A2FE943A5D2}" type="presOf" srcId="{48E5B71C-725B-4271-8EEE-4A95D95A22EB}" destId="{66A0F47B-9E9B-4978-B5D2-4426E46F7C4B}" srcOrd="1" destOrd="0" presId="urn:microsoft.com/office/officeart/2008/layout/HorizontalMultiLevelHierarchy"/>
    <dgm:cxn modelId="{1CEA4B82-4539-4E46-9CD4-96422B9D6D8B}" srcId="{4BEC81AF-D09B-4916-AB6F-7F8D5E2388D9}" destId="{CD86E5B7-F413-4531-8C3C-0196B62125B4}" srcOrd="1" destOrd="0" parTransId="{081F7C88-FEC8-4C2C-8690-8EA29C4E8576}" sibTransId="{24AEAB24-0AE9-405A-9BBC-51FF3EA6BE61}"/>
    <dgm:cxn modelId="{1ED29189-4904-4805-9168-5E7C621E0940}" type="presOf" srcId="{081F7C88-FEC8-4C2C-8690-8EA29C4E8576}" destId="{008AB4A0-D545-4599-BCFD-45F2D7A940D3}" srcOrd="0" destOrd="0" presId="urn:microsoft.com/office/officeart/2008/layout/HorizontalMultiLevelHierarchy"/>
    <dgm:cxn modelId="{16E7368B-6462-45FE-88D5-FF9417EDE9EA}" type="presOf" srcId="{D7A31107-FA0E-459A-A000-5577B700C762}" destId="{D71FC5CD-13A6-4E59-8915-3669ED5C719D}" srcOrd="0" destOrd="0" presId="urn:microsoft.com/office/officeart/2008/layout/HorizontalMultiLevelHierarchy"/>
    <dgm:cxn modelId="{DDC61E91-055C-4BD9-B6FE-C97537D37CF1}" srcId="{C38E4216-8CFA-425B-83E2-C1F1593A16E8}" destId="{9D31FA7B-2F9A-4AF1-96A2-B83474836575}" srcOrd="2" destOrd="0" parTransId="{08AA25E3-6682-45BA-84E7-2B96E985FFA5}" sibTransId="{DF710CFE-D714-463D-A460-6E48AAF6AFE5}"/>
    <dgm:cxn modelId="{195AF591-6A89-48F1-ADC8-205E9DE4A719}" type="presOf" srcId="{081F7C88-FEC8-4C2C-8690-8EA29C4E8576}" destId="{CFEDC805-305B-4EDD-8A74-E4CCE25211C3}" srcOrd="1" destOrd="0" presId="urn:microsoft.com/office/officeart/2008/layout/HorizontalMultiLevelHierarchy"/>
    <dgm:cxn modelId="{01391B94-F34F-46D1-8F09-D181F07756DF}" type="presOf" srcId="{39CA777A-ABEC-4DC8-9B03-84FDD8E8E85A}" destId="{34F2E9F3-5AC8-44FF-9763-481AF41AB694}" srcOrd="1" destOrd="0" presId="urn:microsoft.com/office/officeart/2008/layout/HorizontalMultiLevelHierarchy"/>
    <dgm:cxn modelId="{B6625596-98BB-4B7E-ADC3-F687A7EAC4BA}" type="presOf" srcId="{4BEC81AF-D09B-4916-AB6F-7F8D5E2388D9}" destId="{860249FE-A885-4B8B-A9F7-5CCFE9E7D344}" srcOrd="0" destOrd="0" presId="urn:microsoft.com/office/officeart/2008/layout/HorizontalMultiLevelHierarchy"/>
    <dgm:cxn modelId="{F2453B9B-55C8-42BE-B367-E4F63BBF7846}" type="presOf" srcId="{C38E4216-8CFA-425B-83E2-C1F1593A16E8}" destId="{C39B1599-2EB3-49AC-976E-4521BFDDF90A}" srcOrd="0" destOrd="0" presId="urn:microsoft.com/office/officeart/2008/layout/HorizontalMultiLevelHierarchy"/>
    <dgm:cxn modelId="{75F1E09D-8F70-4E10-BC92-08192172BE45}" type="presOf" srcId="{7F19843D-BFD5-40D3-8DEB-91A8484474C7}" destId="{166E077E-5F52-435C-8DCB-E37DEA5B35C1}" srcOrd="1" destOrd="0" presId="urn:microsoft.com/office/officeart/2008/layout/HorizontalMultiLevelHierarchy"/>
    <dgm:cxn modelId="{EE450B9F-D513-40F4-92FD-045DBB93D4D6}" type="presOf" srcId="{CA30E4B9-7B27-4EB7-B033-DDE9952AE5F0}" destId="{5B1B1E15-AE3F-4D1B-8A2F-8A582D33E13A}" srcOrd="0" destOrd="0" presId="urn:microsoft.com/office/officeart/2008/layout/HorizontalMultiLevelHierarchy"/>
    <dgm:cxn modelId="{E5AA9C9F-338F-4B65-A072-FFFC587075C6}" type="presOf" srcId="{C8DB8940-18AD-45EE-B704-A6B435D415CE}" destId="{B78BC67B-21F1-4F93-BB0C-4F5EF70244DE}" srcOrd="1" destOrd="0" presId="urn:microsoft.com/office/officeart/2008/layout/HorizontalMultiLevelHierarchy"/>
    <dgm:cxn modelId="{C83EC09F-BFE9-4020-AE57-92BE7425275E}" type="presOf" srcId="{2FDB4533-60F5-4EFF-BE3A-890D38286B34}" destId="{CCB14A9F-9DA9-41C9-8D9D-D3F2DD866612}" srcOrd="0" destOrd="0" presId="urn:microsoft.com/office/officeart/2008/layout/HorizontalMultiLevelHierarchy"/>
    <dgm:cxn modelId="{AD95F7A3-D784-4E6A-812B-FE0044A599B8}" type="presOf" srcId="{08AA25E3-6682-45BA-84E7-2B96E985FFA5}" destId="{DB630AA7-16D0-4249-BEC8-B3DB8638F761}" srcOrd="1" destOrd="0" presId="urn:microsoft.com/office/officeart/2008/layout/HorizontalMultiLevelHierarchy"/>
    <dgm:cxn modelId="{C042C1A7-E5A7-4B68-934D-D22ACEB0BEDA}" type="presOf" srcId="{2F3F7C65-C94F-4FD6-9FE5-D255DF5472E5}" destId="{FBC697B9-890A-4D4B-8E68-99E1E367C18A}" srcOrd="0" destOrd="0" presId="urn:microsoft.com/office/officeart/2008/layout/HorizontalMultiLevelHierarchy"/>
    <dgm:cxn modelId="{832964AB-B084-43AD-8176-00036AF9A0F3}" srcId="{4BEC81AF-D09B-4916-AB6F-7F8D5E2388D9}" destId="{2FDB4533-60F5-4EFF-BE3A-890D38286B34}" srcOrd="0" destOrd="0" parTransId="{95C0A498-EFCB-4146-ACE1-B8E8558E0214}" sibTransId="{19B6136C-A661-4B1B-90FF-7CB45C575056}"/>
    <dgm:cxn modelId="{99DB98AB-1224-48E1-9778-28276EB8C023}" type="presOf" srcId="{E7F3AEF2-866E-4C05-AEF8-D81E7D97BC67}" destId="{3A28F888-2D7F-4A1F-9F64-DFE162BEEB9E}" srcOrd="0" destOrd="0" presId="urn:microsoft.com/office/officeart/2008/layout/HorizontalMultiLevelHierarchy"/>
    <dgm:cxn modelId="{71EB98AB-AD3A-4E98-AF3B-AA31D786B6B6}" type="presOf" srcId="{C8DB8940-18AD-45EE-B704-A6B435D415CE}" destId="{D2FEEB05-D3BA-4BBA-84DE-0BE6E577516F}" srcOrd="0" destOrd="0" presId="urn:microsoft.com/office/officeart/2008/layout/HorizontalMultiLevelHierarchy"/>
    <dgm:cxn modelId="{73DD96B4-162B-4BF4-9542-849B41A6CC58}" type="presOf" srcId="{F677496D-609A-4EF6-AC22-ADC98099C895}" destId="{602B5D04-DE17-429F-86A7-BE151606386E}" srcOrd="0" destOrd="0" presId="urn:microsoft.com/office/officeart/2008/layout/HorizontalMultiLevelHierarchy"/>
    <dgm:cxn modelId="{FE927EB6-3E6B-4650-97CD-20BDAA708018}" type="presOf" srcId="{960E5626-305B-456A-B8DD-CDAF4E008D41}" destId="{16D84841-CE7D-4E62-BDC3-58AFA5A45E35}" srcOrd="0" destOrd="0" presId="urn:microsoft.com/office/officeart/2008/layout/HorizontalMultiLevelHierarchy"/>
    <dgm:cxn modelId="{4A03D0B9-172F-42A3-933C-321E0ACCECC3}" type="presOf" srcId="{0662A25F-BED3-47B0-B063-C11E0987BACD}" destId="{22EB6907-31DC-4F11-93EC-08FFAC3511CE}" srcOrd="0" destOrd="0" presId="urn:microsoft.com/office/officeart/2008/layout/HorizontalMultiLevelHierarchy"/>
    <dgm:cxn modelId="{4AAA8DBE-8DD1-47D1-A1FD-58DB509F749D}" type="presOf" srcId="{E971EB5E-EF81-4D34-822B-B409437D35B5}" destId="{9C567C08-3758-43CB-A81A-EEECB2447F1B}" srcOrd="0" destOrd="0" presId="urn:microsoft.com/office/officeart/2008/layout/HorizontalMultiLevelHierarchy"/>
    <dgm:cxn modelId="{129395BF-0575-48E7-9188-0B69F6FA611F}" type="presOf" srcId="{BABF40CA-A825-4933-B765-94D2D8037499}" destId="{EF6046E1-29EC-4986-8479-2B1159FEA548}" srcOrd="1" destOrd="0" presId="urn:microsoft.com/office/officeart/2008/layout/HorizontalMultiLevelHierarchy"/>
    <dgm:cxn modelId="{D028C6C0-7316-4D70-80B7-5AB10AE82E2C}" type="presOf" srcId="{48E5B71C-725B-4271-8EEE-4A95D95A22EB}" destId="{2D486FCF-8F1C-43FF-B8D6-625845073CF6}" srcOrd="0" destOrd="0" presId="urn:microsoft.com/office/officeart/2008/layout/HorizontalMultiLevelHierarchy"/>
    <dgm:cxn modelId="{82080EC2-9368-4DE5-A700-092F6F47609E}" type="presOf" srcId="{1FA25592-11C0-42B2-9896-B21764027F98}" destId="{A6E9D7A9-D46E-40F8-B799-A8109B1217E3}" srcOrd="1" destOrd="0" presId="urn:microsoft.com/office/officeart/2008/layout/HorizontalMultiLevelHierarchy"/>
    <dgm:cxn modelId="{25BDA9C2-69EB-4405-92BA-5C6A1620497E}" type="presOf" srcId="{42992091-7ED1-47D8-B2B2-A14FCD127B6C}" destId="{72CC0BA0-B283-414A-B119-1E311914E096}" srcOrd="0" destOrd="0" presId="urn:microsoft.com/office/officeart/2008/layout/HorizontalMultiLevelHierarchy"/>
    <dgm:cxn modelId="{A59069C4-ED05-497F-A05E-352D1123969B}" srcId="{CD86E5B7-F413-4531-8C3C-0196B62125B4}" destId="{BCD4712D-D855-43FD-965E-3966A907736A}" srcOrd="1" destOrd="0" parTransId="{A16F8277-4EDB-437A-8C13-FDA9690B648E}" sibTransId="{95F93C20-7759-48BD-8BDC-EDBA6B5A8EB0}"/>
    <dgm:cxn modelId="{47F3BFD5-7B18-4104-9BF9-8CFD7A393C51}" type="presOf" srcId="{BABF40CA-A825-4933-B765-94D2D8037499}" destId="{A1B1E349-168C-470C-A06F-DC7829DA8A53}" srcOrd="0" destOrd="0" presId="urn:microsoft.com/office/officeart/2008/layout/HorizontalMultiLevelHierarchy"/>
    <dgm:cxn modelId="{A24D19E0-17B8-4A0E-860D-B5304B43F7FD}" srcId="{4BEC81AF-D09B-4916-AB6F-7F8D5E2388D9}" destId="{E971EB5E-EF81-4D34-822B-B409437D35B5}" srcOrd="2" destOrd="0" parTransId="{39CA777A-ABEC-4DC8-9B03-84FDD8E8E85A}" sibTransId="{E90928C9-028C-497E-82DB-5E44E26D0EB0}"/>
    <dgm:cxn modelId="{E522DBE3-D1AB-4F4A-84DE-34F6D1501509}" type="presOf" srcId="{CA30E4B9-7B27-4EB7-B033-DDE9952AE5F0}" destId="{21ACA35E-C6CF-4071-9E88-84076EBA5B24}" srcOrd="1" destOrd="0" presId="urn:microsoft.com/office/officeart/2008/layout/HorizontalMultiLevelHierarchy"/>
    <dgm:cxn modelId="{A66B61E4-3F92-4BED-A724-EE156BFD6E53}" srcId="{C38E4216-8CFA-425B-83E2-C1F1593A16E8}" destId="{4BEC81AF-D09B-4916-AB6F-7F8D5E2388D9}" srcOrd="0" destOrd="0" parTransId="{48E5B71C-725B-4271-8EEE-4A95D95A22EB}" sibTransId="{341A44CC-B5AB-4C2B-B2F8-78B863EEFBFA}"/>
    <dgm:cxn modelId="{88079FE4-B054-44CE-B852-83CB1AE18EE7}" srcId="{C38E4216-8CFA-425B-83E2-C1F1593A16E8}" destId="{0662A25F-BED3-47B0-B063-C11E0987BACD}" srcOrd="3" destOrd="0" parTransId="{89C93CF0-0D6C-4F4A-9585-7E7FFBB1AD90}" sibTransId="{9485C555-D3A4-4418-9D73-DF5E4FB68EBB}"/>
    <dgm:cxn modelId="{6E7D24E5-8BB8-492B-9417-AC4F1358F9CC}" type="presOf" srcId="{CC953BC4-D671-4AA9-99E1-99124288A2B8}" destId="{53B36F35-D7B4-4C14-8509-A77AFCFF2285}" srcOrd="0" destOrd="0" presId="urn:microsoft.com/office/officeart/2008/layout/HorizontalMultiLevelHierarchy"/>
    <dgm:cxn modelId="{F24CF7E8-C5BF-4685-BC42-C5663215AD87}" srcId="{4BEC81AF-D09B-4916-AB6F-7F8D5E2388D9}" destId="{CC953BC4-D671-4AA9-99E1-99124288A2B8}" srcOrd="3" destOrd="0" parTransId="{BABF40CA-A825-4933-B765-94D2D8037499}" sibTransId="{50DD1AC7-E827-4E9D-83CC-F4DD60CACC30}"/>
    <dgm:cxn modelId="{321BBEED-1ADC-4E6F-9E10-A5289A27BC18}" srcId="{2FDB4533-60F5-4EFF-BE3A-890D38286B34}" destId="{765DB4D6-47DC-4EFA-925F-E9FBE562DD59}" srcOrd="1" destOrd="0" parTransId="{A0081340-0E58-45F6-9C09-002FA9C9940F}" sibTransId="{17C392ED-3A46-43F7-8EAC-F54879CA1B7E}"/>
    <dgm:cxn modelId="{FCE55DF0-1FEE-48C8-BBE5-4B00926D1131}" type="presOf" srcId="{491D63BB-CC84-45CC-950B-31F05635AA7B}" destId="{2EC416EA-E802-472F-9A64-997FEADF4F44}" srcOrd="1" destOrd="0" presId="urn:microsoft.com/office/officeart/2008/layout/HorizontalMultiLevelHierarchy"/>
    <dgm:cxn modelId="{2A4181F1-7191-472D-904D-F8D033679647}" srcId="{CD86E5B7-F413-4531-8C3C-0196B62125B4}" destId="{E7F3AEF2-866E-4C05-AEF8-D81E7D97BC67}" srcOrd="0" destOrd="0" parTransId="{1FA25592-11C0-42B2-9896-B21764027F98}" sibTransId="{CDA8DB16-7794-4ED0-8C3D-217E28E0B2A1}"/>
    <dgm:cxn modelId="{F2D0B0FB-F83F-434E-8F83-4B46CA3CF0EF}" type="presOf" srcId="{39CA777A-ABEC-4DC8-9B03-84FDD8E8E85A}" destId="{6D59C549-6122-423B-808E-CD888D60333C}" srcOrd="0" destOrd="0" presId="urn:microsoft.com/office/officeart/2008/layout/HorizontalMultiLevelHierarchy"/>
    <dgm:cxn modelId="{002EBDFC-7529-435F-A838-36DD44176D18}" type="presOf" srcId="{89C93CF0-0D6C-4F4A-9585-7E7FFBB1AD90}" destId="{2162413C-4CB6-4843-86E1-962CC48041A7}" srcOrd="0" destOrd="0" presId="urn:microsoft.com/office/officeart/2008/layout/HorizontalMultiLevelHierarchy"/>
    <dgm:cxn modelId="{324F06FD-4D89-480F-BDC3-B8284658F18A}" type="presOf" srcId="{5388719D-3EE7-48CD-9EE4-1986CE7DDFA3}" destId="{EF103D4A-6A4E-43F6-9FC4-6CC8A542F048}" srcOrd="0" destOrd="0" presId="urn:microsoft.com/office/officeart/2008/layout/HorizontalMultiLevelHierarchy"/>
    <dgm:cxn modelId="{B73E3F17-A30D-4D50-8E41-11F5366527FD}" type="presParOf" srcId="{16D84841-CE7D-4E62-BDC3-58AFA5A45E35}" destId="{1ECEF95C-DCC0-4965-9B60-EA8D5679A317}" srcOrd="0" destOrd="0" presId="urn:microsoft.com/office/officeart/2008/layout/HorizontalMultiLevelHierarchy"/>
    <dgm:cxn modelId="{C41CB745-2F12-4513-9FAB-0BF2E7A2AA1E}" type="presParOf" srcId="{1ECEF95C-DCC0-4965-9B60-EA8D5679A317}" destId="{C39B1599-2EB3-49AC-976E-4521BFDDF90A}" srcOrd="0" destOrd="0" presId="urn:microsoft.com/office/officeart/2008/layout/HorizontalMultiLevelHierarchy"/>
    <dgm:cxn modelId="{0A4E9AE2-F76B-43E2-9D39-695131D180A9}" type="presParOf" srcId="{1ECEF95C-DCC0-4965-9B60-EA8D5679A317}" destId="{7D6725C7-2EB9-4BFE-8402-E303E622AAEE}" srcOrd="1" destOrd="0" presId="urn:microsoft.com/office/officeart/2008/layout/HorizontalMultiLevelHierarchy"/>
    <dgm:cxn modelId="{CCC90A90-E8C4-4E47-8B2F-E9A8C33B23E1}" type="presParOf" srcId="{7D6725C7-2EB9-4BFE-8402-E303E622AAEE}" destId="{2D486FCF-8F1C-43FF-B8D6-625845073CF6}" srcOrd="0" destOrd="0" presId="urn:microsoft.com/office/officeart/2008/layout/HorizontalMultiLevelHierarchy"/>
    <dgm:cxn modelId="{C1D7EB25-5DBB-4705-8CDE-7B6161924D41}" type="presParOf" srcId="{2D486FCF-8F1C-43FF-B8D6-625845073CF6}" destId="{66A0F47B-9E9B-4978-B5D2-4426E46F7C4B}" srcOrd="0" destOrd="0" presId="urn:microsoft.com/office/officeart/2008/layout/HorizontalMultiLevelHierarchy"/>
    <dgm:cxn modelId="{03664E39-2788-46C3-9ACF-DDB4158EDEA0}" type="presParOf" srcId="{7D6725C7-2EB9-4BFE-8402-E303E622AAEE}" destId="{85C5C09F-1853-417D-B05B-3FA7B59B76C7}" srcOrd="1" destOrd="0" presId="urn:microsoft.com/office/officeart/2008/layout/HorizontalMultiLevelHierarchy"/>
    <dgm:cxn modelId="{1C3F84A0-250B-4BC2-AC94-343D7B8D2DA4}" type="presParOf" srcId="{85C5C09F-1853-417D-B05B-3FA7B59B76C7}" destId="{860249FE-A885-4B8B-A9F7-5CCFE9E7D344}" srcOrd="0" destOrd="0" presId="urn:microsoft.com/office/officeart/2008/layout/HorizontalMultiLevelHierarchy"/>
    <dgm:cxn modelId="{F3D861C3-FBBB-4D02-A77B-227EBDB20881}" type="presParOf" srcId="{85C5C09F-1853-417D-B05B-3FA7B59B76C7}" destId="{6632A96B-3654-4C06-882D-E0FBA8FC59F4}" srcOrd="1" destOrd="0" presId="urn:microsoft.com/office/officeart/2008/layout/HorizontalMultiLevelHierarchy"/>
    <dgm:cxn modelId="{4A9C9A16-121C-4AD7-B265-C8BA38F6216D}" type="presParOf" srcId="{6632A96B-3654-4C06-882D-E0FBA8FC59F4}" destId="{E3EC090E-D287-4525-8BA8-17DB0B629A46}" srcOrd="0" destOrd="0" presId="urn:microsoft.com/office/officeart/2008/layout/HorizontalMultiLevelHierarchy"/>
    <dgm:cxn modelId="{B726FF33-63EC-4D6B-B561-53A531D4778B}" type="presParOf" srcId="{E3EC090E-D287-4525-8BA8-17DB0B629A46}" destId="{38468B78-19FD-4228-B6D8-3AFE13C68490}" srcOrd="0" destOrd="0" presId="urn:microsoft.com/office/officeart/2008/layout/HorizontalMultiLevelHierarchy"/>
    <dgm:cxn modelId="{FFAEB70D-309C-4702-9637-DD5358C8E5E1}" type="presParOf" srcId="{6632A96B-3654-4C06-882D-E0FBA8FC59F4}" destId="{552B6C10-C068-41D3-B2CC-A025A21CAACA}" srcOrd="1" destOrd="0" presId="urn:microsoft.com/office/officeart/2008/layout/HorizontalMultiLevelHierarchy"/>
    <dgm:cxn modelId="{B090BDA3-0BCD-4FE2-876D-E206B2EE51C1}" type="presParOf" srcId="{552B6C10-C068-41D3-B2CC-A025A21CAACA}" destId="{CCB14A9F-9DA9-41C9-8D9D-D3F2DD866612}" srcOrd="0" destOrd="0" presId="urn:microsoft.com/office/officeart/2008/layout/HorizontalMultiLevelHierarchy"/>
    <dgm:cxn modelId="{3ACC08F0-B7D8-4673-9CF9-E6D59420966F}" type="presParOf" srcId="{552B6C10-C068-41D3-B2CC-A025A21CAACA}" destId="{081ECD6C-CCDB-4CC3-BF93-E8960C83C648}" srcOrd="1" destOrd="0" presId="urn:microsoft.com/office/officeart/2008/layout/HorizontalMultiLevelHierarchy"/>
    <dgm:cxn modelId="{C6E8EE32-2536-4B47-A324-0503EBD10D51}" type="presParOf" srcId="{081ECD6C-CCDB-4CC3-BF93-E8960C83C648}" destId="{BC9CED22-BD17-4DAF-80CA-C65AAEF02AF3}" srcOrd="0" destOrd="0" presId="urn:microsoft.com/office/officeart/2008/layout/HorizontalMultiLevelHierarchy"/>
    <dgm:cxn modelId="{0418024E-17F1-4C79-8442-458D35558140}" type="presParOf" srcId="{BC9CED22-BD17-4DAF-80CA-C65AAEF02AF3}" destId="{2EC416EA-E802-472F-9A64-997FEADF4F44}" srcOrd="0" destOrd="0" presId="urn:microsoft.com/office/officeart/2008/layout/HorizontalMultiLevelHierarchy"/>
    <dgm:cxn modelId="{0113BD23-8A51-408F-8546-9698CF249F09}" type="presParOf" srcId="{081ECD6C-CCDB-4CC3-BF93-E8960C83C648}" destId="{E541F327-34C4-483D-AB27-2905496952B9}" srcOrd="1" destOrd="0" presId="urn:microsoft.com/office/officeart/2008/layout/HorizontalMultiLevelHierarchy"/>
    <dgm:cxn modelId="{590DE01E-1871-4382-B2B6-89E8B72017FC}" type="presParOf" srcId="{E541F327-34C4-483D-AB27-2905496952B9}" destId="{FBC697B9-890A-4D4B-8E68-99E1E367C18A}" srcOrd="0" destOrd="0" presId="urn:microsoft.com/office/officeart/2008/layout/HorizontalMultiLevelHierarchy"/>
    <dgm:cxn modelId="{4DF8C958-8729-4C22-A74F-0B36406BBDE6}" type="presParOf" srcId="{E541F327-34C4-483D-AB27-2905496952B9}" destId="{F82925F9-06C4-40AA-A096-CE2DBDD2F035}" srcOrd="1" destOrd="0" presId="urn:microsoft.com/office/officeart/2008/layout/HorizontalMultiLevelHierarchy"/>
    <dgm:cxn modelId="{80F902F5-08AA-4C76-AB5A-A7D9B5E57D0F}" type="presParOf" srcId="{081ECD6C-CCDB-4CC3-BF93-E8960C83C648}" destId="{3CB58777-C17B-4275-8A84-5C38916CD6E6}" srcOrd="2" destOrd="0" presId="urn:microsoft.com/office/officeart/2008/layout/HorizontalMultiLevelHierarchy"/>
    <dgm:cxn modelId="{75607D20-59A7-4629-A0A8-8CC117B9C8D4}" type="presParOf" srcId="{3CB58777-C17B-4275-8A84-5C38916CD6E6}" destId="{EC87B9D8-29EA-4682-909A-2D8011C245E5}" srcOrd="0" destOrd="0" presId="urn:microsoft.com/office/officeart/2008/layout/HorizontalMultiLevelHierarchy"/>
    <dgm:cxn modelId="{5B9656EE-4BAE-4A47-9ED3-9E1E5DA075E9}" type="presParOf" srcId="{081ECD6C-CCDB-4CC3-BF93-E8960C83C648}" destId="{85A38DD6-F43B-487B-A2AA-61317E1999DB}" srcOrd="3" destOrd="0" presId="urn:microsoft.com/office/officeart/2008/layout/HorizontalMultiLevelHierarchy"/>
    <dgm:cxn modelId="{BB681549-B664-43D6-B176-2B3C636C609F}" type="presParOf" srcId="{85A38DD6-F43B-487B-A2AA-61317E1999DB}" destId="{13CBCE22-3707-4265-8544-962093CD57CB}" srcOrd="0" destOrd="0" presId="urn:microsoft.com/office/officeart/2008/layout/HorizontalMultiLevelHierarchy"/>
    <dgm:cxn modelId="{A51DDCA1-DEA4-42F5-B01E-D891BEBB14BC}" type="presParOf" srcId="{85A38DD6-F43B-487B-A2AA-61317E1999DB}" destId="{10FD1563-CF8A-4889-BB5B-E0232B7EB1F9}" srcOrd="1" destOrd="0" presId="urn:microsoft.com/office/officeart/2008/layout/HorizontalMultiLevelHierarchy"/>
    <dgm:cxn modelId="{D09D06B2-0695-4A8D-A719-05333149997F}" type="presParOf" srcId="{6632A96B-3654-4C06-882D-E0FBA8FC59F4}" destId="{008AB4A0-D545-4599-BCFD-45F2D7A940D3}" srcOrd="2" destOrd="0" presId="urn:microsoft.com/office/officeart/2008/layout/HorizontalMultiLevelHierarchy"/>
    <dgm:cxn modelId="{A2B10825-57D4-4E5C-A049-8577F7F67095}" type="presParOf" srcId="{008AB4A0-D545-4599-BCFD-45F2D7A940D3}" destId="{CFEDC805-305B-4EDD-8A74-E4CCE25211C3}" srcOrd="0" destOrd="0" presId="urn:microsoft.com/office/officeart/2008/layout/HorizontalMultiLevelHierarchy"/>
    <dgm:cxn modelId="{2C8A08AE-B8FE-4BA3-AB9D-A4CA5D2E407A}" type="presParOf" srcId="{6632A96B-3654-4C06-882D-E0FBA8FC59F4}" destId="{139762D1-BB0C-4BC1-B02B-DCF11195750A}" srcOrd="3" destOrd="0" presId="urn:microsoft.com/office/officeart/2008/layout/HorizontalMultiLevelHierarchy"/>
    <dgm:cxn modelId="{37BCE9BD-2C5E-41B5-A085-BF2251DB8A8B}" type="presParOf" srcId="{139762D1-BB0C-4BC1-B02B-DCF11195750A}" destId="{1E3727C9-3E5C-4113-92D8-2BB28BD9E297}" srcOrd="0" destOrd="0" presId="urn:microsoft.com/office/officeart/2008/layout/HorizontalMultiLevelHierarchy"/>
    <dgm:cxn modelId="{897B63A0-1F7A-4719-B5CB-E7C110431842}" type="presParOf" srcId="{139762D1-BB0C-4BC1-B02B-DCF11195750A}" destId="{A3689230-6013-4034-BA9C-7FB9578DC5D3}" srcOrd="1" destOrd="0" presId="urn:microsoft.com/office/officeart/2008/layout/HorizontalMultiLevelHierarchy"/>
    <dgm:cxn modelId="{997463D2-A23C-4EC7-8423-F2E9DC15CCAF}" type="presParOf" srcId="{A3689230-6013-4034-BA9C-7FB9578DC5D3}" destId="{71E2DEE1-AAEA-4AD6-BAE2-882E554AC852}" srcOrd="0" destOrd="0" presId="urn:microsoft.com/office/officeart/2008/layout/HorizontalMultiLevelHierarchy"/>
    <dgm:cxn modelId="{3F525972-CC9F-4969-8F1A-F09CA3BE787C}" type="presParOf" srcId="{71E2DEE1-AAEA-4AD6-BAE2-882E554AC852}" destId="{A6E9D7A9-D46E-40F8-B799-A8109B1217E3}" srcOrd="0" destOrd="0" presId="urn:microsoft.com/office/officeart/2008/layout/HorizontalMultiLevelHierarchy"/>
    <dgm:cxn modelId="{2B71FA4B-39C7-4EB0-AB60-D43EDEA74F60}" type="presParOf" srcId="{A3689230-6013-4034-BA9C-7FB9578DC5D3}" destId="{F0201B5B-FD8A-4729-B191-966AD7F5E254}" srcOrd="1" destOrd="0" presId="urn:microsoft.com/office/officeart/2008/layout/HorizontalMultiLevelHierarchy"/>
    <dgm:cxn modelId="{5944B711-480C-42E5-893C-33479CFC9254}" type="presParOf" srcId="{F0201B5B-FD8A-4729-B191-966AD7F5E254}" destId="{3A28F888-2D7F-4A1F-9F64-DFE162BEEB9E}" srcOrd="0" destOrd="0" presId="urn:microsoft.com/office/officeart/2008/layout/HorizontalMultiLevelHierarchy"/>
    <dgm:cxn modelId="{1FC59D8D-0065-43A5-8295-8DF30A671144}" type="presParOf" srcId="{F0201B5B-FD8A-4729-B191-966AD7F5E254}" destId="{AE704A33-18A5-47AB-AD92-98A2932A7365}" srcOrd="1" destOrd="0" presId="urn:microsoft.com/office/officeart/2008/layout/HorizontalMultiLevelHierarchy"/>
    <dgm:cxn modelId="{72BD8893-AEF3-4018-A1D6-0A17DACFEB22}" type="presParOf" srcId="{A3689230-6013-4034-BA9C-7FB9578DC5D3}" destId="{08F779F6-A3CC-4F04-A206-3F1D07E29C36}" srcOrd="2" destOrd="0" presId="urn:microsoft.com/office/officeart/2008/layout/HorizontalMultiLevelHierarchy"/>
    <dgm:cxn modelId="{A9A3C7B6-E390-41E9-8D7D-710113BFC812}" type="presParOf" srcId="{08F779F6-A3CC-4F04-A206-3F1D07E29C36}" destId="{3EB77546-3C23-4D26-B2E9-40F43FBC1600}" srcOrd="0" destOrd="0" presId="urn:microsoft.com/office/officeart/2008/layout/HorizontalMultiLevelHierarchy"/>
    <dgm:cxn modelId="{39662261-8148-4010-81AB-81BE406EBD26}" type="presParOf" srcId="{A3689230-6013-4034-BA9C-7FB9578DC5D3}" destId="{91A749D6-D19F-4F28-9CE9-B21E7CFDC13F}" srcOrd="3" destOrd="0" presId="urn:microsoft.com/office/officeart/2008/layout/HorizontalMultiLevelHierarchy"/>
    <dgm:cxn modelId="{C9C421A3-738F-4888-873B-23844498FB2D}" type="presParOf" srcId="{91A749D6-D19F-4F28-9CE9-B21E7CFDC13F}" destId="{E6F2B990-0AEF-4F44-AAE8-35DA5D2124D2}" srcOrd="0" destOrd="0" presId="urn:microsoft.com/office/officeart/2008/layout/HorizontalMultiLevelHierarchy"/>
    <dgm:cxn modelId="{369F0868-A0A1-4979-9A8F-8FDD023324A4}" type="presParOf" srcId="{91A749D6-D19F-4F28-9CE9-B21E7CFDC13F}" destId="{5C7140BC-2C60-4542-8D96-84B2DD476D4A}" srcOrd="1" destOrd="0" presId="urn:microsoft.com/office/officeart/2008/layout/HorizontalMultiLevelHierarchy"/>
    <dgm:cxn modelId="{6BD2B39A-10BB-4663-B276-4E6B0FBF79EF}" type="presParOf" srcId="{6632A96B-3654-4C06-882D-E0FBA8FC59F4}" destId="{6D59C549-6122-423B-808E-CD888D60333C}" srcOrd="4" destOrd="0" presId="urn:microsoft.com/office/officeart/2008/layout/HorizontalMultiLevelHierarchy"/>
    <dgm:cxn modelId="{F7C2D4E8-B7D8-4F03-82EA-CE3A636FBC31}" type="presParOf" srcId="{6D59C549-6122-423B-808E-CD888D60333C}" destId="{34F2E9F3-5AC8-44FF-9763-481AF41AB694}" srcOrd="0" destOrd="0" presId="urn:microsoft.com/office/officeart/2008/layout/HorizontalMultiLevelHierarchy"/>
    <dgm:cxn modelId="{12B0E636-4823-4A72-93DF-0AC709C51BD7}" type="presParOf" srcId="{6632A96B-3654-4C06-882D-E0FBA8FC59F4}" destId="{0BA18D21-5FAA-40D4-AD65-790A245151DA}" srcOrd="5" destOrd="0" presId="urn:microsoft.com/office/officeart/2008/layout/HorizontalMultiLevelHierarchy"/>
    <dgm:cxn modelId="{277E4FA2-8DE3-4521-A069-92EAD00CAEC0}" type="presParOf" srcId="{0BA18D21-5FAA-40D4-AD65-790A245151DA}" destId="{9C567C08-3758-43CB-A81A-EEECB2447F1B}" srcOrd="0" destOrd="0" presId="urn:microsoft.com/office/officeart/2008/layout/HorizontalMultiLevelHierarchy"/>
    <dgm:cxn modelId="{5FD833FE-D12F-4FC3-AD9C-D0C1CB3CE389}" type="presParOf" srcId="{0BA18D21-5FAA-40D4-AD65-790A245151DA}" destId="{26F1B7AD-028C-4B73-8352-94B7876313D8}" srcOrd="1" destOrd="0" presId="urn:microsoft.com/office/officeart/2008/layout/HorizontalMultiLevelHierarchy"/>
    <dgm:cxn modelId="{A05E121C-D9A1-4857-8152-3CF3C18C5977}" type="presParOf" srcId="{26F1B7AD-028C-4B73-8352-94B7876313D8}" destId="{602B5D04-DE17-429F-86A7-BE151606386E}" srcOrd="0" destOrd="0" presId="urn:microsoft.com/office/officeart/2008/layout/HorizontalMultiLevelHierarchy"/>
    <dgm:cxn modelId="{E82E2691-48F1-47B9-99DB-2F7167677E90}" type="presParOf" srcId="{602B5D04-DE17-429F-86A7-BE151606386E}" destId="{DA4EE656-F630-49FD-8CF5-9C46D63830E0}" srcOrd="0" destOrd="0" presId="urn:microsoft.com/office/officeart/2008/layout/HorizontalMultiLevelHierarchy"/>
    <dgm:cxn modelId="{FE38CE95-FFA1-4E07-A373-093CBE0F42CD}" type="presParOf" srcId="{26F1B7AD-028C-4B73-8352-94B7876313D8}" destId="{05A759A6-E482-4EAD-A781-0BAFFC795A94}" srcOrd="1" destOrd="0" presId="urn:microsoft.com/office/officeart/2008/layout/HorizontalMultiLevelHierarchy"/>
    <dgm:cxn modelId="{EBDCC83B-022A-46DE-B0B8-107E85FCFC8D}" type="presParOf" srcId="{05A759A6-E482-4EAD-A781-0BAFFC795A94}" destId="{D71FC5CD-13A6-4E59-8915-3669ED5C719D}" srcOrd="0" destOrd="0" presId="urn:microsoft.com/office/officeart/2008/layout/HorizontalMultiLevelHierarchy"/>
    <dgm:cxn modelId="{761D73CC-DA32-438F-963F-4FB9F76CA3EF}" type="presParOf" srcId="{05A759A6-E482-4EAD-A781-0BAFFC795A94}" destId="{320C6FB6-1AD8-4294-A9F2-443504486A5F}" srcOrd="1" destOrd="0" presId="urn:microsoft.com/office/officeart/2008/layout/HorizontalMultiLevelHierarchy"/>
    <dgm:cxn modelId="{53BD3AA3-B523-435C-A216-D6121AAE8B8A}" type="presParOf" srcId="{6632A96B-3654-4C06-882D-E0FBA8FC59F4}" destId="{A1B1E349-168C-470C-A06F-DC7829DA8A53}" srcOrd="6" destOrd="0" presId="urn:microsoft.com/office/officeart/2008/layout/HorizontalMultiLevelHierarchy"/>
    <dgm:cxn modelId="{C56C39E8-DBA8-4184-AC1C-13049297DA2E}" type="presParOf" srcId="{A1B1E349-168C-470C-A06F-DC7829DA8A53}" destId="{EF6046E1-29EC-4986-8479-2B1159FEA548}" srcOrd="0" destOrd="0" presId="urn:microsoft.com/office/officeart/2008/layout/HorizontalMultiLevelHierarchy"/>
    <dgm:cxn modelId="{6CD9CB53-88A7-4B7A-A3E7-B4CB394E355B}" type="presParOf" srcId="{6632A96B-3654-4C06-882D-E0FBA8FC59F4}" destId="{142DF130-583C-4BE7-B3F4-E381A8CB4098}" srcOrd="7" destOrd="0" presId="urn:microsoft.com/office/officeart/2008/layout/HorizontalMultiLevelHierarchy"/>
    <dgm:cxn modelId="{7AF73269-9458-4BF6-9356-6F870E377233}" type="presParOf" srcId="{142DF130-583C-4BE7-B3F4-E381A8CB4098}" destId="{53B36F35-D7B4-4C14-8509-A77AFCFF2285}" srcOrd="0" destOrd="0" presId="urn:microsoft.com/office/officeart/2008/layout/HorizontalMultiLevelHierarchy"/>
    <dgm:cxn modelId="{6158984D-9520-4CCC-841E-AD6B9DD04F71}" type="presParOf" srcId="{142DF130-583C-4BE7-B3F4-E381A8CB4098}" destId="{C0AC6798-3437-46C5-BA00-66E8BBF2BFD5}" srcOrd="1" destOrd="0" presId="urn:microsoft.com/office/officeart/2008/layout/HorizontalMultiLevelHierarchy"/>
    <dgm:cxn modelId="{B15FD0FB-E7C5-4391-B027-50DC4C67E5A0}" type="presParOf" srcId="{C0AC6798-3437-46C5-BA00-66E8BBF2BFD5}" destId="{F9C9AAC9-E999-4393-A81A-2C0A318BFFDC}" srcOrd="0" destOrd="0" presId="urn:microsoft.com/office/officeart/2008/layout/HorizontalMultiLevelHierarchy"/>
    <dgm:cxn modelId="{49B8BEB9-9721-4C85-AAF9-0874DC16D4F7}" type="presParOf" srcId="{F9C9AAC9-E999-4393-A81A-2C0A318BFFDC}" destId="{0B4F8E42-21C7-41C5-83AA-D0C6DC0BD928}" srcOrd="0" destOrd="0" presId="urn:microsoft.com/office/officeart/2008/layout/HorizontalMultiLevelHierarchy"/>
    <dgm:cxn modelId="{91462640-EA8B-4D0B-82E0-D3305BC18D0F}" type="presParOf" srcId="{C0AC6798-3437-46C5-BA00-66E8BBF2BFD5}" destId="{230C7819-233C-4632-A264-BB0DC8A12899}" srcOrd="1" destOrd="0" presId="urn:microsoft.com/office/officeart/2008/layout/HorizontalMultiLevelHierarchy"/>
    <dgm:cxn modelId="{4E1B1725-04ED-4C6A-BBB2-FD5A33819CBD}" type="presParOf" srcId="{230C7819-233C-4632-A264-BB0DC8A12899}" destId="{64680D7E-091B-4084-B69F-CBC2829CC9DD}" srcOrd="0" destOrd="0" presId="urn:microsoft.com/office/officeart/2008/layout/HorizontalMultiLevelHierarchy"/>
    <dgm:cxn modelId="{88E64521-78BA-426F-8301-0FE8E984ED8C}" type="presParOf" srcId="{230C7819-233C-4632-A264-BB0DC8A12899}" destId="{D66B0116-38B0-4E89-874A-27C96B03F18E}" srcOrd="1" destOrd="0" presId="urn:microsoft.com/office/officeart/2008/layout/HorizontalMultiLevelHierarchy"/>
    <dgm:cxn modelId="{889439B8-7CAB-4963-B86F-70434ECFD08D}" type="presParOf" srcId="{6632A96B-3654-4C06-882D-E0FBA8FC59F4}" destId="{5B1B1E15-AE3F-4D1B-8A2F-8A582D33E13A}" srcOrd="8" destOrd="0" presId="urn:microsoft.com/office/officeart/2008/layout/HorizontalMultiLevelHierarchy"/>
    <dgm:cxn modelId="{14C9B63B-3F7C-4037-B386-ABC03BB735B7}" type="presParOf" srcId="{5B1B1E15-AE3F-4D1B-8A2F-8A582D33E13A}" destId="{21ACA35E-C6CF-4071-9E88-84076EBA5B24}" srcOrd="0" destOrd="0" presId="urn:microsoft.com/office/officeart/2008/layout/HorizontalMultiLevelHierarchy"/>
    <dgm:cxn modelId="{473C3E76-3684-402B-B3E6-5000774C3BFF}" type="presParOf" srcId="{6632A96B-3654-4C06-882D-E0FBA8FC59F4}" destId="{DF49AA43-1A4C-40F4-88CF-5E803CB5B15F}" srcOrd="9" destOrd="0" presId="urn:microsoft.com/office/officeart/2008/layout/HorizontalMultiLevelHierarchy"/>
    <dgm:cxn modelId="{B97C9D4B-CABC-4646-B67A-17F6D217D832}" type="presParOf" srcId="{DF49AA43-1A4C-40F4-88CF-5E803CB5B15F}" destId="{9F90ACD2-BC71-4088-BF49-FFEA9AB749FD}" srcOrd="0" destOrd="0" presId="urn:microsoft.com/office/officeart/2008/layout/HorizontalMultiLevelHierarchy"/>
    <dgm:cxn modelId="{5DA8D303-2949-4E66-8983-8C7717F67775}" type="presParOf" srcId="{DF49AA43-1A4C-40F4-88CF-5E803CB5B15F}" destId="{D7FEEAFC-0D08-48DB-89AF-5B1EC0B5240F}" srcOrd="1" destOrd="0" presId="urn:microsoft.com/office/officeart/2008/layout/HorizontalMultiLevelHierarchy"/>
    <dgm:cxn modelId="{1108A78B-3A1D-4C06-BEF1-757C666FF317}" type="presParOf" srcId="{D7FEEAFC-0D08-48DB-89AF-5B1EC0B5240F}" destId="{D2FEEB05-D3BA-4BBA-84DE-0BE6E577516F}" srcOrd="0" destOrd="0" presId="urn:microsoft.com/office/officeart/2008/layout/HorizontalMultiLevelHierarchy"/>
    <dgm:cxn modelId="{13FD0AC5-2021-4E0E-AEDA-2F4359AC36AE}" type="presParOf" srcId="{D2FEEB05-D3BA-4BBA-84DE-0BE6E577516F}" destId="{B78BC67B-21F1-4F93-BB0C-4F5EF70244DE}" srcOrd="0" destOrd="0" presId="urn:microsoft.com/office/officeart/2008/layout/HorizontalMultiLevelHierarchy"/>
    <dgm:cxn modelId="{23B3E52A-CF4A-41D7-B83E-2785BFF2CE78}" type="presParOf" srcId="{D7FEEAFC-0D08-48DB-89AF-5B1EC0B5240F}" destId="{3DA7B98C-47D5-4641-93B2-2608C67DBD33}" srcOrd="1" destOrd="0" presId="urn:microsoft.com/office/officeart/2008/layout/HorizontalMultiLevelHierarchy"/>
    <dgm:cxn modelId="{58A7DD88-9E49-4182-9DCD-125BB2D46F7E}" type="presParOf" srcId="{3DA7B98C-47D5-4641-93B2-2608C67DBD33}" destId="{EF103D4A-6A4E-43F6-9FC4-6CC8A542F048}" srcOrd="0" destOrd="0" presId="urn:microsoft.com/office/officeart/2008/layout/HorizontalMultiLevelHierarchy"/>
    <dgm:cxn modelId="{6C747BAF-691E-4C71-BD0C-E1BD0A607F2E}" type="presParOf" srcId="{3DA7B98C-47D5-4641-93B2-2608C67DBD33}" destId="{9F7819DA-9E74-4291-904F-64844B54B7D7}" srcOrd="1" destOrd="0" presId="urn:microsoft.com/office/officeart/2008/layout/HorizontalMultiLevelHierarchy"/>
    <dgm:cxn modelId="{BBE67171-925A-49C8-87B4-01961D1171D6}" type="presParOf" srcId="{7D6725C7-2EB9-4BFE-8402-E303E622AAEE}" destId="{2CCBF928-4CD1-416F-9842-1BB2F2276A76}" srcOrd="2" destOrd="0" presId="urn:microsoft.com/office/officeart/2008/layout/HorizontalMultiLevelHierarchy"/>
    <dgm:cxn modelId="{F86ADB6B-E5D3-466C-B5F6-1BF9120DDD8A}" type="presParOf" srcId="{2CCBF928-4CD1-416F-9842-1BB2F2276A76}" destId="{166E077E-5F52-435C-8DCB-E37DEA5B35C1}" srcOrd="0" destOrd="0" presId="urn:microsoft.com/office/officeart/2008/layout/HorizontalMultiLevelHierarchy"/>
    <dgm:cxn modelId="{ACE750D5-379E-4AFC-BD0F-AC02A97EDC12}" type="presParOf" srcId="{7D6725C7-2EB9-4BFE-8402-E303E622AAEE}" destId="{24152961-6CDE-455B-9D15-58CAD7AC445A}" srcOrd="3" destOrd="0" presId="urn:microsoft.com/office/officeart/2008/layout/HorizontalMultiLevelHierarchy"/>
    <dgm:cxn modelId="{3F5F286F-D214-4AB4-8E66-86C183467CE5}" type="presParOf" srcId="{24152961-6CDE-455B-9D15-58CAD7AC445A}" destId="{72CC0BA0-B283-414A-B119-1E311914E096}" srcOrd="0" destOrd="0" presId="urn:microsoft.com/office/officeart/2008/layout/HorizontalMultiLevelHierarchy"/>
    <dgm:cxn modelId="{90039BE2-7D73-4F63-A3C5-4AE762EDC793}" type="presParOf" srcId="{24152961-6CDE-455B-9D15-58CAD7AC445A}" destId="{6B8A4CF7-BCE6-408A-814C-5139C6EFAA32}" srcOrd="1" destOrd="0" presId="urn:microsoft.com/office/officeart/2008/layout/HorizontalMultiLevelHierarchy"/>
    <dgm:cxn modelId="{F401DB0E-FA31-4D3C-8397-F6F4877A1C52}" type="presParOf" srcId="{7D6725C7-2EB9-4BFE-8402-E303E622AAEE}" destId="{1AFE3DC1-C4E3-44FA-B464-1C859C075F1F}" srcOrd="4" destOrd="0" presId="urn:microsoft.com/office/officeart/2008/layout/HorizontalMultiLevelHierarchy"/>
    <dgm:cxn modelId="{F44940C6-E931-4999-AF3F-E26414DEB48E}" type="presParOf" srcId="{1AFE3DC1-C4E3-44FA-B464-1C859C075F1F}" destId="{DB630AA7-16D0-4249-BEC8-B3DB8638F761}" srcOrd="0" destOrd="0" presId="urn:microsoft.com/office/officeart/2008/layout/HorizontalMultiLevelHierarchy"/>
    <dgm:cxn modelId="{6CEDFFB9-4CFA-4B02-B8D0-06147B5950F5}" type="presParOf" srcId="{7D6725C7-2EB9-4BFE-8402-E303E622AAEE}" destId="{A92D7FB3-C760-4EE0-BA0D-06E061C2240A}" srcOrd="5" destOrd="0" presId="urn:microsoft.com/office/officeart/2008/layout/HorizontalMultiLevelHierarchy"/>
    <dgm:cxn modelId="{D3B0495D-C3D4-49C7-9AD0-C8422E6C09A8}" type="presParOf" srcId="{A92D7FB3-C760-4EE0-BA0D-06E061C2240A}" destId="{23F0D66B-DA0F-46A7-AD6D-DD84F706D0F2}" srcOrd="0" destOrd="0" presId="urn:microsoft.com/office/officeart/2008/layout/HorizontalMultiLevelHierarchy"/>
    <dgm:cxn modelId="{76C1C1C2-5D36-4E6B-87B4-A2832EB113E6}" type="presParOf" srcId="{A92D7FB3-C760-4EE0-BA0D-06E061C2240A}" destId="{6BE9BDAD-DA1A-464A-A49A-8719E1301FF4}" srcOrd="1" destOrd="0" presId="urn:microsoft.com/office/officeart/2008/layout/HorizontalMultiLevelHierarchy"/>
    <dgm:cxn modelId="{2E6E8E5D-2B33-415B-9E53-EC65DC47D935}" type="presParOf" srcId="{7D6725C7-2EB9-4BFE-8402-E303E622AAEE}" destId="{2162413C-4CB6-4843-86E1-962CC48041A7}" srcOrd="6" destOrd="0" presId="urn:microsoft.com/office/officeart/2008/layout/HorizontalMultiLevelHierarchy"/>
    <dgm:cxn modelId="{AA5664A3-CD50-4E89-92A7-6BBFB4AAC32F}" type="presParOf" srcId="{2162413C-4CB6-4843-86E1-962CC48041A7}" destId="{8B74EB03-EE1D-47BF-9A68-FFC99CD89B1F}" srcOrd="0" destOrd="0" presId="urn:microsoft.com/office/officeart/2008/layout/HorizontalMultiLevelHierarchy"/>
    <dgm:cxn modelId="{3046E9C8-1343-4336-B8CF-612819851BFF}" type="presParOf" srcId="{7D6725C7-2EB9-4BFE-8402-E303E622AAEE}" destId="{7640EBA6-CF3E-4B23-A4CD-BCAAAA8B12A1}" srcOrd="7" destOrd="0" presId="urn:microsoft.com/office/officeart/2008/layout/HorizontalMultiLevelHierarchy"/>
    <dgm:cxn modelId="{E92E301C-BA95-4BB0-A69C-3717E0407798}" type="presParOf" srcId="{7640EBA6-CF3E-4B23-A4CD-BCAAAA8B12A1}" destId="{22EB6907-31DC-4F11-93EC-08FFAC3511CE}" srcOrd="0" destOrd="0" presId="urn:microsoft.com/office/officeart/2008/layout/HorizontalMultiLevelHierarchy"/>
    <dgm:cxn modelId="{3FA2C492-9D0F-4534-AAE5-7AAAB1AA0E11}" type="presParOf" srcId="{7640EBA6-CF3E-4B23-A4CD-BCAAAA8B12A1}" destId="{B9F86350-7D2A-46AE-AA17-CDA790A98B54}" srcOrd="1" destOrd="0" presId="urn:microsoft.com/office/officeart/2008/layout/HorizontalMultiLevelHierarchy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F03D620-4191-4495-8CD9-31DC0CB13471}" type="doc">
      <dgm:prSet loTypeId="urn:microsoft.com/office/officeart/2005/8/layout/hList7" loCatId="relationship" qsTypeId="urn:microsoft.com/office/officeart/2005/8/quickstyle/simple1#2" qsCatId="simple" csTypeId="urn:microsoft.com/office/officeart/2005/8/colors/accent0_2#1" csCatId="mainScheme" phldr="1"/>
      <dgm:spPr/>
      <dgm:t>
        <a:bodyPr/>
        <a:lstStyle/>
        <a:p>
          <a:endParaRPr lang="en-GB"/>
        </a:p>
      </dgm:t>
    </dgm:pt>
    <dgm:pt modelId="{79D2AB4D-466F-4313-A8EE-E71B345C5492}">
      <dgm:prSet phldrT="[Text]" custT="1"/>
      <dgm:spPr/>
      <dgm:t>
        <a:bodyPr/>
        <a:lstStyle/>
        <a:p>
          <a:pPr algn="ctr"/>
          <a:r>
            <a:rPr lang="en-GB" sz="1050" b="1" dirty="0"/>
            <a:t>Smart Charges and taxation (Incentives)</a:t>
          </a:r>
        </a:p>
        <a:p>
          <a:pPr algn="l"/>
          <a:r>
            <a:rPr lang="en-GB" sz="1000" noProof="0" dirty="0"/>
            <a:t>Make cost-reflective, system-friendly </a:t>
          </a:r>
          <a:r>
            <a:rPr lang="en-GB" sz="1000" u="sng" noProof="0" dirty="0"/>
            <a:t>charges</a:t>
          </a:r>
          <a:r>
            <a:rPr lang="en-GB" sz="1000" noProof="0" dirty="0"/>
            <a:t> the norm by incentivising:</a:t>
          </a:r>
        </a:p>
        <a:p>
          <a:pPr algn="l"/>
          <a:r>
            <a:rPr lang="en-US" sz="1000" dirty="0"/>
            <a:t>	a) Efficient grid operation (TSOs/DSOs)</a:t>
          </a:r>
        </a:p>
        <a:p>
          <a:pPr algn="l"/>
          <a:r>
            <a:rPr lang="en-GB" sz="1000" dirty="0"/>
            <a:t>	b) Flexible consumption (users)</a:t>
          </a:r>
        </a:p>
        <a:p>
          <a:pPr algn="l"/>
          <a:r>
            <a:rPr lang="en-GB" sz="1000" dirty="0"/>
            <a:t>Increase transparency &amp; performance monitoring, </a:t>
          </a:r>
          <a:r>
            <a:rPr lang="en-US" sz="1000" dirty="0"/>
            <a:t>Enable targeted support</a:t>
          </a:r>
        </a:p>
        <a:p>
          <a:pPr algn="l"/>
          <a:r>
            <a:rPr lang="en-US" sz="1000" u="none" dirty="0"/>
            <a:t>Electricity</a:t>
          </a:r>
          <a:r>
            <a:rPr lang="en-US" sz="1000" dirty="0"/>
            <a:t> </a:t>
          </a:r>
          <a:r>
            <a:rPr lang="en-US" sz="1000" u="sng" dirty="0"/>
            <a:t>taxed</a:t>
          </a:r>
          <a:r>
            <a:rPr lang="en-US" sz="1000" dirty="0"/>
            <a:t> less than natural gas</a:t>
          </a:r>
          <a:endParaRPr lang="en-GB" sz="1000" dirty="0"/>
        </a:p>
      </dgm:t>
    </dgm:pt>
    <dgm:pt modelId="{E4587EB6-8BBC-4B18-94C4-A521A67E1B26}" type="parTrans" cxnId="{6692828A-129C-4D41-95EA-63934BA57378}">
      <dgm:prSet/>
      <dgm:spPr/>
      <dgm:t>
        <a:bodyPr/>
        <a:lstStyle/>
        <a:p>
          <a:endParaRPr lang="en-GB"/>
        </a:p>
      </dgm:t>
    </dgm:pt>
    <dgm:pt modelId="{5A1183E4-E261-4F40-A1E5-2A77454435E9}" type="sibTrans" cxnId="{6692828A-129C-4D41-95EA-63934BA57378}">
      <dgm:prSet/>
      <dgm:spPr/>
      <dgm:t>
        <a:bodyPr/>
        <a:lstStyle/>
        <a:p>
          <a:endParaRPr lang="en-GB"/>
        </a:p>
      </dgm:t>
    </dgm:pt>
    <dgm:pt modelId="{57CA79E0-CF52-4688-8FF8-1FAEC99141C7}">
      <dgm:prSet phldrT="[Text]" custT="1"/>
      <dgm:spPr/>
      <dgm:t>
        <a:bodyPr/>
        <a:lstStyle/>
        <a:p>
          <a:pPr algn="ctr"/>
          <a:r>
            <a:rPr lang="en-GB" sz="1050" b="1" dirty="0"/>
            <a:t>Smart Infrastructure (Enablers)</a:t>
          </a:r>
        </a:p>
        <a:p>
          <a:pPr algn="l"/>
          <a:r>
            <a:rPr lang="en-GB" sz="1000" dirty="0"/>
            <a:t>Smart meters:
	a) ≥50% rollout by 2030, 75% by 2033
	b) Enable demand response &amp; dynamic pricing</a:t>
          </a:r>
        </a:p>
        <a:p>
          <a:pPr algn="l"/>
          <a:r>
            <a:rPr lang="en-GB" sz="1000" dirty="0"/>
            <a:t>Smart grids:
	a) Smart Grid Indicators (ACER → NRAs)
	b) Promote grid-enhancing technologies</a:t>
          </a:r>
        </a:p>
      </dgm:t>
    </dgm:pt>
    <dgm:pt modelId="{5F57E409-EDDD-4C96-83E1-354EB45090E2}" type="parTrans" cxnId="{8F489638-1F8C-4C26-A25F-F51107CE7229}">
      <dgm:prSet/>
      <dgm:spPr/>
      <dgm:t>
        <a:bodyPr/>
        <a:lstStyle/>
        <a:p>
          <a:endParaRPr lang="en-GB"/>
        </a:p>
      </dgm:t>
    </dgm:pt>
    <dgm:pt modelId="{DE630453-BBE8-4BF7-B0DB-A0AACF7EB84E}" type="sibTrans" cxnId="{8F489638-1F8C-4C26-A25F-F51107CE7229}">
      <dgm:prSet/>
      <dgm:spPr/>
      <dgm:t>
        <a:bodyPr/>
        <a:lstStyle/>
        <a:p>
          <a:endParaRPr lang="en-GB"/>
        </a:p>
      </dgm:t>
    </dgm:pt>
    <dgm:pt modelId="{4F1B241C-D5A6-409C-8498-6CF8C2BB5F85}">
      <dgm:prSet phldrT="[Text]" custT="1"/>
      <dgm:spPr/>
      <dgm:t>
        <a:bodyPr/>
        <a:lstStyle/>
        <a:p>
          <a:pPr algn="ctr">
            <a:spcBef>
              <a:spcPct val="0"/>
            </a:spcBef>
          </a:pPr>
          <a:r>
            <a:rPr lang="en-GB" sz="1050" b="1" dirty="0"/>
            <a:t>Smart Data (Boosters)</a:t>
          </a:r>
        </a:p>
        <a:p>
          <a:pPr algn="l">
            <a:spcBef>
              <a:spcPts val="600"/>
            </a:spcBef>
          </a:pPr>
          <a:r>
            <a:rPr lang="en-GB" sz="1000" dirty="0"/>
            <a:t>Enable real-time, cross-system data exchange (TSO–DSO) to improve grid optimisation (flexibility, RES integration, congestion management)</a:t>
          </a:r>
        </a:p>
        <a:p>
          <a:pPr algn="l">
            <a:spcBef>
              <a:spcPts val="600"/>
            </a:spcBef>
          </a:pPr>
          <a:r>
            <a:rPr lang="en-GB" sz="1000" dirty="0"/>
            <a:t>Create a secure EU grid data exchange framework for data-driven innovation (incl. AI solutions)</a:t>
          </a:r>
        </a:p>
        <a:p>
          <a:pPr algn="l">
            <a:spcBef>
              <a:spcPts val="600"/>
            </a:spcBef>
          </a:pPr>
          <a:r>
            <a:rPr lang="en-GB" sz="1000" dirty="0"/>
            <a:t>Support scaling from pilots to EU-wide deployment</a:t>
          </a:r>
        </a:p>
      </dgm:t>
    </dgm:pt>
    <dgm:pt modelId="{71F32710-7210-49AB-BF3B-545637430496}" type="parTrans" cxnId="{5D2855E4-DB75-41AE-8CBE-B7A80A646ED7}">
      <dgm:prSet/>
      <dgm:spPr/>
      <dgm:t>
        <a:bodyPr/>
        <a:lstStyle/>
        <a:p>
          <a:endParaRPr lang="en-GB"/>
        </a:p>
      </dgm:t>
    </dgm:pt>
    <dgm:pt modelId="{02875217-5E2A-4E8B-B19C-503DA525654A}" type="sibTrans" cxnId="{5D2855E4-DB75-41AE-8CBE-B7A80A646ED7}">
      <dgm:prSet/>
      <dgm:spPr/>
      <dgm:t>
        <a:bodyPr/>
        <a:lstStyle/>
        <a:p>
          <a:endParaRPr lang="en-GB"/>
        </a:p>
      </dgm:t>
    </dgm:pt>
    <dgm:pt modelId="{5CD79BB0-8665-4CB7-B35D-AC08C136D41A}" type="pres">
      <dgm:prSet presAssocID="{BF03D620-4191-4495-8CD9-31DC0CB13471}" presName="Name0" presStyleCnt="0">
        <dgm:presLayoutVars>
          <dgm:dir/>
          <dgm:resizeHandles val="exact"/>
        </dgm:presLayoutVars>
      </dgm:prSet>
      <dgm:spPr/>
    </dgm:pt>
    <dgm:pt modelId="{EBBD9912-AB80-446C-8FB7-F33414F3786D}" type="pres">
      <dgm:prSet presAssocID="{BF03D620-4191-4495-8CD9-31DC0CB13471}" presName="fgShape" presStyleLbl="fgShp" presStyleIdx="0" presStyleCnt="1"/>
      <dgm:spPr/>
    </dgm:pt>
    <dgm:pt modelId="{AFFFA3C1-0743-40D1-A47A-A92B5DD4EB91}" type="pres">
      <dgm:prSet presAssocID="{BF03D620-4191-4495-8CD9-31DC0CB13471}" presName="linComp" presStyleCnt="0"/>
      <dgm:spPr/>
    </dgm:pt>
    <dgm:pt modelId="{73735F18-6D1C-4995-BFD4-8B3D7CA7CDF6}" type="pres">
      <dgm:prSet presAssocID="{79D2AB4D-466F-4313-A8EE-E71B345C5492}" presName="compNode" presStyleCnt="0"/>
      <dgm:spPr/>
    </dgm:pt>
    <dgm:pt modelId="{BAD9E428-A81C-4F9F-B4E7-E38748FE597C}" type="pres">
      <dgm:prSet presAssocID="{79D2AB4D-466F-4313-A8EE-E71B345C5492}" presName="bkgdShape" presStyleLbl="node1" presStyleIdx="0" presStyleCnt="3" custLinFactNeighborX="-64" custLinFactNeighborY="-1882"/>
      <dgm:spPr/>
    </dgm:pt>
    <dgm:pt modelId="{B119CA9D-8230-4355-88A5-8F58FE8AE9EE}" type="pres">
      <dgm:prSet presAssocID="{79D2AB4D-466F-4313-A8EE-E71B345C5492}" presName="nodeTx" presStyleLbl="node1" presStyleIdx="0" presStyleCnt="3">
        <dgm:presLayoutVars>
          <dgm:bulletEnabled val="1"/>
        </dgm:presLayoutVars>
      </dgm:prSet>
      <dgm:spPr/>
    </dgm:pt>
    <dgm:pt modelId="{E164AE78-0AC5-4B4C-AF66-B675A6B86A45}" type="pres">
      <dgm:prSet presAssocID="{79D2AB4D-466F-4313-A8EE-E71B345C5492}" presName="invisiNode" presStyleLbl="node1" presStyleIdx="0" presStyleCnt="3"/>
      <dgm:spPr/>
    </dgm:pt>
    <dgm:pt modelId="{763BE6D0-968B-4C76-A67C-A7F7F8CE30A3}" type="pres">
      <dgm:prSet presAssocID="{79D2AB4D-466F-4313-A8EE-E71B345C5492}" presName="imagNode" presStyleLbl="fgImgPlace1" presStyleIdx="0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andemic exponential curve bar graph outline"/>
        </a:ext>
      </dgm:extLst>
    </dgm:pt>
    <dgm:pt modelId="{DA90417D-CEA0-44A6-AB9D-53BA8794A932}" type="pres">
      <dgm:prSet presAssocID="{5A1183E4-E261-4F40-A1E5-2A77454435E9}" presName="sibTrans" presStyleLbl="sibTrans2D1" presStyleIdx="0" presStyleCnt="0"/>
      <dgm:spPr/>
    </dgm:pt>
    <dgm:pt modelId="{2A0977D5-1FFF-48B6-A4D1-E4B0E3587DE5}" type="pres">
      <dgm:prSet presAssocID="{57CA79E0-CF52-4688-8FF8-1FAEC99141C7}" presName="compNode" presStyleCnt="0"/>
      <dgm:spPr/>
    </dgm:pt>
    <dgm:pt modelId="{84FB932C-16C5-4550-A3F5-B30764372C83}" type="pres">
      <dgm:prSet presAssocID="{57CA79E0-CF52-4688-8FF8-1FAEC99141C7}" presName="bkgdShape" presStyleLbl="node1" presStyleIdx="1" presStyleCnt="3"/>
      <dgm:spPr/>
    </dgm:pt>
    <dgm:pt modelId="{88FEEA6D-1831-4926-B278-FB1CDFF83A88}" type="pres">
      <dgm:prSet presAssocID="{57CA79E0-CF52-4688-8FF8-1FAEC99141C7}" presName="nodeTx" presStyleLbl="node1" presStyleIdx="1" presStyleCnt="3">
        <dgm:presLayoutVars>
          <dgm:bulletEnabled val="1"/>
        </dgm:presLayoutVars>
      </dgm:prSet>
      <dgm:spPr/>
    </dgm:pt>
    <dgm:pt modelId="{16819A04-77D1-4C1A-A7AE-ADE5C4CFF2D6}" type="pres">
      <dgm:prSet presAssocID="{57CA79E0-CF52-4688-8FF8-1FAEC99141C7}" presName="invisiNode" presStyleLbl="node1" presStyleIdx="1" presStyleCnt="3"/>
      <dgm:spPr/>
    </dgm:pt>
    <dgm:pt modelId="{6E651E82-FC40-46C3-81C4-5F6F34ED33DB}" type="pres">
      <dgm:prSet presAssocID="{57CA79E0-CF52-4688-8FF8-1FAEC99141C7}" presName="imagNode" presStyleLbl="fgImgPlace1" presStyleIdx="1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lectric Tower outline"/>
        </a:ext>
      </dgm:extLst>
    </dgm:pt>
    <dgm:pt modelId="{B88CF379-DD1C-45EF-9C65-FD6A4EBDBAAB}" type="pres">
      <dgm:prSet presAssocID="{DE630453-BBE8-4BF7-B0DB-A0AACF7EB84E}" presName="sibTrans" presStyleLbl="sibTrans2D1" presStyleIdx="0" presStyleCnt="0"/>
      <dgm:spPr/>
    </dgm:pt>
    <dgm:pt modelId="{474E5B34-28E1-45BC-88C9-72D69F243C33}" type="pres">
      <dgm:prSet presAssocID="{4F1B241C-D5A6-409C-8498-6CF8C2BB5F85}" presName="compNode" presStyleCnt="0"/>
      <dgm:spPr/>
    </dgm:pt>
    <dgm:pt modelId="{6953B47A-A8F0-4A3D-8AD1-C059789765C6}" type="pres">
      <dgm:prSet presAssocID="{4F1B241C-D5A6-409C-8498-6CF8C2BB5F85}" presName="bkgdShape" presStyleLbl="node1" presStyleIdx="2" presStyleCnt="3"/>
      <dgm:spPr/>
    </dgm:pt>
    <dgm:pt modelId="{90FA3F5C-2920-4512-8894-D8A1227E84DB}" type="pres">
      <dgm:prSet presAssocID="{4F1B241C-D5A6-409C-8498-6CF8C2BB5F85}" presName="nodeTx" presStyleLbl="node1" presStyleIdx="2" presStyleCnt="3">
        <dgm:presLayoutVars>
          <dgm:bulletEnabled val="1"/>
        </dgm:presLayoutVars>
      </dgm:prSet>
      <dgm:spPr/>
    </dgm:pt>
    <dgm:pt modelId="{B3785922-A66D-4B18-B1B4-C18F3DC8977D}" type="pres">
      <dgm:prSet presAssocID="{4F1B241C-D5A6-409C-8498-6CF8C2BB5F85}" presName="invisiNode" presStyleLbl="node1" presStyleIdx="2" presStyleCnt="3"/>
      <dgm:spPr/>
    </dgm:pt>
    <dgm:pt modelId="{16556BA4-E94C-4B56-A184-63CA1EB1F5A8}" type="pres">
      <dgm:prSet presAssocID="{4F1B241C-D5A6-409C-8498-6CF8C2BB5F85}" presName="imagNode" presStyleLbl="fgImgPlace1" presStyleIdx="2" presStyleCnt="3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rver outline"/>
        </a:ext>
      </dgm:extLst>
    </dgm:pt>
  </dgm:ptLst>
  <dgm:cxnLst>
    <dgm:cxn modelId="{2DC93204-6798-43FB-87B7-A065E50660D9}" type="presOf" srcId="{4F1B241C-D5A6-409C-8498-6CF8C2BB5F85}" destId="{6953B47A-A8F0-4A3D-8AD1-C059789765C6}" srcOrd="0" destOrd="0" presId="urn:microsoft.com/office/officeart/2005/8/layout/hList7"/>
    <dgm:cxn modelId="{8F489638-1F8C-4C26-A25F-F51107CE7229}" srcId="{BF03D620-4191-4495-8CD9-31DC0CB13471}" destId="{57CA79E0-CF52-4688-8FF8-1FAEC99141C7}" srcOrd="1" destOrd="0" parTransId="{5F57E409-EDDD-4C96-83E1-354EB45090E2}" sibTransId="{DE630453-BBE8-4BF7-B0DB-A0AACF7EB84E}"/>
    <dgm:cxn modelId="{6E100F4E-C46C-43CC-A58E-9B4C5FE4EF5C}" type="presOf" srcId="{79D2AB4D-466F-4313-A8EE-E71B345C5492}" destId="{B119CA9D-8230-4355-88A5-8F58FE8AE9EE}" srcOrd="1" destOrd="0" presId="urn:microsoft.com/office/officeart/2005/8/layout/hList7"/>
    <dgm:cxn modelId="{DEED5C85-729B-415C-B23C-B06027118443}" type="presOf" srcId="{5A1183E4-E261-4F40-A1E5-2A77454435E9}" destId="{DA90417D-CEA0-44A6-AB9D-53BA8794A932}" srcOrd="0" destOrd="0" presId="urn:microsoft.com/office/officeart/2005/8/layout/hList7"/>
    <dgm:cxn modelId="{6692828A-129C-4D41-95EA-63934BA57378}" srcId="{BF03D620-4191-4495-8CD9-31DC0CB13471}" destId="{79D2AB4D-466F-4313-A8EE-E71B345C5492}" srcOrd="0" destOrd="0" parTransId="{E4587EB6-8BBC-4B18-94C4-A521A67E1B26}" sibTransId="{5A1183E4-E261-4F40-A1E5-2A77454435E9}"/>
    <dgm:cxn modelId="{0CC0B891-E923-4D51-BB97-230FDA469EA5}" type="presOf" srcId="{4F1B241C-D5A6-409C-8498-6CF8C2BB5F85}" destId="{90FA3F5C-2920-4512-8894-D8A1227E84DB}" srcOrd="1" destOrd="0" presId="urn:microsoft.com/office/officeart/2005/8/layout/hList7"/>
    <dgm:cxn modelId="{57C21E9D-15BC-4AF4-B67B-B011C6140E58}" type="presOf" srcId="{BF03D620-4191-4495-8CD9-31DC0CB13471}" destId="{5CD79BB0-8665-4CB7-B35D-AC08C136D41A}" srcOrd="0" destOrd="0" presId="urn:microsoft.com/office/officeart/2005/8/layout/hList7"/>
    <dgm:cxn modelId="{EAC8B0AD-4C5C-4212-B644-3AB3B2C84084}" type="presOf" srcId="{57CA79E0-CF52-4688-8FF8-1FAEC99141C7}" destId="{84FB932C-16C5-4550-A3F5-B30764372C83}" srcOrd="0" destOrd="0" presId="urn:microsoft.com/office/officeart/2005/8/layout/hList7"/>
    <dgm:cxn modelId="{2D7A94B9-E8F2-41D3-ADBB-F24E54B2843D}" type="presOf" srcId="{79D2AB4D-466F-4313-A8EE-E71B345C5492}" destId="{BAD9E428-A81C-4F9F-B4E7-E38748FE597C}" srcOrd="0" destOrd="0" presId="urn:microsoft.com/office/officeart/2005/8/layout/hList7"/>
    <dgm:cxn modelId="{76A231D4-D6E4-4287-B894-3FD2FFEF6DC9}" type="presOf" srcId="{57CA79E0-CF52-4688-8FF8-1FAEC99141C7}" destId="{88FEEA6D-1831-4926-B278-FB1CDFF83A88}" srcOrd="1" destOrd="0" presId="urn:microsoft.com/office/officeart/2005/8/layout/hList7"/>
    <dgm:cxn modelId="{5D2855E4-DB75-41AE-8CBE-B7A80A646ED7}" srcId="{BF03D620-4191-4495-8CD9-31DC0CB13471}" destId="{4F1B241C-D5A6-409C-8498-6CF8C2BB5F85}" srcOrd="2" destOrd="0" parTransId="{71F32710-7210-49AB-BF3B-545637430496}" sibTransId="{02875217-5E2A-4E8B-B19C-503DA525654A}"/>
    <dgm:cxn modelId="{5E7278E8-199F-475F-92E9-221BA03C52D6}" type="presOf" srcId="{DE630453-BBE8-4BF7-B0DB-A0AACF7EB84E}" destId="{B88CF379-DD1C-45EF-9C65-FD6A4EBDBAAB}" srcOrd="0" destOrd="0" presId="urn:microsoft.com/office/officeart/2005/8/layout/hList7"/>
    <dgm:cxn modelId="{2D07C6E7-ED4C-44CF-8987-F16AD9A93781}" type="presParOf" srcId="{5CD79BB0-8665-4CB7-B35D-AC08C136D41A}" destId="{EBBD9912-AB80-446C-8FB7-F33414F3786D}" srcOrd="0" destOrd="0" presId="urn:microsoft.com/office/officeart/2005/8/layout/hList7"/>
    <dgm:cxn modelId="{D312F6EC-D521-4BC3-B015-58268E949CF9}" type="presParOf" srcId="{5CD79BB0-8665-4CB7-B35D-AC08C136D41A}" destId="{AFFFA3C1-0743-40D1-A47A-A92B5DD4EB91}" srcOrd="1" destOrd="0" presId="urn:microsoft.com/office/officeart/2005/8/layout/hList7"/>
    <dgm:cxn modelId="{9BD30C35-79CD-4C93-8C43-A0BFE221FFEF}" type="presParOf" srcId="{AFFFA3C1-0743-40D1-A47A-A92B5DD4EB91}" destId="{73735F18-6D1C-4995-BFD4-8B3D7CA7CDF6}" srcOrd="0" destOrd="0" presId="urn:microsoft.com/office/officeart/2005/8/layout/hList7"/>
    <dgm:cxn modelId="{C67987D4-C997-4946-B8A8-48A85A087304}" type="presParOf" srcId="{73735F18-6D1C-4995-BFD4-8B3D7CA7CDF6}" destId="{BAD9E428-A81C-4F9F-B4E7-E38748FE597C}" srcOrd="0" destOrd="0" presId="urn:microsoft.com/office/officeart/2005/8/layout/hList7"/>
    <dgm:cxn modelId="{C9CF4F98-F450-461C-9E25-24B4BB5BE413}" type="presParOf" srcId="{73735F18-6D1C-4995-BFD4-8B3D7CA7CDF6}" destId="{B119CA9D-8230-4355-88A5-8F58FE8AE9EE}" srcOrd="1" destOrd="0" presId="urn:microsoft.com/office/officeart/2005/8/layout/hList7"/>
    <dgm:cxn modelId="{CD15D392-53A5-419C-86F4-F342BDDD9463}" type="presParOf" srcId="{73735F18-6D1C-4995-BFD4-8B3D7CA7CDF6}" destId="{E164AE78-0AC5-4B4C-AF66-B675A6B86A45}" srcOrd="2" destOrd="0" presId="urn:microsoft.com/office/officeart/2005/8/layout/hList7"/>
    <dgm:cxn modelId="{B3F498B2-87AE-4FA7-97B0-955FB1C84B1A}" type="presParOf" srcId="{73735F18-6D1C-4995-BFD4-8B3D7CA7CDF6}" destId="{763BE6D0-968B-4C76-A67C-A7F7F8CE30A3}" srcOrd="3" destOrd="0" presId="urn:microsoft.com/office/officeart/2005/8/layout/hList7"/>
    <dgm:cxn modelId="{A6DE7A8C-56A4-4EAE-A0B9-4D8FFE5703EA}" type="presParOf" srcId="{AFFFA3C1-0743-40D1-A47A-A92B5DD4EB91}" destId="{DA90417D-CEA0-44A6-AB9D-53BA8794A932}" srcOrd="1" destOrd="0" presId="urn:microsoft.com/office/officeart/2005/8/layout/hList7"/>
    <dgm:cxn modelId="{4ACF6F66-EB41-41E2-A9AF-32BDC4D3DB13}" type="presParOf" srcId="{AFFFA3C1-0743-40D1-A47A-A92B5DD4EB91}" destId="{2A0977D5-1FFF-48B6-A4D1-E4B0E3587DE5}" srcOrd="2" destOrd="0" presId="urn:microsoft.com/office/officeart/2005/8/layout/hList7"/>
    <dgm:cxn modelId="{813F03DB-E4B5-45EC-8826-89926EEBF5B9}" type="presParOf" srcId="{2A0977D5-1FFF-48B6-A4D1-E4B0E3587DE5}" destId="{84FB932C-16C5-4550-A3F5-B30764372C83}" srcOrd="0" destOrd="0" presId="urn:microsoft.com/office/officeart/2005/8/layout/hList7"/>
    <dgm:cxn modelId="{91863838-151B-4FD0-9232-0C2406FA33BE}" type="presParOf" srcId="{2A0977D5-1FFF-48B6-A4D1-E4B0E3587DE5}" destId="{88FEEA6D-1831-4926-B278-FB1CDFF83A88}" srcOrd="1" destOrd="0" presId="urn:microsoft.com/office/officeart/2005/8/layout/hList7"/>
    <dgm:cxn modelId="{95E24851-F74D-4B77-82DF-831D584C328C}" type="presParOf" srcId="{2A0977D5-1FFF-48B6-A4D1-E4B0E3587DE5}" destId="{16819A04-77D1-4C1A-A7AE-ADE5C4CFF2D6}" srcOrd="2" destOrd="0" presId="urn:microsoft.com/office/officeart/2005/8/layout/hList7"/>
    <dgm:cxn modelId="{8C11551A-4730-4DA6-B493-F272663A90F0}" type="presParOf" srcId="{2A0977D5-1FFF-48B6-A4D1-E4B0E3587DE5}" destId="{6E651E82-FC40-46C3-81C4-5F6F34ED33DB}" srcOrd="3" destOrd="0" presId="urn:microsoft.com/office/officeart/2005/8/layout/hList7"/>
    <dgm:cxn modelId="{8FD87AA3-52EA-45D4-97D3-86AFE4E39B91}" type="presParOf" srcId="{AFFFA3C1-0743-40D1-A47A-A92B5DD4EB91}" destId="{B88CF379-DD1C-45EF-9C65-FD6A4EBDBAAB}" srcOrd="3" destOrd="0" presId="urn:microsoft.com/office/officeart/2005/8/layout/hList7"/>
    <dgm:cxn modelId="{AF24D721-B822-4702-82BB-93AACD23B1C1}" type="presParOf" srcId="{AFFFA3C1-0743-40D1-A47A-A92B5DD4EB91}" destId="{474E5B34-28E1-45BC-88C9-72D69F243C33}" srcOrd="4" destOrd="0" presId="urn:microsoft.com/office/officeart/2005/8/layout/hList7"/>
    <dgm:cxn modelId="{A29F76C9-697F-4DEA-9259-022DB2CAE45B}" type="presParOf" srcId="{474E5B34-28E1-45BC-88C9-72D69F243C33}" destId="{6953B47A-A8F0-4A3D-8AD1-C059789765C6}" srcOrd="0" destOrd="0" presId="urn:microsoft.com/office/officeart/2005/8/layout/hList7"/>
    <dgm:cxn modelId="{E9DC578E-7CD9-4164-B473-F726AD605102}" type="presParOf" srcId="{474E5B34-28E1-45BC-88C9-72D69F243C33}" destId="{90FA3F5C-2920-4512-8894-D8A1227E84DB}" srcOrd="1" destOrd="0" presId="urn:microsoft.com/office/officeart/2005/8/layout/hList7"/>
    <dgm:cxn modelId="{0E2EFEF7-DF83-4C8F-8A39-363ADAC183B0}" type="presParOf" srcId="{474E5B34-28E1-45BC-88C9-72D69F243C33}" destId="{B3785922-A66D-4B18-B1B4-C18F3DC8977D}" srcOrd="2" destOrd="0" presId="urn:microsoft.com/office/officeart/2005/8/layout/hList7"/>
    <dgm:cxn modelId="{660E7D87-4FB3-475E-AC22-3C33388F9CEF}" type="presParOf" srcId="{474E5B34-28E1-45BC-88C9-72D69F243C33}" destId="{16556BA4-E94C-4B56-A184-63CA1EB1F5A8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60E5626-305B-456A-B8DD-CDAF4E008D41}" type="doc">
      <dgm:prSet loTypeId="urn:microsoft.com/office/officeart/2008/layout/HorizontalMultiLevelHierarchy" loCatId="hierarchy" qsTypeId="urn:microsoft.com/office/officeart/2005/8/quickstyle/simple1#3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4BEC81AF-D09B-4916-AB6F-7F8D5E2388D9}">
      <dgm:prSet phldrT="[Testo]" phldr="0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rgbClr val="2581C4"/>
        </a:solidFill>
        <a:ln>
          <a:noFill/>
        </a:ln>
      </dgm:spPr>
      <dgm:t>
        <a:bodyPr lIns="0" tIns="9144" rIns="0" bIns="0" rtlCol="0" anchor="ctr"/>
        <a:lstStyle/>
        <a:p>
          <a:r>
            <a:rPr lang="en-GB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Strategic Roadmap for Digitalisation and AI in the energy sector</a:t>
          </a:r>
        </a:p>
      </dgm:t>
    </dgm:pt>
    <dgm:pt modelId="{48E5B71C-725B-4271-8EEE-4A95D95A22EB}" type="parTrans" cxnId="{A66B61E4-3F92-4BED-A724-EE156BFD6E53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341A44CC-B5AB-4C2B-B2F8-78B863EEFBFA}" type="sibTrans" cxnId="{A66B61E4-3F92-4BED-A724-EE156BFD6E53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2992091-7ED1-47D8-B2B2-A14FCD127B6C}">
      <dgm:prSet phldrT="[Testo]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rgbClr val="2581C4"/>
        </a:solidFill>
        <a:ln>
          <a:noFill/>
        </a:ln>
      </dgm:spPr>
      <dgm:t>
        <a:bodyPr spcFirstLastPara="0" vert="horz" wrap="square" lIns="0" tIns="9144" rIns="0" bIns="0" numCol="1" spcCol="1270" rtlCol="0" anchor="ctr" anchorCtr="0"/>
        <a:lstStyle/>
        <a:p>
          <a:pPr>
            <a:buNone/>
          </a:pPr>
          <a:r>
            <a:rPr lang="en-GB" sz="1400" noProof="0" dirty="0">
              <a:latin typeface="Segoe UI" panose="020B0502040204020203" pitchFamily="34" charset="0"/>
              <a:cs typeface="Segoe UI" panose="020B0502040204020203" pitchFamily="34" charset="0"/>
            </a:rPr>
            <a:t>Strategy for EU open digital ecosystems</a:t>
          </a:r>
        </a:p>
      </dgm:t>
    </dgm:pt>
    <dgm:pt modelId="{7F19843D-BFD5-40D3-8DEB-91A8484474C7}" type="parTrans" cxnId="{9E68AE5B-39C7-4113-A307-B7984E419F56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17893C0-1D61-437C-9913-8D1B5FF00C69}" type="sibTrans" cxnId="{9E68AE5B-39C7-4113-A307-B7984E419F56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D31FA7B-2F9A-4AF1-96A2-B83474836575}">
      <dgm:prSet phldrT="[Testo]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rgbClr val="2581C4"/>
        </a:solidFill>
        <a:ln>
          <a:noFill/>
        </a:ln>
      </dgm:spPr>
      <dgm:t>
        <a:bodyPr spcFirstLastPara="0" vert="horz" wrap="square" lIns="0" tIns="9144" rIns="0" bIns="0" numCol="1" spcCol="1270" rtlCol="0" anchor="ctr" anchorCtr="0"/>
        <a:lstStyle/>
        <a:p>
          <a:pPr>
            <a:buNone/>
          </a:pPr>
          <a:r>
            <a:rPr lang="en-GB" sz="1200" noProof="0" dirty="0">
              <a:latin typeface="Segoe UI" panose="020B0502040204020203" pitchFamily="34" charset="0"/>
              <a:cs typeface="Segoe UI" panose="020B0502040204020203" pitchFamily="34" charset="0"/>
            </a:rPr>
            <a:t>Cloud and AI Development Act</a:t>
          </a:r>
        </a:p>
      </dgm:t>
    </dgm:pt>
    <dgm:pt modelId="{08AA25E3-6682-45BA-84E7-2B96E985FFA5}" type="parTrans" cxnId="{DDC61E91-055C-4BD9-B6FE-C97537D37CF1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DF710CFE-D714-463D-A460-6E48AAF6AFE5}" type="sibTrans" cxnId="{DDC61E91-055C-4BD9-B6FE-C97537D37CF1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FDB4533-60F5-4EFF-BE3A-890D38286B34}">
      <dgm:prSet phldrT="[Testo]" phldr="0" custT="1"/>
      <dgm:spPr>
        <a:solidFill>
          <a:srgbClr val="F1C46F"/>
        </a:solidFill>
      </dgm:spPr>
      <dgm:t>
        <a:bodyPr/>
        <a:lstStyle/>
        <a:p>
          <a:pPr>
            <a:buNone/>
          </a:pPr>
          <a:r>
            <a:rPr lang="en-GB" sz="20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Pillar I</a:t>
          </a:r>
        </a:p>
        <a:p>
          <a:pPr>
            <a:buNone/>
          </a:pPr>
          <a:r>
            <a:rPr lang="en-GB" sz="20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Energy for AI</a:t>
          </a:r>
          <a:endParaRPr lang="en-GB" sz="1200" b="1" noProof="0" dirty="0">
            <a:solidFill>
              <a:srgbClr val="004672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5C0A498-EFCB-4146-ACE1-B8E8558E0214}" type="parTrans" cxnId="{832964AB-B084-43AD-8176-00036AF9A0F3}">
      <dgm:prSet custT="1"/>
      <dgm:spPr>
        <a:solidFill>
          <a:srgbClr val="2581C4"/>
        </a:solidFill>
        <a:ln>
          <a:solidFill>
            <a:srgbClr val="2581C4"/>
          </a:solidFill>
        </a:ln>
      </dgm:spPr>
      <dgm:t>
        <a:bodyPr/>
        <a:lstStyle/>
        <a:p>
          <a:endParaRPr lang="en-GB" sz="7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9B6136C-A661-4B1B-90FF-7CB45C575056}" type="sibTrans" cxnId="{832964AB-B084-43AD-8176-00036AF9A0F3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0662A25F-BED3-47B0-B063-C11E0987BACD}">
      <dgm:prSet phldrT="[Testo]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en-GB" sz="1400" noProof="0" dirty="0">
              <a:latin typeface="Segoe UI" panose="020B0502040204020203" pitchFamily="34" charset="0"/>
              <a:cs typeface="Segoe UI" panose="020B0502040204020203" pitchFamily="34" charset="0"/>
            </a:rPr>
            <a:t>Chips Act 2.0</a:t>
          </a:r>
        </a:p>
      </dgm:t>
    </dgm:pt>
    <dgm:pt modelId="{89C93CF0-0D6C-4F4A-9585-7E7FFBB1AD90}" type="parTrans" cxnId="{88079FE4-B054-44CE-B852-83CB1AE18EE7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485C555-D3A4-4418-9D73-DF5E4FB68EBB}" type="sibTrans" cxnId="{88079FE4-B054-44CE-B852-83CB1AE18EE7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D86E5B7-F413-4531-8C3C-0196B62125B4}">
      <dgm:prSet phldrT="[Testo]" phldr="0" custT="1"/>
      <dgm:spPr>
        <a:solidFill>
          <a:srgbClr val="F1C46F"/>
        </a:solidFill>
      </dgm:spPr>
      <dgm:t>
        <a:bodyPr/>
        <a:lstStyle/>
        <a:p>
          <a:pPr>
            <a:buNone/>
          </a:pPr>
          <a:r>
            <a:rPr lang="en-GB" sz="16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Pillar II</a:t>
          </a:r>
        </a:p>
        <a:p>
          <a:pPr>
            <a:buNone/>
          </a:pPr>
          <a:r>
            <a:rPr lang="en-GB" sz="16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Digitalisation and AI for the energy system</a:t>
          </a:r>
        </a:p>
      </dgm:t>
    </dgm:pt>
    <dgm:pt modelId="{081F7C88-FEC8-4C2C-8690-8EA29C4E8576}" type="parTrans" cxnId="{1CEA4B82-4539-4E46-9CD4-96422B9D6D8B}">
      <dgm:prSet custT="1"/>
      <dgm:spPr/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4AEAB24-0AE9-405A-9BBC-51FF3EA6BE61}" type="sibTrans" cxnId="{1CEA4B82-4539-4E46-9CD4-96422B9D6D8B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E971EB5E-EF81-4D34-822B-B409437D35B5}">
      <dgm:prSet phldrT="[Testo]" phldr="0" custT="1"/>
      <dgm:spPr>
        <a:solidFill>
          <a:srgbClr val="F1C46F"/>
        </a:solidFill>
      </dgm:spPr>
      <dgm:t>
        <a:bodyPr/>
        <a:lstStyle/>
        <a:p>
          <a:pPr>
            <a:buNone/>
          </a:pPr>
          <a:r>
            <a:rPr lang="en-GB" sz="16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Pillar III</a:t>
          </a:r>
        </a:p>
        <a:p>
          <a:pPr>
            <a:buNone/>
          </a:pPr>
          <a:r>
            <a:rPr lang="en-GB" sz="16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Data for AI and the energy system</a:t>
          </a:r>
        </a:p>
      </dgm:t>
    </dgm:pt>
    <dgm:pt modelId="{39CA777A-ABEC-4DC8-9B03-84FDD8E8E85A}" type="parTrans" cxnId="{A24D19E0-17B8-4A0E-860D-B5304B43F7FD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E90928C9-028C-497E-82DB-5E44E26D0EB0}" type="sibTrans" cxnId="{A24D19E0-17B8-4A0E-860D-B5304B43F7FD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C953BC4-D671-4AA9-99E1-99124288A2B8}">
      <dgm:prSet phldrT="[Testo]" phldr="0" custT="1"/>
      <dgm:spPr>
        <a:solidFill>
          <a:srgbClr val="F1C46F"/>
        </a:solidFill>
      </dgm:spPr>
      <dgm:t>
        <a:bodyPr/>
        <a:lstStyle/>
        <a:p>
          <a:pPr>
            <a:buNone/>
          </a:pPr>
          <a:r>
            <a:rPr lang="en-GB" sz="16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Securing the energy-AI nexus: trust, talent and global cooperation</a:t>
          </a:r>
        </a:p>
      </dgm:t>
    </dgm:pt>
    <dgm:pt modelId="{BABF40CA-A825-4933-B765-94D2D8037499}" type="parTrans" cxnId="{F24CF7E8-C5BF-4685-BC42-C5663215AD87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0DD1AC7-E827-4E9D-83CC-F4DD60CACC30}" type="sibTrans" cxnId="{F24CF7E8-C5BF-4685-BC42-C5663215AD87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AC5BCA46-DA2C-472C-949F-3D5B7314A97B}">
      <dgm:prSet phldrT="[Testo]" phldr="0" custT="1"/>
      <dgm:spPr>
        <a:solidFill>
          <a:srgbClr val="F1C46F"/>
        </a:solidFill>
      </dgm:spPr>
      <dgm:t>
        <a:bodyPr/>
        <a:lstStyle/>
        <a:p>
          <a:pPr>
            <a:buNone/>
          </a:pPr>
          <a:r>
            <a:rPr lang="en-GB" sz="18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Implementation</a:t>
          </a:r>
          <a:r>
            <a:rPr lang="en-GB" sz="1400" b="1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</dgm:t>
    </dgm:pt>
    <dgm:pt modelId="{CA30E4B9-7B27-4EB7-B033-DDE9952AE5F0}" type="parTrans" cxnId="{798C4F5C-94AC-4DE4-9B6F-7FCD9784B641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7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450ECA4-7B77-4757-AC3C-3FEF4A60E1CB}" type="sibTrans" cxnId="{798C4F5C-94AC-4DE4-9B6F-7FCD9784B641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2F3F7C65-C94F-4FD6-9FE5-D255DF5472E5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600" b="1" noProof="0" dirty="0">
              <a:latin typeface="Segoe UI" panose="020B0502040204020203" pitchFamily="34" charset="0"/>
              <a:cs typeface="Segoe UI" panose="020B0502040204020203" pitchFamily="34" charset="0"/>
            </a:rPr>
            <a:t>#1 </a:t>
          </a:r>
          <a:r>
            <a:rPr lang="en-GB" sz="1600" b="1" noProof="0" dirty="0">
              <a:latin typeface="Segoe UI" panose="020B0502040204020203" pitchFamily="34" charset="0"/>
              <a:cs typeface="Segoe UI" panose="020B0502040204020203" pitchFamily="34" charset="0"/>
            </a:rPr>
            <a:t>A model tripartite agreement on data centres</a:t>
          </a:r>
        </a:p>
      </dgm:t>
    </dgm:pt>
    <dgm:pt modelId="{491D63BB-CC84-45CC-950B-31F05635AA7B}" type="parTrans" cxnId="{241E0378-97CB-4307-9FE6-9A61E30379BB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F6C6D619-57B6-4C1F-A125-0373F6B8F0AB}" type="sibTrans" cxnId="{241E0378-97CB-4307-9FE6-9A61E30379BB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765DB4D6-47DC-4EFA-925F-E9FBE562DD59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600" b="1" noProof="0" dirty="0">
              <a:latin typeface="Segoe UI" panose="020B0502040204020203" pitchFamily="34" charset="0"/>
              <a:cs typeface="Segoe UI" panose="020B0502040204020203" pitchFamily="34" charset="0"/>
            </a:rPr>
            <a:t>#2 </a:t>
          </a:r>
          <a:r>
            <a:rPr lang="en-GB" sz="1600" b="1" noProof="0" dirty="0">
              <a:latin typeface="Segoe UI" panose="020B0502040204020203" pitchFamily="34" charset="0"/>
              <a:cs typeface="Segoe UI" panose="020B0502040204020203" pitchFamily="34" charset="0"/>
            </a:rPr>
            <a:t>An EU rating scheme for data centres</a:t>
          </a:r>
        </a:p>
      </dgm:t>
    </dgm:pt>
    <dgm:pt modelId="{A0081340-0E58-45F6-9C09-002FA9C9940F}" type="parTrans" cxnId="{321BBEED-1ADC-4E6F-9E10-A5289A27BC18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7C392ED-3A46-43F7-8EAC-F54879CA1B7E}" type="sibTrans" cxnId="{321BBEED-1ADC-4E6F-9E10-A5289A27BC18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E7F3AEF2-866E-4C05-AEF8-D81E7D97BC67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#3 K</a:t>
          </a:r>
          <a:r>
            <a:rPr lang="en-GB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ey performance indicators for smart grids and smart meter rollout</a:t>
          </a:r>
        </a:p>
      </dgm:t>
    </dgm:pt>
    <dgm:pt modelId="{1FA25592-11C0-42B2-9896-B21764027F98}" type="parTrans" cxnId="{2A4181F1-7191-472D-904D-F8D033679647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DA8DB16-7794-4ED0-8C3D-217E28E0B2A1}" type="sibTrans" cxnId="{2A4181F1-7191-472D-904D-F8D033679647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BCD4712D-D855-43FD-965E-3966A907736A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600" b="1" noProof="0" dirty="0">
              <a:latin typeface="Segoe UI" panose="020B0502040204020203" pitchFamily="34" charset="0"/>
              <a:cs typeface="Segoe UI" panose="020B0502040204020203" pitchFamily="34" charset="0"/>
            </a:rPr>
            <a:t>#4 </a:t>
          </a:r>
          <a:r>
            <a:rPr lang="en-GB" sz="1600" b="1" noProof="0" dirty="0">
              <a:latin typeface="Segoe UI" panose="020B0502040204020203" pitchFamily="34" charset="0"/>
              <a:cs typeface="Segoe UI" panose="020B0502040204020203" pitchFamily="34" charset="0"/>
            </a:rPr>
            <a:t>AI models across the energy value chain</a:t>
          </a:r>
        </a:p>
      </dgm:t>
    </dgm:pt>
    <dgm:pt modelId="{A16F8277-4EDB-437A-8C13-FDA9690B648E}" type="parTrans" cxnId="{A59069C4-ED05-497F-A05E-352D1123969B}">
      <dgm:prSet custT="1"/>
      <dgm:spPr>
        <a:ln>
          <a:solidFill>
            <a:srgbClr val="2581C4"/>
          </a:solidFill>
        </a:ln>
      </dgm:spPr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5F93C20-7759-48BD-8BDC-EDBA6B5A8EB0}" type="sibTrans" cxnId="{A59069C4-ED05-497F-A05E-352D1123969B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D7A31107-FA0E-459A-A000-5577B700C762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#5 </a:t>
          </a:r>
          <a:r>
            <a:rPr lang="en-GB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Simplified cross-border energy data exchange</a:t>
          </a:r>
        </a:p>
      </dgm:t>
    </dgm:pt>
    <dgm:pt modelId="{F677496D-609A-4EF6-AC22-ADC98099C895}" type="parTrans" cxnId="{5C8A7E32-5BF2-49A4-AA5B-2118C5E751FA}">
      <dgm:prSet custT="1"/>
      <dgm:spPr/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86DFD75-792B-4D5F-A9B0-F6F859C34BA0}" type="sibTrans" cxnId="{5C8A7E32-5BF2-49A4-AA5B-2118C5E751FA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3D6BABB3-5166-41CF-A224-0A4D541F959E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#6 </a:t>
          </a:r>
          <a:r>
            <a:rPr lang="en-GB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AI safety and cybersecurity of critical devices</a:t>
          </a:r>
        </a:p>
      </dgm:t>
    </dgm:pt>
    <dgm:pt modelId="{9A95A3F7-0B9B-4FF3-AD21-A5B6417F3B52}" type="parTrans" cxnId="{7A870811-89E3-4977-9436-2717B92EF5A4}">
      <dgm:prSet custT="1"/>
      <dgm:spPr/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4F8A216E-A773-4DA0-A819-3C10D39ECACB}" type="sibTrans" cxnId="{7A870811-89E3-4977-9436-2717B92EF5A4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5388719D-3EE7-48CD-9EE4-1986CE7DDFA3}">
      <dgm:prSet phldrT="[Testo]" phldr="0" custT="1"/>
      <dgm:spPr>
        <a:solidFill>
          <a:srgbClr val="2581C4"/>
        </a:solidFill>
      </dgm:spPr>
      <dgm:t>
        <a:bodyPr/>
        <a:lstStyle/>
        <a:p>
          <a:pPr>
            <a:buNone/>
          </a:pPr>
          <a:r>
            <a:rPr lang="it-IT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#7 </a:t>
          </a:r>
          <a:r>
            <a:rPr lang="en-GB" sz="1400" b="1" noProof="0" dirty="0">
              <a:latin typeface="Segoe UI" panose="020B0502040204020203" pitchFamily="34" charset="0"/>
              <a:cs typeface="Segoe UI" panose="020B0502040204020203" pitchFamily="34" charset="0"/>
            </a:rPr>
            <a:t>Tracking of digitalisation progress and improve energy data availability</a:t>
          </a:r>
        </a:p>
      </dgm:t>
    </dgm:pt>
    <dgm:pt modelId="{C8DB8940-18AD-45EE-B704-A6B435D415CE}" type="parTrans" cxnId="{75C94267-70C9-400B-B119-1399848D0F72}">
      <dgm:prSet custT="1"/>
      <dgm:spPr/>
      <dgm:t>
        <a:bodyPr/>
        <a:lstStyle/>
        <a:p>
          <a:endParaRPr lang="en-GB" sz="400" noProof="0" dirty="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3BE5B725-DD0F-4E12-83FA-A5545C437381}" type="sibTrans" cxnId="{75C94267-70C9-400B-B119-1399848D0F72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C38E4216-8CFA-425B-83E2-C1F1593A16E8}">
      <dgm:prSet phldrT="[Testo]" custT="1">
        <dgm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dgm:style>
      </dgm:prSet>
      <dgm:spPr>
        <a:solidFill>
          <a:srgbClr val="F1C46F"/>
        </a:solidFill>
        <a:ln>
          <a:noFill/>
        </a:ln>
      </dgm:spPr>
      <dgm:t>
        <a:bodyPr lIns="0" tIns="9144" rIns="0" bIns="0" rtlCol="0" anchor="ctr"/>
        <a:lstStyle/>
        <a:p>
          <a:pPr marL="0" algn="ctr" defTabSz="914400" rtl="0" eaLnBrk="1" latinLnBrk="0" hangingPunct="1">
            <a:lnSpc>
              <a:spcPct val="80000"/>
            </a:lnSpc>
            <a:buNone/>
          </a:pPr>
          <a:r>
            <a:rPr lang="en-GB" sz="2400" b="1" kern="1200" noProof="0" dirty="0">
              <a:solidFill>
                <a:srgbClr val="004672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rPr>
            <a:t>European Tech </a:t>
          </a:r>
        </a:p>
        <a:p>
          <a:pPr marL="0" algn="ctr" defTabSz="914400" rtl="0" eaLnBrk="1" latinLnBrk="0" hangingPunct="1">
            <a:lnSpc>
              <a:spcPct val="80000"/>
            </a:lnSpc>
            <a:buNone/>
          </a:pPr>
          <a:r>
            <a:rPr lang="en-GB" sz="2400" b="1" kern="1200" noProof="0" dirty="0">
              <a:solidFill>
                <a:srgbClr val="004672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rPr>
            <a:t>Sovereignty Package</a:t>
          </a:r>
        </a:p>
      </dgm:t>
    </dgm:pt>
    <dgm:pt modelId="{08B7A1F5-E1E6-4E71-99A7-51F134F8D18E}" type="sibTrans" cxnId="{4D8B4545-6253-4B4D-8D7F-FFC65E5E3434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9E1CB8C5-F33F-4E3C-89E8-9E0B659BB9F3}" type="parTrans" cxnId="{4D8B4545-6253-4B4D-8D7F-FFC65E5E3434}">
      <dgm:prSet/>
      <dgm:spPr/>
      <dgm:t>
        <a:bodyPr/>
        <a:lstStyle/>
        <a:p>
          <a:endParaRPr lang="en-US" sz="1600">
            <a:latin typeface="Segoe UI" panose="020B0502040204020203" pitchFamily="34" charset="0"/>
            <a:cs typeface="Segoe UI" panose="020B0502040204020203" pitchFamily="34" charset="0"/>
          </a:endParaRPr>
        </a:p>
      </dgm:t>
    </dgm:pt>
    <dgm:pt modelId="{16D84841-CE7D-4E62-BDC3-58AFA5A45E35}" type="pres">
      <dgm:prSet presAssocID="{960E5626-305B-456A-B8DD-CDAF4E008D41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1ECEF95C-DCC0-4965-9B60-EA8D5679A317}" type="pres">
      <dgm:prSet presAssocID="{C38E4216-8CFA-425B-83E2-C1F1593A16E8}" presName="root1" presStyleCnt="0"/>
      <dgm:spPr/>
    </dgm:pt>
    <dgm:pt modelId="{C39B1599-2EB3-49AC-976E-4521BFDDF90A}" type="pres">
      <dgm:prSet presAssocID="{C38E4216-8CFA-425B-83E2-C1F1593A16E8}" presName="LevelOneTextNode" presStyleLbl="node0" presStyleIdx="0" presStyleCnt="1" custScaleX="109129" custScaleY="121862" custLinFactNeighborX="3521" custLinFactNeighborY="-21934">
        <dgm:presLayoutVars>
          <dgm:chPref val="3"/>
        </dgm:presLayoutVars>
      </dgm:prSet>
      <dgm:spPr>
        <a:xfrm rot="16200000">
          <a:off x="-1830375" y="3152187"/>
          <a:ext cx="4500705" cy="765783"/>
        </a:xfrm>
        <a:prstGeom prst="rect">
          <a:avLst/>
        </a:prstGeom>
      </dgm:spPr>
    </dgm:pt>
    <dgm:pt modelId="{7D6725C7-2EB9-4BFE-8402-E303E622AAEE}" type="pres">
      <dgm:prSet presAssocID="{C38E4216-8CFA-425B-83E2-C1F1593A16E8}" presName="level2hierChild" presStyleCnt="0"/>
      <dgm:spPr/>
    </dgm:pt>
    <dgm:pt modelId="{2D486FCF-8F1C-43FF-B8D6-625845073CF6}" type="pres">
      <dgm:prSet presAssocID="{48E5B71C-725B-4271-8EEE-4A95D95A22EB}" presName="conn2-1" presStyleLbl="parChTrans1D2" presStyleIdx="0" presStyleCnt="4"/>
      <dgm:spPr/>
    </dgm:pt>
    <dgm:pt modelId="{66A0F47B-9E9B-4978-B5D2-4426E46F7C4B}" type="pres">
      <dgm:prSet presAssocID="{48E5B71C-725B-4271-8EEE-4A95D95A22EB}" presName="connTx" presStyleLbl="parChTrans1D2" presStyleIdx="0" presStyleCnt="4"/>
      <dgm:spPr/>
    </dgm:pt>
    <dgm:pt modelId="{85C5C09F-1853-417D-B05B-3FA7B59B76C7}" type="pres">
      <dgm:prSet presAssocID="{4BEC81AF-D09B-4916-AB6F-7F8D5E2388D9}" presName="root2" presStyleCnt="0"/>
      <dgm:spPr/>
    </dgm:pt>
    <dgm:pt modelId="{860249FE-A885-4B8B-A9F7-5CCFE9E7D344}" type="pres">
      <dgm:prSet presAssocID="{4BEC81AF-D09B-4916-AB6F-7F8D5E2388D9}" presName="LevelTwoTextNode" presStyleLbl="node2" presStyleIdx="0" presStyleCnt="4" custLinFactNeighborX="1162" custLinFactNeighborY="-48070">
        <dgm:presLayoutVars>
          <dgm:chPref val="3"/>
        </dgm:presLayoutVars>
      </dgm:prSet>
      <dgm:spPr>
        <a:xfrm>
          <a:off x="1238491" y="3295010"/>
          <a:ext cx="2301652" cy="701723"/>
        </a:xfrm>
        <a:prstGeom prst="rect">
          <a:avLst/>
        </a:prstGeom>
      </dgm:spPr>
    </dgm:pt>
    <dgm:pt modelId="{6632A96B-3654-4C06-882D-E0FBA8FC59F4}" type="pres">
      <dgm:prSet presAssocID="{4BEC81AF-D09B-4916-AB6F-7F8D5E2388D9}" presName="level3hierChild" presStyleCnt="0"/>
      <dgm:spPr/>
    </dgm:pt>
    <dgm:pt modelId="{E3EC090E-D287-4525-8BA8-17DB0B629A46}" type="pres">
      <dgm:prSet presAssocID="{95C0A498-EFCB-4146-ACE1-B8E8558E0214}" presName="conn2-1" presStyleLbl="parChTrans1D3" presStyleIdx="0" presStyleCnt="5"/>
      <dgm:spPr/>
    </dgm:pt>
    <dgm:pt modelId="{38468B78-19FD-4228-B6D8-3AFE13C68490}" type="pres">
      <dgm:prSet presAssocID="{95C0A498-EFCB-4146-ACE1-B8E8558E0214}" presName="connTx" presStyleLbl="parChTrans1D3" presStyleIdx="0" presStyleCnt="5"/>
      <dgm:spPr/>
    </dgm:pt>
    <dgm:pt modelId="{552B6C10-C068-41D3-B2CC-A025A21CAACA}" type="pres">
      <dgm:prSet presAssocID="{2FDB4533-60F5-4EFF-BE3A-890D38286B34}" presName="root2" presStyleCnt="0"/>
      <dgm:spPr/>
    </dgm:pt>
    <dgm:pt modelId="{CCB14A9F-9DA9-41C9-8D9D-D3F2DD866612}" type="pres">
      <dgm:prSet presAssocID="{2FDB4533-60F5-4EFF-BE3A-890D38286B34}" presName="LevelTwoTextNode" presStyleLbl="node3" presStyleIdx="0" presStyleCnt="5">
        <dgm:presLayoutVars>
          <dgm:chPref val="3"/>
        </dgm:presLayoutVars>
      </dgm:prSet>
      <dgm:spPr/>
    </dgm:pt>
    <dgm:pt modelId="{081ECD6C-CCDB-4CC3-BF93-E8960C83C648}" type="pres">
      <dgm:prSet presAssocID="{2FDB4533-60F5-4EFF-BE3A-890D38286B34}" presName="level3hierChild" presStyleCnt="0"/>
      <dgm:spPr/>
    </dgm:pt>
    <dgm:pt modelId="{BC9CED22-BD17-4DAF-80CA-C65AAEF02AF3}" type="pres">
      <dgm:prSet presAssocID="{491D63BB-CC84-45CC-950B-31F05635AA7B}" presName="conn2-1" presStyleLbl="parChTrans1D4" presStyleIdx="0" presStyleCnt="7"/>
      <dgm:spPr/>
    </dgm:pt>
    <dgm:pt modelId="{2EC416EA-E802-472F-9A64-997FEADF4F44}" type="pres">
      <dgm:prSet presAssocID="{491D63BB-CC84-45CC-950B-31F05635AA7B}" presName="connTx" presStyleLbl="parChTrans1D4" presStyleIdx="0" presStyleCnt="7"/>
      <dgm:spPr/>
    </dgm:pt>
    <dgm:pt modelId="{E541F327-34C4-483D-AB27-2905496952B9}" type="pres">
      <dgm:prSet presAssocID="{2F3F7C65-C94F-4FD6-9FE5-D255DF5472E5}" presName="root2" presStyleCnt="0"/>
      <dgm:spPr/>
    </dgm:pt>
    <dgm:pt modelId="{FBC697B9-890A-4D4B-8E68-99E1E367C18A}" type="pres">
      <dgm:prSet presAssocID="{2F3F7C65-C94F-4FD6-9FE5-D255DF5472E5}" presName="LevelTwoTextNode" presStyleLbl="node4" presStyleIdx="0" presStyleCnt="7" custScaleX="105202" custScaleY="100824">
        <dgm:presLayoutVars>
          <dgm:chPref val="3"/>
        </dgm:presLayoutVars>
      </dgm:prSet>
      <dgm:spPr/>
    </dgm:pt>
    <dgm:pt modelId="{F82925F9-06C4-40AA-A096-CE2DBDD2F035}" type="pres">
      <dgm:prSet presAssocID="{2F3F7C65-C94F-4FD6-9FE5-D255DF5472E5}" presName="level3hierChild" presStyleCnt="0"/>
      <dgm:spPr/>
    </dgm:pt>
    <dgm:pt modelId="{3CB58777-C17B-4275-8A84-5C38916CD6E6}" type="pres">
      <dgm:prSet presAssocID="{A0081340-0E58-45F6-9C09-002FA9C9940F}" presName="conn2-1" presStyleLbl="parChTrans1D4" presStyleIdx="1" presStyleCnt="7"/>
      <dgm:spPr/>
    </dgm:pt>
    <dgm:pt modelId="{EC87B9D8-29EA-4682-909A-2D8011C245E5}" type="pres">
      <dgm:prSet presAssocID="{A0081340-0E58-45F6-9C09-002FA9C9940F}" presName="connTx" presStyleLbl="parChTrans1D4" presStyleIdx="1" presStyleCnt="7"/>
      <dgm:spPr/>
    </dgm:pt>
    <dgm:pt modelId="{85A38DD6-F43B-487B-A2AA-61317E1999DB}" type="pres">
      <dgm:prSet presAssocID="{765DB4D6-47DC-4EFA-925F-E9FBE562DD59}" presName="root2" presStyleCnt="0"/>
      <dgm:spPr/>
    </dgm:pt>
    <dgm:pt modelId="{13CBCE22-3707-4265-8544-962093CD57CB}" type="pres">
      <dgm:prSet presAssocID="{765DB4D6-47DC-4EFA-925F-E9FBE562DD59}" presName="LevelTwoTextNode" presStyleLbl="node4" presStyleIdx="1" presStyleCnt="7" custScaleX="105202" custScaleY="103558">
        <dgm:presLayoutVars>
          <dgm:chPref val="3"/>
        </dgm:presLayoutVars>
      </dgm:prSet>
      <dgm:spPr/>
    </dgm:pt>
    <dgm:pt modelId="{10FD1563-CF8A-4889-BB5B-E0232B7EB1F9}" type="pres">
      <dgm:prSet presAssocID="{765DB4D6-47DC-4EFA-925F-E9FBE562DD59}" presName="level3hierChild" presStyleCnt="0"/>
      <dgm:spPr/>
    </dgm:pt>
    <dgm:pt modelId="{008AB4A0-D545-4599-BCFD-45F2D7A940D3}" type="pres">
      <dgm:prSet presAssocID="{081F7C88-FEC8-4C2C-8690-8EA29C4E8576}" presName="conn2-1" presStyleLbl="parChTrans1D3" presStyleIdx="1" presStyleCnt="5"/>
      <dgm:spPr/>
    </dgm:pt>
    <dgm:pt modelId="{CFEDC805-305B-4EDD-8A74-E4CCE25211C3}" type="pres">
      <dgm:prSet presAssocID="{081F7C88-FEC8-4C2C-8690-8EA29C4E8576}" presName="connTx" presStyleLbl="parChTrans1D3" presStyleIdx="1" presStyleCnt="5"/>
      <dgm:spPr/>
    </dgm:pt>
    <dgm:pt modelId="{139762D1-BB0C-4BC1-B02B-DCF11195750A}" type="pres">
      <dgm:prSet presAssocID="{CD86E5B7-F413-4531-8C3C-0196B62125B4}" presName="root2" presStyleCnt="0"/>
      <dgm:spPr/>
    </dgm:pt>
    <dgm:pt modelId="{1E3727C9-3E5C-4113-92D8-2BB28BD9E297}" type="pres">
      <dgm:prSet presAssocID="{CD86E5B7-F413-4531-8C3C-0196B62125B4}" presName="LevelTwoTextNode" presStyleLbl="node3" presStyleIdx="1" presStyleCnt="5" custScaleX="98986" custScaleY="112064">
        <dgm:presLayoutVars>
          <dgm:chPref val="3"/>
        </dgm:presLayoutVars>
      </dgm:prSet>
      <dgm:spPr/>
    </dgm:pt>
    <dgm:pt modelId="{A3689230-6013-4034-BA9C-7FB9578DC5D3}" type="pres">
      <dgm:prSet presAssocID="{CD86E5B7-F413-4531-8C3C-0196B62125B4}" presName="level3hierChild" presStyleCnt="0"/>
      <dgm:spPr/>
    </dgm:pt>
    <dgm:pt modelId="{71E2DEE1-AAEA-4AD6-BAE2-882E554AC852}" type="pres">
      <dgm:prSet presAssocID="{1FA25592-11C0-42B2-9896-B21764027F98}" presName="conn2-1" presStyleLbl="parChTrans1D4" presStyleIdx="2" presStyleCnt="7"/>
      <dgm:spPr/>
    </dgm:pt>
    <dgm:pt modelId="{A6E9D7A9-D46E-40F8-B799-A8109B1217E3}" type="pres">
      <dgm:prSet presAssocID="{1FA25592-11C0-42B2-9896-B21764027F98}" presName="connTx" presStyleLbl="parChTrans1D4" presStyleIdx="2" presStyleCnt="7"/>
      <dgm:spPr/>
    </dgm:pt>
    <dgm:pt modelId="{F0201B5B-FD8A-4729-B191-966AD7F5E254}" type="pres">
      <dgm:prSet presAssocID="{E7F3AEF2-866E-4C05-AEF8-D81E7D97BC67}" presName="root2" presStyleCnt="0"/>
      <dgm:spPr/>
    </dgm:pt>
    <dgm:pt modelId="{3A28F888-2D7F-4A1F-9F64-DFE162BEEB9E}" type="pres">
      <dgm:prSet presAssocID="{E7F3AEF2-866E-4C05-AEF8-D81E7D97BC67}" presName="LevelTwoTextNode" presStyleLbl="node4" presStyleIdx="2" presStyleCnt="7" custScaleX="107301" custScaleY="112924">
        <dgm:presLayoutVars>
          <dgm:chPref val="3"/>
        </dgm:presLayoutVars>
      </dgm:prSet>
      <dgm:spPr/>
    </dgm:pt>
    <dgm:pt modelId="{AE704A33-18A5-47AB-AD92-98A2932A7365}" type="pres">
      <dgm:prSet presAssocID="{E7F3AEF2-866E-4C05-AEF8-D81E7D97BC67}" presName="level3hierChild" presStyleCnt="0"/>
      <dgm:spPr/>
    </dgm:pt>
    <dgm:pt modelId="{08F779F6-A3CC-4F04-A206-3F1D07E29C36}" type="pres">
      <dgm:prSet presAssocID="{A16F8277-4EDB-437A-8C13-FDA9690B648E}" presName="conn2-1" presStyleLbl="parChTrans1D4" presStyleIdx="3" presStyleCnt="7"/>
      <dgm:spPr/>
    </dgm:pt>
    <dgm:pt modelId="{3EB77546-3C23-4D26-B2E9-40F43FBC1600}" type="pres">
      <dgm:prSet presAssocID="{A16F8277-4EDB-437A-8C13-FDA9690B648E}" presName="connTx" presStyleLbl="parChTrans1D4" presStyleIdx="3" presStyleCnt="7"/>
      <dgm:spPr/>
    </dgm:pt>
    <dgm:pt modelId="{91A749D6-D19F-4F28-9CE9-B21E7CFDC13F}" type="pres">
      <dgm:prSet presAssocID="{BCD4712D-D855-43FD-965E-3966A907736A}" presName="root2" presStyleCnt="0"/>
      <dgm:spPr/>
    </dgm:pt>
    <dgm:pt modelId="{E6F2B990-0AEF-4F44-AAE8-35DA5D2124D2}" type="pres">
      <dgm:prSet presAssocID="{BCD4712D-D855-43FD-965E-3966A907736A}" presName="LevelTwoTextNode" presStyleLbl="node4" presStyleIdx="3" presStyleCnt="7" custScaleX="107693" custScaleY="99987">
        <dgm:presLayoutVars>
          <dgm:chPref val="3"/>
        </dgm:presLayoutVars>
      </dgm:prSet>
      <dgm:spPr/>
    </dgm:pt>
    <dgm:pt modelId="{5C7140BC-2C60-4542-8D96-84B2DD476D4A}" type="pres">
      <dgm:prSet presAssocID="{BCD4712D-D855-43FD-965E-3966A907736A}" presName="level3hierChild" presStyleCnt="0"/>
      <dgm:spPr/>
    </dgm:pt>
    <dgm:pt modelId="{6D59C549-6122-423B-808E-CD888D60333C}" type="pres">
      <dgm:prSet presAssocID="{39CA777A-ABEC-4DC8-9B03-84FDD8E8E85A}" presName="conn2-1" presStyleLbl="parChTrans1D3" presStyleIdx="2" presStyleCnt="5"/>
      <dgm:spPr/>
    </dgm:pt>
    <dgm:pt modelId="{34F2E9F3-5AC8-44FF-9763-481AF41AB694}" type="pres">
      <dgm:prSet presAssocID="{39CA777A-ABEC-4DC8-9B03-84FDD8E8E85A}" presName="connTx" presStyleLbl="parChTrans1D3" presStyleIdx="2" presStyleCnt="5"/>
      <dgm:spPr/>
    </dgm:pt>
    <dgm:pt modelId="{0BA18D21-5FAA-40D4-AD65-790A245151DA}" type="pres">
      <dgm:prSet presAssocID="{E971EB5E-EF81-4D34-822B-B409437D35B5}" presName="root2" presStyleCnt="0"/>
      <dgm:spPr/>
    </dgm:pt>
    <dgm:pt modelId="{9C567C08-3758-43CB-A81A-EEECB2447F1B}" type="pres">
      <dgm:prSet presAssocID="{E971EB5E-EF81-4D34-822B-B409437D35B5}" presName="LevelTwoTextNode" presStyleLbl="node3" presStyleIdx="2" presStyleCnt="5" custScaleX="106608" custScaleY="110847">
        <dgm:presLayoutVars>
          <dgm:chPref val="3"/>
        </dgm:presLayoutVars>
      </dgm:prSet>
      <dgm:spPr/>
    </dgm:pt>
    <dgm:pt modelId="{26F1B7AD-028C-4B73-8352-94B7876313D8}" type="pres">
      <dgm:prSet presAssocID="{E971EB5E-EF81-4D34-822B-B409437D35B5}" presName="level3hierChild" presStyleCnt="0"/>
      <dgm:spPr/>
    </dgm:pt>
    <dgm:pt modelId="{602B5D04-DE17-429F-86A7-BE151606386E}" type="pres">
      <dgm:prSet presAssocID="{F677496D-609A-4EF6-AC22-ADC98099C895}" presName="conn2-1" presStyleLbl="parChTrans1D4" presStyleIdx="4" presStyleCnt="7"/>
      <dgm:spPr/>
    </dgm:pt>
    <dgm:pt modelId="{DA4EE656-F630-49FD-8CF5-9C46D63830E0}" type="pres">
      <dgm:prSet presAssocID="{F677496D-609A-4EF6-AC22-ADC98099C895}" presName="connTx" presStyleLbl="parChTrans1D4" presStyleIdx="4" presStyleCnt="7"/>
      <dgm:spPr/>
    </dgm:pt>
    <dgm:pt modelId="{05A759A6-E482-4EAD-A781-0BAFFC795A94}" type="pres">
      <dgm:prSet presAssocID="{D7A31107-FA0E-459A-A000-5577B700C762}" presName="root2" presStyleCnt="0"/>
      <dgm:spPr/>
    </dgm:pt>
    <dgm:pt modelId="{D71FC5CD-13A6-4E59-8915-3669ED5C719D}" type="pres">
      <dgm:prSet presAssocID="{D7A31107-FA0E-459A-A000-5577B700C762}" presName="LevelTwoTextNode" presStyleLbl="node4" presStyleIdx="4" presStyleCnt="7">
        <dgm:presLayoutVars>
          <dgm:chPref val="3"/>
        </dgm:presLayoutVars>
      </dgm:prSet>
      <dgm:spPr/>
    </dgm:pt>
    <dgm:pt modelId="{320C6FB6-1AD8-4294-A9F2-443504486A5F}" type="pres">
      <dgm:prSet presAssocID="{D7A31107-FA0E-459A-A000-5577B700C762}" presName="level3hierChild" presStyleCnt="0"/>
      <dgm:spPr/>
    </dgm:pt>
    <dgm:pt modelId="{A1B1E349-168C-470C-A06F-DC7829DA8A53}" type="pres">
      <dgm:prSet presAssocID="{BABF40CA-A825-4933-B765-94D2D8037499}" presName="conn2-1" presStyleLbl="parChTrans1D3" presStyleIdx="3" presStyleCnt="5"/>
      <dgm:spPr/>
    </dgm:pt>
    <dgm:pt modelId="{EF6046E1-29EC-4986-8479-2B1159FEA548}" type="pres">
      <dgm:prSet presAssocID="{BABF40CA-A825-4933-B765-94D2D8037499}" presName="connTx" presStyleLbl="parChTrans1D3" presStyleIdx="3" presStyleCnt="5"/>
      <dgm:spPr/>
    </dgm:pt>
    <dgm:pt modelId="{142DF130-583C-4BE7-B3F4-E381A8CB4098}" type="pres">
      <dgm:prSet presAssocID="{CC953BC4-D671-4AA9-99E1-99124288A2B8}" presName="root2" presStyleCnt="0"/>
      <dgm:spPr/>
    </dgm:pt>
    <dgm:pt modelId="{53B36F35-D7B4-4C14-8509-A77AFCFF2285}" type="pres">
      <dgm:prSet presAssocID="{CC953BC4-D671-4AA9-99E1-99124288A2B8}" presName="LevelTwoTextNode" presStyleLbl="node3" presStyleIdx="3" presStyleCnt="5" custScaleX="105470" custScaleY="114404">
        <dgm:presLayoutVars>
          <dgm:chPref val="3"/>
        </dgm:presLayoutVars>
      </dgm:prSet>
      <dgm:spPr/>
    </dgm:pt>
    <dgm:pt modelId="{C0AC6798-3437-46C5-BA00-66E8BBF2BFD5}" type="pres">
      <dgm:prSet presAssocID="{CC953BC4-D671-4AA9-99E1-99124288A2B8}" presName="level3hierChild" presStyleCnt="0"/>
      <dgm:spPr/>
    </dgm:pt>
    <dgm:pt modelId="{F9C9AAC9-E999-4393-A81A-2C0A318BFFDC}" type="pres">
      <dgm:prSet presAssocID="{9A95A3F7-0B9B-4FF3-AD21-A5B6417F3B52}" presName="conn2-1" presStyleLbl="parChTrans1D4" presStyleIdx="5" presStyleCnt="7"/>
      <dgm:spPr/>
    </dgm:pt>
    <dgm:pt modelId="{0B4F8E42-21C7-41C5-83AA-D0C6DC0BD928}" type="pres">
      <dgm:prSet presAssocID="{9A95A3F7-0B9B-4FF3-AD21-A5B6417F3B52}" presName="connTx" presStyleLbl="parChTrans1D4" presStyleIdx="5" presStyleCnt="7"/>
      <dgm:spPr/>
    </dgm:pt>
    <dgm:pt modelId="{230C7819-233C-4632-A264-BB0DC8A12899}" type="pres">
      <dgm:prSet presAssocID="{3D6BABB3-5166-41CF-A224-0A4D541F959E}" presName="root2" presStyleCnt="0"/>
      <dgm:spPr/>
    </dgm:pt>
    <dgm:pt modelId="{64680D7E-091B-4084-B69F-CBC2829CC9DD}" type="pres">
      <dgm:prSet presAssocID="{3D6BABB3-5166-41CF-A224-0A4D541F959E}" presName="LevelTwoTextNode" presStyleLbl="node4" presStyleIdx="5" presStyleCnt="7">
        <dgm:presLayoutVars>
          <dgm:chPref val="3"/>
        </dgm:presLayoutVars>
      </dgm:prSet>
      <dgm:spPr/>
    </dgm:pt>
    <dgm:pt modelId="{D66B0116-38B0-4E89-874A-27C96B03F18E}" type="pres">
      <dgm:prSet presAssocID="{3D6BABB3-5166-41CF-A224-0A4D541F959E}" presName="level3hierChild" presStyleCnt="0"/>
      <dgm:spPr/>
    </dgm:pt>
    <dgm:pt modelId="{5B1B1E15-AE3F-4D1B-8A2F-8A582D33E13A}" type="pres">
      <dgm:prSet presAssocID="{CA30E4B9-7B27-4EB7-B033-DDE9952AE5F0}" presName="conn2-1" presStyleLbl="parChTrans1D3" presStyleIdx="4" presStyleCnt="5"/>
      <dgm:spPr/>
    </dgm:pt>
    <dgm:pt modelId="{21ACA35E-C6CF-4071-9E88-84076EBA5B24}" type="pres">
      <dgm:prSet presAssocID="{CA30E4B9-7B27-4EB7-B033-DDE9952AE5F0}" presName="connTx" presStyleLbl="parChTrans1D3" presStyleIdx="4" presStyleCnt="5"/>
      <dgm:spPr/>
    </dgm:pt>
    <dgm:pt modelId="{DF49AA43-1A4C-40F4-88CF-5E803CB5B15F}" type="pres">
      <dgm:prSet presAssocID="{AC5BCA46-DA2C-472C-949F-3D5B7314A97B}" presName="root2" presStyleCnt="0"/>
      <dgm:spPr/>
    </dgm:pt>
    <dgm:pt modelId="{9F90ACD2-BC71-4088-BF49-FFEA9AB749FD}" type="pres">
      <dgm:prSet presAssocID="{AC5BCA46-DA2C-472C-949F-3D5B7314A97B}" presName="LevelTwoTextNode" presStyleLbl="node3" presStyleIdx="4" presStyleCnt="5" custScaleX="105143" custScaleY="112497">
        <dgm:presLayoutVars>
          <dgm:chPref val="3"/>
        </dgm:presLayoutVars>
      </dgm:prSet>
      <dgm:spPr/>
    </dgm:pt>
    <dgm:pt modelId="{D7FEEAFC-0D08-48DB-89AF-5B1EC0B5240F}" type="pres">
      <dgm:prSet presAssocID="{AC5BCA46-DA2C-472C-949F-3D5B7314A97B}" presName="level3hierChild" presStyleCnt="0"/>
      <dgm:spPr/>
    </dgm:pt>
    <dgm:pt modelId="{D2FEEB05-D3BA-4BBA-84DE-0BE6E577516F}" type="pres">
      <dgm:prSet presAssocID="{C8DB8940-18AD-45EE-B704-A6B435D415CE}" presName="conn2-1" presStyleLbl="parChTrans1D4" presStyleIdx="6" presStyleCnt="7"/>
      <dgm:spPr/>
    </dgm:pt>
    <dgm:pt modelId="{B78BC67B-21F1-4F93-BB0C-4F5EF70244DE}" type="pres">
      <dgm:prSet presAssocID="{C8DB8940-18AD-45EE-B704-A6B435D415CE}" presName="connTx" presStyleLbl="parChTrans1D4" presStyleIdx="6" presStyleCnt="7"/>
      <dgm:spPr/>
    </dgm:pt>
    <dgm:pt modelId="{3DA7B98C-47D5-4641-93B2-2608C67DBD33}" type="pres">
      <dgm:prSet presAssocID="{5388719D-3EE7-48CD-9EE4-1986CE7DDFA3}" presName="root2" presStyleCnt="0"/>
      <dgm:spPr/>
    </dgm:pt>
    <dgm:pt modelId="{EF103D4A-6A4E-43F6-9FC4-6CC8A542F048}" type="pres">
      <dgm:prSet presAssocID="{5388719D-3EE7-48CD-9EE4-1986CE7DDFA3}" presName="LevelTwoTextNode" presStyleLbl="node4" presStyleIdx="6" presStyleCnt="7">
        <dgm:presLayoutVars>
          <dgm:chPref val="3"/>
        </dgm:presLayoutVars>
      </dgm:prSet>
      <dgm:spPr/>
    </dgm:pt>
    <dgm:pt modelId="{9F7819DA-9E74-4291-904F-64844B54B7D7}" type="pres">
      <dgm:prSet presAssocID="{5388719D-3EE7-48CD-9EE4-1986CE7DDFA3}" presName="level3hierChild" presStyleCnt="0"/>
      <dgm:spPr/>
    </dgm:pt>
    <dgm:pt modelId="{2CCBF928-4CD1-416F-9842-1BB2F2276A76}" type="pres">
      <dgm:prSet presAssocID="{7F19843D-BFD5-40D3-8DEB-91A8484474C7}" presName="conn2-1" presStyleLbl="parChTrans1D2" presStyleIdx="1" presStyleCnt="4"/>
      <dgm:spPr/>
    </dgm:pt>
    <dgm:pt modelId="{166E077E-5F52-435C-8DCB-E37DEA5B35C1}" type="pres">
      <dgm:prSet presAssocID="{7F19843D-BFD5-40D3-8DEB-91A8484474C7}" presName="connTx" presStyleLbl="parChTrans1D2" presStyleIdx="1" presStyleCnt="4"/>
      <dgm:spPr/>
    </dgm:pt>
    <dgm:pt modelId="{24152961-6CDE-455B-9D15-58CAD7AC445A}" type="pres">
      <dgm:prSet presAssocID="{42992091-7ED1-47D8-B2B2-A14FCD127B6C}" presName="root2" presStyleCnt="0"/>
      <dgm:spPr/>
    </dgm:pt>
    <dgm:pt modelId="{72CC0BA0-B283-414A-B119-1E311914E096}" type="pres">
      <dgm:prSet presAssocID="{42992091-7ED1-47D8-B2B2-A14FCD127B6C}" presName="LevelTwoTextNode" presStyleLbl="node2" presStyleIdx="1" presStyleCnt="4" custScaleY="59456" custLinFactNeighborX="1937" custLinFactNeighborY="-50140">
        <dgm:presLayoutVars>
          <dgm:chPref val="3"/>
        </dgm:presLayoutVars>
      </dgm:prSet>
      <dgm:spPr>
        <a:xfrm>
          <a:off x="1238491" y="4172164"/>
          <a:ext cx="2301652" cy="311908"/>
        </a:xfrm>
        <a:prstGeom prst="rect">
          <a:avLst/>
        </a:prstGeom>
      </dgm:spPr>
    </dgm:pt>
    <dgm:pt modelId="{6B8A4CF7-BCE6-408A-814C-5139C6EFAA32}" type="pres">
      <dgm:prSet presAssocID="{42992091-7ED1-47D8-B2B2-A14FCD127B6C}" presName="level3hierChild" presStyleCnt="0"/>
      <dgm:spPr/>
    </dgm:pt>
    <dgm:pt modelId="{1AFE3DC1-C4E3-44FA-B464-1C859C075F1F}" type="pres">
      <dgm:prSet presAssocID="{08AA25E3-6682-45BA-84E7-2B96E985FFA5}" presName="conn2-1" presStyleLbl="parChTrans1D2" presStyleIdx="2" presStyleCnt="4"/>
      <dgm:spPr/>
    </dgm:pt>
    <dgm:pt modelId="{DB630AA7-16D0-4249-BEC8-B3DB8638F761}" type="pres">
      <dgm:prSet presAssocID="{08AA25E3-6682-45BA-84E7-2B96E985FFA5}" presName="connTx" presStyleLbl="parChTrans1D2" presStyleIdx="2" presStyleCnt="4"/>
      <dgm:spPr/>
    </dgm:pt>
    <dgm:pt modelId="{A92D7FB3-C760-4EE0-BA0D-06E061C2240A}" type="pres">
      <dgm:prSet presAssocID="{9D31FA7B-2F9A-4AF1-96A2-B83474836575}" presName="root2" presStyleCnt="0"/>
      <dgm:spPr/>
    </dgm:pt>
    <dgm:pt modelId="{23F0D66B-DA0F-46A7-AD6D-DD84F706D0F2}" type="pres">
      <dgm:prSet presAssocID="{9D31FA7B-2F9A-4AF1-96A2-B83474836575}" presName="LevelTwoTextNode" presStyleLbl="node2" presStyleIdx="2" presStyleCnt="4" custScaleY="43168" custLinFactNeighborX="1937" custLinFactNeighborY="-49234">
        <dgm:presLayoutVars>
          <dgm:chPref val="3"/>
        </dgm:presLayoutVars>
      </dgm:prSet>
      <dgm:spPr>
        <a:xfrm>
          <a:off x="1238491" y="4659504"/>
          <a:ext cx="2301652" cy="302919"/>
        </a:xfrm>
        <a:prstGeom prst="rect">
          <a:avLst/>
        </a:prstGeom>
      </dgm:spPr>
    </dgm:pt>
    <dgm:pt modelId="{6BE9BDAD-DA1A-464A-A49A-8719E1301FF4}" type="pres">
      <dgm:prSet presAssocID="{9D31FA7B-2F9A-4AF1-96A2-B83474836575}" presName="level3hierChild" presStyleCnt="0"/>
      <dgm:spPr/>
    </dgm:pt>
    <dgm:pt modelId="{2162413C-4CB6-4843-86E1-962CC48041A7}" type="pres">
      <dgm:prSet presAssocID="{89C93CF0-0D6C-4F4A-9585-7E7FFBB1AD90}" presName="conn2-1" presStyleLbl="parChTrans1D2" presStyleIdx="3" presStyleCnt="4"/>
      <dgm:spPr/>
    </dgm:pt>
    <dgm:pt modelId="{8B74EB03-EE1D-47BF-9A68-FFC99CD89B1F}" type="pres">
      <dgm:prSet presAssocID="{89C93CF0-0D6C-4F4A-9585-7E7FFBB1AD90}" presName="connTx" presStyleLbl="parChTrans1D2" presStyleIdx="3" presStyleCnt="4"/>
      <dgm:spPr/>
    </dgm:pt>
    <dgm:pt modelId="{7640EBA6-CF3E-4B23-A4CD-BCAAAA8B12A1}" type="pres">
      <dgm:prSet presAssocID="{0662A25F-BED3-47B0-B063-C11E0987BACD}" presName="root2" presStyleCnt="0"/>
      <dgm:spPr/>
    </dgm:pt>
    <dgm:pt modelId="{22EB6907-31DC-4F11-93EC-08FFAC3511CE}" type="pres">
      <dgm:prSet presAssocID="{0662A25F-BED3-47B0-B063-C11E0987BACD}" presName="LevelTwoTextNode" presStyleLbl="node2" presStyleIdx="3" presStyleCnt="4" custScaleY="36690" custLinFactNeighborX="1937" custLinFactNeighborY="-53158">
        <dgm:presLayoutVars>
          <dgm:chPref val="3"/>
        </dgm:presLayoutVars>
      </dgm:prSet>
      <dgm:spPr/>
    </dgm:pt>
    <dgm:pt modelId="{B9F86350-7D2A-46AE-AA17-CDA790A98B54}" type="pres">
      <dgm:prSet presAssocID="{0662A25F-BED3-47B0-B063-C11E0987BACD}" presName="level3hierChild" presStyleCnt="0"/>
      <dgm:spPr/>
    </dgm:pt>
  </dgm:ptLst>
  <dgm:cxnLst>
    <dgm:cxn modelId="{CF3DEB0E-6D70-4843-A3CB-AC3E4DC8664F}" type="presOf" srcId="{CD86E5B7-F413-4531-8C3C-0196B62125B4}" destId="{1E3727C9-3E5C-4113-92D8-2BB28BD9E297}" srcOrd="0" destOrd="0" presId="urn:microsoft.com/office/officeart/2008/layout/HorizontalMultiLevelHierarchy"/>
    <dgm:cxn modelId="{A3C58F10-8568-4C89-8305-4ECDD21AC275}" type="presOf" srcId="{A0081340-0E58-45F6-9C09-002FA9C9940F}" destId="{EC87B9D8-29EA-4682-909A-2D8011C245E5}" srcOrd="1" destOrd="0" presId="urn:microsoft.com/office/officeart/2008/layout/HorizontalMultiLevelHierarchy"/>
    <dgm:cxn modelId="{7A870811-89E3-4977-9436-2717B92EF5A4}" srcId="{CC953BC4-D671-4AA9-99E1-99124288A2B8}" destId="{3D6BABB3-5166-41CF-A224-0A4D541F959E}" srcOrd="0" destOrd="0" parTransId="{9A95A3F7-0B9B-4FF3-AD21-A5B6417F3B52}" sibTransId="{4F8A216E-A773-4DA0-A819-3C10D39ECACB}"/>
    <dgm:cxn modelId="{6AD4BC15-CCB4-409E-AA22-AFAF21FEA23D}" type="presOf" srcId="{3D6BABB3-5166-41CF-A224-0A4D541F959E}" destId="{64680D7E-091B-4084-B69F-CBC2829CC9DD}" srcOrd="0" destOrd="0" presId="urn:microsoft.com/office/officeart/2008/layout/HorizontalMultiLevelHierarchy"/>
    <dgm:cxn modelId="{41436825-C18B-4958-9D1B-F4B9684283D7}" type="presOf" srcId="{89C93CF0-0D6C-4F4A-9585-7E7FFBB1AD90}" destId="{8B74EB03-EE1D-47BF-9A68-FFC99CD89B1F}" srcOrd="1" destOrd="0" presId="urn:microsoft.com/office/officeart/2008/layout/HorizontalMultiLevelHierarchy"/>
    <dgm:cxn modelId="{7F1E1426-4307-48F0-81E9-CCA97787DF39}" type="presOf" srcId="{F677496D-609A-4EF6-AC22-ADC98099C895}" destId="{DA4EE656-F630-49FD-8CF5-9C46D63830E0}" srcOrd="1" destOrd="0" presId="urn:microsoft.com/office/officeart/2008/layout/HorizontalMultiLevelHierarchy"/>
    <dgm:cxn modelId="{DBD96727-07D9-4C20-87FE-59473EE57525}" type="presOf" srcId="{AC5BCA46-DA2C-472C-949F-3D5B7314A97B}" destId="{9F90ACD2-BC71-4088-BF49-FFEA9AB749FD}" srcOrd="0" destOrd="0" presId="urn:microsoft.com/office/officeart/2008/layout/HorizontalMultiLevelHierarchy"/>
    <dgm:cxn modelId="{DA1A4028-B35F-4B74-B707-7E549B660F8B}" type="presOf" srcId="{765DB4D6-47DC-4EFA-925F-E9FBE562DD59}" destId="{13CBCE22-3707-4265-8544-962093CD57CB}" srcOrd="0" destOrd="0" presId="urn:microsoft.com/office/officeart/2008/layout/HorizontalMultiLevelHierarchy"/>
    <dgm:cxn modelId="{61EC2B2D-8056-42C7-B3DE-051F2D107912}" type="presOf" srcId="{491D63BB-CC84-45CC-950B-31F05635AA7B}" destId="{BC9CED22-BD17-4DAF-80CA-C65AAEF02AF3}" srcOrd="0" destOrd="0" presId="urn:microsoft.com/office/officeart/2008/layout/HorizontalMultiLevelHierarchy"/>
    <dgm:cxn modelId="{5C8A7E32-5BF2-49A4-AA5B-2118C5E751FA}" srcId="{E971EB5E-EF81-4D34-822B-B409437D35B5}" destId="{D7A31107-FA0E-459A-A000-5577B700C762}" srcOrd="0" destOrd="0" parTransId="{F677496D-609A-4EF6-AC22-ADC98099C895}" sibTransId="{C86DFD75-792B-4D5F-A9B0-F6F859C34BA0}"/>
    <dgm:cxn modelId="{243B4634-8A8D-4814-8678-E5E9D7930E46}" type="presOf" srcId="{BCD4712D-D855-43FD-965E-3966A907736A}" destId="{E6F2B990-0AEF-4F44-AAE8-35DA5D2124D2}" srcOrd="0" destOrd="0" presId="urn:microsoft.com/office/officeart/2008/layout/HorizontalMultiLevelHierarchy"/>
    <dgm:cxn modelId="{0E796D35-49CA-48A4-A03D-F3D8A8AB6C3A}" type="presOf" srcId="{7F19843D-BFD5-40D3-8DEB-91A8484474C7}" destId="{2CCBF928-4CD1-416F-9842-1BB2F2276A76}" srcOrd="0" destOrd="0" presId="urn:microsoft.com/office/officeart/2008/layout/HorizontalMultiLevelHierarchy"/>
    <dgm:cxn modelId="{C52A943C-F7A4-4F8B-AC5B-9C9D78064F25}" type="presOf" srcId="{9A95A3F7-0B9B-4FF3-AD21-A5B6417F3B52}" destId="{F9C9AAC9-E999-4393-A81A-2C0A318BFFDC}" srcOrd="0" destOrd="0" presId="urn:microsoft.com/office/officeart/2008/layout/HorizontalMultiLevelHierarchy"/>
    <dgm:cxn modelId="{18D0C23E-562F-461E-82A8-7507678AD725}" type="presOf" srcId="{08AA25E3-6682-45BA-84E7-2B96E985FFA5}" destId="{1AFE3DC1-C4E3-44FA-B464-1C859C075F1F}" srcOrd="0" destOrd="0" presId="urn:microsoft.com/office/officeart/2008/layout/HorizontalMultiLevelHierarchy"/>
    <dgm:cxn modelId="{9E68AE5B-39C7-4113-A307-B7984E419F56}" srcId="{C38E4216-8CFA-425B-83E2-C1F1593A16E8}" destId="{42992091-7ED1-47D8-B2B2-A14FCD127B6C}" srcOrd="1" destOrd="0" parTransId="{7F19843D-BFD5-40D3-8DEB-91A8484474C7}" sibTransId="{F17893C0-1D61-437C-9913-8D1B5FF00C69}"/>
    <dgm:cxn modelId="{798C4F5C-94AC-4DE4-9B6F-7FCD9784B641}" srcId="{4BEC81AF-D09B-4916-AB6F-7F8D5E2388D9}" destId="{AC5BCA46-DA2C-472C-949F-3D5B7314A97B}" srcOrd="4" destOrd="0" parTransId="{CA30E4B9-7B27-4EB7-B033-DDE9952AE5F0}" sibTransId="{2450ECA4-7B77-4757-AC3C-3FEF4A60E1CB}"/>
    <dgm:cxn modelId="{3BB5A75D-5850-4ADB-9EF5-4E67BD619838}" type="presOf" srcId="{A16F8277-4EDB-437A-8C13-FDA9690B648E}" destId="{3EB77546-3C23-4D26-B2E9-40F43FBC1600}" srcOrd="1" destOrd="0" presId="urn:microsoft.com/office/officeart/2008/layout/HorizontalMultiLevelHierarchy"/>
    <dgm:cxn modelId="{A1550A60-90D5-45DC-BDA6-49B836E9905A}" type="presOf" srcId="{95C0A498-EFCB-4146-ACE1-B8E8558E0214}" destId="{38468B78-19FD-4228-B6D8-3AFE13C68490}" srcOrd="1" destOrd="0" presId="urn:microsoft.com/office/officeart/2008/layout/HorizontalMultiLevelHierarchy"/>
    <dgm:cxn modelId="{89D75144-DDA8-4E40-8FFB-964CE4C6DFA0}" type="presOf" srcId="{9A95A3F7-0B9B-4FF3-AD21-A5B6417F3B52}" destId="{0B4F8E42-21C7-41C5-83AA-D0C6DC0BD928}" srcOrd="1" destOrd="0" presId="urn:microsoft.com/office/officeart/2008/layout/HorizontalMultiLevelHierarchy"/>
    <dgm:cxn modelId="{4D8B4545-6253-4B4D-8D7F-FFC65E5E3434}" srcId="{960E5626-305B-456A-B8DD-CDAF4E008D41}" destId="{C38E4216-8CFA-425B-83E2-C1F1593A16E8}" srcOrd="0" destOrd="0" parTransId="{9E1CB8C5-F33F-4E3C-89E8-9E0B659BB9F3}" sibTransId="{08B7A1F5-E1E6-4E71-99A7-51F134F8D18E}"/>
    <dgm:cxn modelId="{75C94267-70C9-400B-B119-1399848D0F72}" srcId="{AC5BCA46-DA2C-472C-949F-3D5B7314A97B}" destId="{5388719D-3EE7-48CD-9EE4-1986CE7DDFA3}" srcOrd="0" destOrd="0" parTransId="{C8DB8940-18AD-45EE-B704-A6B435D415CE}" sibTransId="{3BE5B725-DD0F-4E12-83FA-A5545C437381}"/>
    <dgm:cxn modelId="{12CD4D49-3ECF-43CE-89C3-060347601023}" type="presOf" srcId="{A0081340-0E58-45F6-9C09-002FA9C9940F}" destId="{3CB58777-C17B-4275-8A84-5C38916CD6E6}" srcOrd="0" destOrd="0" presId="urn:microsoft.com/office/officeart/2008/layout/HorizontalMultiLevelHierarchy"/>
    <dgm:cxn modelId="{4A30D96A-B143-4C10-B133-F83B0109510B}" type="presOf" srcId="{A16F8277-4EDB-437A-8C13-FDA9690B648E}" destId="{08F779F6-A3CC-4F04-A206-3F1D07E29C36}" srcOrd="0" destOrd="0" presId="urn:microsoft.com/office/officeart/2008/layout/HorizontalMultiLevelHierarchy"/>
    <dgm:cxn modelId="{BAC27A4D-0CAA-44D2-8DE0-D5929FDDFAB0}" type="presOf" srcId="{95C0A498-EFCB-4146-ACE1-B8E8558E0214}" destId="{E3EC090E-D287-4525-8BA8-17DB0B629A46}" srcOrd="0" destOrd="0" presId="urn:microsoft.com/office/officeart/2008/layout/HorizontalMultiLevelHierarchy"/>
    <dgm:cxn modelId="{E5EC3874-BF12-4FA5-8C21-910795F271DB}" type="presOf" srcId="{1FA25592-11C0-42B2-9896-B21764027F98}" destId="{71E2DEE1-AAEA-4AD6-BAE2-882E554AC852}" srcOrd="0" destOrd="0" presId="urn:microsoft.com/office/officeart/2008/layout/HorizontalMultiLevelHierarchy"/>
    <dgm:cxn modelId="{B65AFB57-01C6-4E20-998D-629C0845E80A}" type="presOf" srcId="{9D31FA7B-2F9A-4AF1-96A2-B83474836575}" destId="{23F0D66B-DA0F-46A7-AD6D-DD84F706D0F2}" srcOrd="0" destOrd="0" presId="urn:microsoft.com/office/officeart/2008/layout/HorizontalMultiLevelHierarchy"/>
    <dgm:cxn modelId="{241E0378-97CB-4307-9FE6-9A61E30379BB}" srcId="{2FDB4533-60F5-4EFF-BE3A-890D38286B34}" destId="{2F3F7C65-C94F-4FD6-9FE5-D255DF5472E5}" srcOrd="0" destOrd="0" parTransId="{491D63BB-CC84-45CC-950B-31F05635AA7B}" sibTransId="{F6C6D619-57B6-4C1F-A125-0373F6B8F0AB}"/>
    <dgm:cxn modelId="{C80F597A-7DC5-462B-8605-1A2FE943A5D2}" type="presOf" srcId="{48E5B71C-725B-4271-8EEE-4A95D95A22EB}" destId="{66A0F47B-9E9B-4978-B5D2-4426E46F7C4B}" srcOrd="1" destOrd="0" presId="urn:microsoft.com/office/officeart/2008/layout/HorizontalMultiLevelHierarchy"/>
    <dgm:cxn modelId="{1CEA4B82-4539-4E46-9CD4-96422B9D6D8B}" srcId="{4BEC81AF-D09B-4916-AB6F-7F8D5E2388D9}" destId="{CD86E5B7-F413-4531-8C3C-0196B62125B4}" srcOrd="1" destOrd="0" parTransId="{081F7C88-FEC8-4C2C-8690-8EA29C4E8576}" sibTransId="{24AEAB24-0AE9-405A-9BBC-51FF3EA6BE61}"/>
    <dgm:cxn modelId="{1ED29189-4904-4805-9168-5E7C621E0940}" type="presOf" srcId="{081F7C88-FEC8-4C2C-8690-8EA29C4E8576}" destId="{008AB4A0-D545-4599-BCFD-45F2D7A940D3}" srcOrd="0" destOrd="0" presId="urn:microsoft.com/office/officeart/2008/layout/HorizontalMultiLevelHierarchy"/>
    <dgm:cxn modelId="{16E7368B-6462-45FE-88D5-FF9417EDE9EA}" type="presOf" srcId="{D7A31107-FA0E-459A-A000-5577B700C762}" destId="{D71FC5CD-13A6-4E59-8915-3669ED5C719D}" srcOrd="0" destOrd="0" presId="urn:microsoft.com/office/officeart/2008/layout/HorizontalMultiLevelHierarchy"/>
    <dgm:cxn modelId="{DDC61E91-055C-4BD9-B6FE-C97537D37CF1}" srcId="{C38E4216-8CFA-425B-83E2-C1F1593A16E8}" destId="{9D31FA7B-2F9A-4AF1-96A2-B83474836575}" srcOrd="2" destOrd="0" parTransId="{08AA25E3-6682-45BA-84E7-2B96E985FFA5}" sibTransId="{DF710CFE-D714-463D-A460-6E48AAF6AFE5}"/>
    <dgm:cxn modelId="{195AF591-6A89-48F1-ADC8-205E9DE4A719}" type="presOf" srcId="{081F7C88-FEC8-4C2C-8690-8EA29C4E8576}" destId="{CFEDC805-305B-4EDD-8A74-E4CCE25211C3}" srcOrd="1" destOrd="0" presId="urn:microsoft.com/office/officeart/2008/layout/HorizontalMultiLevelHierarchy"/>
    <dgm:cxn modelId="{01391B94-F34F-46D1-8F09-D181F07756DF}" type="presOf" srcId="{39CA777A-ABEC-4DC8-9B03-84FDD8E8E85A}" destId="{34F2E9F3-5AC8-44FF-9763-481AF41AB694}" srcOrd="1" destOrd="0" presId="urn:microsoft.com/office/officeart/2008/layout/HorizontalMultiLevelHierarchy"/>
    <dgm:cxn modelId="{B6625596-98BB-4B7E-ADC3-F687A7EAC4BA}" type="presOf" srcId="{4BEC81AF-D09B-4916-AB6F-7F8D5E2388D9}" destId="{860249FE-A885-4B8B-A9F7-5CCFE9E7D344}" srcOrd="0" destOrd="0" presId="urn:microsoft.com/office/officeart/2008/layout/HorizontalMultiLevelHierarchy"/>
    <dgm:cxn modelId="{F2453B9B-55C8-42BE-B367-E4F63BBF7846}" type="presOf" srcId="{C38E4216-8CFA-425B-83E2-C1F1593A16E8}" destId="{C39B1599-2EB3-49AC-976E-4521BFDDF90A}" srcOrd="0" destOrd="0" presId="urn:microsoft.com/office/officeart/2008/layout/HorizontalMultiLevelHierarchy"/>
    <dgm:cxn modelId="{75F1E09D-8F70-4E10-BC92-08192172BE45}" type="presOf" srcId="{7F19843D-BFD5-40D3-8DEB-91A8484474C7}" destId="{166E077E-5F52-435C-8DCB-E37DEA5B35C1}" srcOrd="1" destOrd="0" presId="urn:microsoft.com/office/officeart/2008/layout/HorizontalMultiLevelHierarchy"/>
    <dgm:cxn modelId="{EE450B9F-D513-40F4-92FD-045DBB93D4D6}" type="presOf" srcId="{CA30E4B9-7B27-4EB7-B033-DDE9952AE5F0}" destId="{5B1B1E15-AE3F-4D1B-8A2F-8A582D33E13A}" srcOrd="0" destOrd="0" presId="urn:microsoft.com/office/officeart/2008/layout/HorizontalMultiLevelHierarchy"/>
    <dgm:cxn modelId="{E5AA9C9F-338F-4B65-A072-FFFC587075C6}" type="presOf" srcId="{C8DB8940-18AD-45EE-B704-A6B435D415CE}" destId="{B78BC67B-21F1-4F93-BB0C-4F5EF70244DE}" srcOrd="1" destOrd="0" presId="urn:microsoft.com/office/officeart/2008/layout/HorizontalMultiLevelHierarchy"/>
    <dgm:cxn modelId="{C83EC09F-BFE9-4020-AE57-92BE7425275E}" type="presOf" srcId="{2FDB4533-60F5-4EFF-BE3A-890D38286B34}" destId="{CCB14A9F-9DA9-41C9-8D9D-D3F2DD866612}" srcOrd="0" destOrd="0" presId="urn:microsoft.com/office/officeart/2008/layout/HorizontalMultiLevelHierarchy"/>
    <dgm:cxn modelId="{AD95F7A3-D784-4E6A-812B-FE0044A599B8}" type="presOf" srcId="{08AA25E3-6682-45BA-84E7-2B96E985FFA5}" destId="{DB630AA7-16D0-4249-BEC8-B3DB8638F761}" srcOrd="1" destOrd="0" presId="urn:microsoft.com/office/officeart/2008/layout/HorizontalMultiLevelHierarchy"/>
    <dgm:cxn modelId="{C042C1A7-E5A7-4B68-934D-D22ACEB0BEDA}" type="presOf" srcId="{2F3F7C65-C94F-4FD6-9FE5-D255DF5472E5}" destId="{FBC697B9-890A-4D4B-8E68-99E1E367C18A}" srcOrd="0" destOrd="0" presId="urn:microsoft.com/office/officeart/2008/layout/HorizontalMultiLevelHierarchy"/>
    <dgm:cxn modelId="{832964AB-B084-43AD-8176-00036AF9A0F3}" srcId="{4BEC81AF-D09B-4916-AB6F-7F8D5E2388D9}" destId="{2FDB4533-60F5-4EFF-BE3A-890D38286B34}" srcOrd="0" destOrd="0" parTransId="{95C0A498-EFCB-4146-ACE1-B8E8558E0214}" sibTransId="{19B6136C-A661-4B1B-90FF-7CB45C575056}"/>
    <dgm:cxn modelId="{99DB98AB-1224-48E1-9778-28276EB8C023}" type="presOf" srcId="{E7F3AEF2-866E-4C05-AEF8-D81E7D97BC67}" destId="{3A28F888-2D7F-4A1F-9F64-DFE162BEEB9E}" srcOrd="0" destOrd="0" presId="urn:microsoft.com/office/officeart/2008/layout/HorizontalMultiLevelHierarchy"/>
    <dgm:cxn modelId="{71EB98AB-AD3A-4E98-AF3B-AA31D786B6B6}" type="presOf" srcId="{C8DB8940-18AD-45EE-B704-A6B435D415CE}" destId="{D2FEEB05-D3BA-4BBA-84DE-0BE6E577516F}" srcOrd="0" destOrd="0" presId="urn:microsoft.com/office/officeart/2008/layout/HorizontalMultiLevelHierarchy"/>
    <dgm:cxn modelId="{73DD96B4-162B-4BF4-9542-849B41A6CC58}" type="presOf" srcId="{F677496D-609A-4EF6-AC22-ADC98099C895}" destId="{602B5D04-DE17-429F-86A7-BE151606386E}" srcOrd="0" destOrd="0" presId="urn:microsoft.com/office/officeart/2008/layout/HorizontalMultiLevelHierarchy"/>
    <dgm:cxn modelId="{FE927EB6-3E6B-4650-97CD-20BDAA708018}" type="presOf" srcId="{960E5626-305B-456A-B8DD-CDAF4E008D41}" destId="{16D84841-CE7D-4E62-BDC3-58AFA5A45E35}" srcOrd="0" destOrd="0" presId="urn:microsoft.com/office/officeart/2008/layout/HorizontalMultiLevelHierarchy"/>
    <dgm:cxn modelId="{4A03D0B9-172F-42A3-933C-321E0ACCECC3}" type="presOf" srcId="{0662A25F-BED3-47B0-B063-C11E0987BACD}" destId="{22EB6907-31DC-4F11-93EC-08FFAC3511CE}" srcOrd="0" destOrd="0" presId="urn:microsoft.com/office/officeart/2008/layout/HorizontalMultiLevelHierarchy"/>
    <dgm:cxn modelId="{4AAA8DBE-8DD1-47D1-A1FD-58DB509F749D}" type="presOf" srcId="{E971EB5E-EF81-4D34-822B-B409437D35B5}" destId="{9C567C08-3758-43CB-A81A-EEECB2447F1B}" srcOrd="0" destOrd="0" presId="urn:microsoft.com/office/officeart/2008/layout/HorizontalMultiLevelHierarchy"/>
    <dgm:cxn modelId="{129395BF-0575-48E7-9188-0B69F6FA611F}" type="presOf" srcId="{BABF40CA-A825-4933-B765-94D2D8037499}" destId="{EF6046E1-29EC-4986-8479-2B1159FEA548}" srcOrd="1" destOrd="0" presId="urn:microsoft.com/office/officeart/2008/layout/HorizontalMultiLevelHierarchy"/>
    <dgm:cxn modelId="{D028C6C0-7316-4D70-80B7-5AB10AE82E2C}" type="presOf" srcId="{48E5B71C-725B-4271-8EEE-4A95D95A22EB}" destId="{2D486FCF-8F1C-43FF-B8D6-625845073CF6}" srcOrd="0" destOrd="0" presId="urn:microsoft.com/office/officeart/2008/layout/HorizontalMultiLevelHierarchy"/>
    <dgm:cxn modelId="{82080EC2-9368-4DE5-A700-092F6F47609E}" type="presOf" srcId="{1FA25592-11C0-42B2-9896-B21764027F98}" destId="{A6E9D7A9-D46E-40F8-B799-A8109B1217E3}" srcOrd="1" destOrd="0" presId="urn:microsoft.com/office/officeart/2008/layout/HorizontalMultiLevelHierarchy"/>
    <dgm:cxn modelId="{25BDA9C2-69EB-4405-92BA-5C6A1620497E}" type="presOf" srcId="{42992091-7ED1-47D8-B2B2-A14FCD127B6C}" destId="{72CC0BA0-B283-414A-B119-1E311914E096}" srcOrd="0" destOrd="0" presId="urn:microsoft.com/office/officeart/2008/layout/HorizontalMultiLevelHierarchy"/>
    <dgm:cxn modelId="{A59069C4-ED05-497F-A05E-352D1123969B}" srcId="{CD86E5B7-F413-4531-8C3C-0196B62125B4}" destId="{BCD4712D-D855-43FD-965E-3966A907736A}" srcOrd="1" destOrd="0" parTransId="{A16F8277-4EDB-437A-8C13-FDA9690B648E}" sibTransId="{95F93C20-7759-48BD-8BDC-EDBA6B5A8EB0}"/>
    <dgm:cxn modelId="{47F3BFD5-7B18-4104-9BF9-8CFD7A393C51}" type="presOf" srcId="{BABF40CA-A825-4933-B765-94D2D8037499}" destId="{A1B1E349-168C-470C-A06F-DC7829DA8A53}" srcOrd="0" destOrd="0" presId="urn:microsoft.com/office/officeart/2008/layout/HorizontalMultiLevelHierarchy"/>
    <dgm:cxn modelId="{A24D19E0-17B8-4A0E-860D-B5304B43F7FD}" srcId="{4BEC81AF-D09B-4916-AB6F-7F8D5E2388D9}" destId="{E971EB5E-EF81-4D34-822B-B409437D35B5}" srcOrd="2" destOrd="0" parTransId="{39CA777A-ABEC-4DC8-9B03-84FDD8E8E85A}" sibTransId="{E90928C9-028C-497E-82DB-5E44E26D0EB0}"/>
    <dgm:cxn modelId="{E522DBE3-D1AB-4F4A-84DE-34F6D1501509}" type="presOf" srcId="{CA30E4B9-7B27-4EB7-B033-DDE9952AE5F0}" destId="{21ACA35E-C6CF-4071-9E88-84076EBA5B24}" srcOrd="1" destOrd="0" presId="urn:microsoft.com/office/officeart/2008/layout/HorizontalMultiLevelHierarchy"/>
    <dgm:cxn modelId="{A66B61E4-3F92-4BED-A724-EE156BFD6E53}" srcId="{C38E4216-8CFA-425B-83E2-C1F1593A16E8}" destId="{4BEC81AF-D09B-4916-AB6F-7F8D5E2388D9}" srcOrd="0" destOrd="0" parTransId="{48E5B71C-725B-4271-8EEE-4A95D95A22EB}" sibTransId="{341A44CC-B5AB-4C2B-B2F8-78B863EEFBFA}"/>
    <dgm:cxn modelId="{88079FE4-B054-44CE-B852-83CB1AE18EE7}" srcId="{C38E4216-8CFA-425B-83E2-C1F1593A16E8}" destId="{0662A25F-BED3-47B0-B063-C11E0987BACD}" srcOrd="3" destOrd="0" parTransId="{89C93CF0-0D6C-4F4A-9585-7E7FFBB1AD90}" sibTransId="{9485C555-D3A4-4418-9D73-DF5E4FB68EBB}"/>
    <dgm:cxn modelId="{6E7D24E5-8BB8-492B-9417-AC4F1358F9CC}" type="presOf" srcId="{CC953BC4-D671-4AA9-99E1-99124288A2B8}" destId="{53B36F35-D7B4-4C14-8509-A77AFCFF2285}" srcOrd="0" destOrd="0" presId="urn:microsoft.com/office/officeart/2008/layout/HorizontalMultiLevelHierarchy"/>
    <dgm:cxn modelId="{F24CF7E8-C5BF-4685-BC42-C5663215AD87}" srcId="{4BEC81AF-D09B-4916-AB6F-7F8D5E2388D9}" destId="{CC953BC4-D671-4AA9-99E1-99124288A2B8}" srcOrd="3" destOrd="0" parTransId="{BABF40CA-A825-4933-B765-94D2D8037499}" sibTransId="{50DD1AC7-E827-4E9D-83CC-F4DD60CACC30}"/>
    <dgm:cxn modelId="{321BBEED-1ADC-4E6F-9E10-A5289A27BC18}" srcId="{2FDB4533-60F5-4EFF-BE3A-890D38286B34}" destId="{765DB4D6-47DC-4EFA-925F-E9FBE562DD59}" srcOrd="1" destOrd="0" parTransId="{A0081340-0E58-45F6-9C09-002FA9C9940F}" sibTransId="{17C392ED-3A46-43F7-8EAC-F54879CA1B7E}"/>
    <dgm:cxn modelId="{FCE55DF0-1FEE-48C8-BBE5-4B00926D1131}" type="presOf" srcId="{491D63BB-CC84-45CC-950B-31F05635AA7B}" destId="{2EC416EA-E802-472F-9A64-997FEADF4F44}" srcOrd="1" destOrd="0" presId="urn:microsoft.com/office/officeart/2008/layout/HorizontalMultiLevelHierarchy"/>
    <dgm:cxn modelId="{2A4181F1-7191-472D-904D-F8D033679647}" srcId="{CD86E5B7-F413-4531-8C3C-0196B62125B4}" destId="{E7F3AEF2-866E-4C05-AEF8-D81E7D97BC67}" srcOrd="0" destOrd="0" parTransId="{1FA25592-11C0-42B2-9896-B21764027F98}" sibTransId="{CDA8DB16-7794-4ED0-8C3D-217E28E0B2A1}"/>
    <dgm:cxn modelId="{F2D0B0FB-F83F-434E-8F83-4B46CA3CF0EF}" type="presOf" srcId="{39CA777A-ABEC-4DC8-9B03-84FDD8E8E85A}" destId="{6D59C549-6122-423B-808E-CD888D60333C}" srcOrd="0" destOrd="0" presId="urn:microsoft.com/office/officeart/2008/layout/HorizontalMultiLevelHierarchy"/>
    <dgm:cxn modelId="{002EBDFC-7529-435F-A838-36DD44176D18}" type="presOf" srcId="{89C93CF0-0D6C-4F4A-9585-7E7FFBB1AD90}" destId="{2162413C-4CB6-4843-86E1-962CC48041A7}" srcOrd="0" destOrd="0" presId="urn:microsoft.com/office/officeart/2008/layout/HorizontalMultiLevelHierarchy"/>
    <dgm:cxn modelId="{324F06FD-4D89-480F-BDC3-B8284658F18A}" type="presOf" srcId="{5388719D-3EE7-48CD-9EE4-1986CE7DDFA3}" destId="{EF103D4A-6A4E-43F6-9FC4-6CC8A542F048}" srcOrd="0" destOrd="0" presId="urn:microsoft.com/office/officeart/2008/layout/HorizontalMultiLevelHierarchy"/>
    <dgm:cxn modelId="{B73E3F17-A30D-4D50-8E41-11F5366527FD}" type="presParOf" srcId="{16D84841-CE7D-4E62-BDC3-58AFA5A45E35}" destId="{1ECEF95C-DCC0-4965-9B60-EA8D5679A317}" srcOrd="0" destOrd="0" presId="urn:microsoft.com/office/officeart/2008/layout/HorizontalMultiLevelHierarchy"/>
    <dgm:cxn modelId="{C41CB745-2F12-4513-9FAB-0BF2E7A2AA1E}" type="presParOf" srcId="{1ECEF95C-DCC0-4965-9B60-EA8D5679A317}" destId="{C39B1599-2EB3-49AC-976E-4521BFDDF90A}" srcOrd="0" destOrd="0" presId="urn:microsoft.com/office/officeart/2008/layout/HorizontalMultiLevelHierarchy"/>
    <dgm:cxn modelId="{0A4E9AE2-F76B-43E2-9D39-695131D180A9}" type="presParOf" srcId="{1ECEF95C-DCC0-4965-9B60-EA8D5679A317}" destId="{7D6725C7-2EB9-4BFE-8402-E303E622AAEE}" srcOrd="1" destOrd="0" presId="urn:microsoft.com/office/officeart/2008/layout/HorizontalMultiLevelHierarchy"/>
    <dgm:cxn modelId="{CCC90A90-E8C4-4E47-8B2F-E9A8C33B23E1}" type="presParOf" srcId="{7D6725C7-2EB9-4BFE-8402-E303E622AAEE}" destId="{2D486FCF-8F1C-43FF-B8D6-625845073CF6}" srcOrd="0" destOrd="0" presId="urn:microsoft.com/office/officeart/2008/layout/HorizontalMultiLevelHierarchy"/>
    <dgm:cxn modelId="{C1D7EB25-5DBB-4705-8CDE-7B6161924D41}" type="presParOf" srcId="{2D486FCF-8F1C-43FF-B8D6-625845073CF6}" destId="{66A0F47B-9E9B-4978-B5D2-4426E46F7C4B}" srcOrd="0" destOrd="0" presId="urn:microsoft.com/office/officeart/2008/layout/HorizontalMultiLevelHierarchy"/>
    <dgm:cxn modelId="{03664E39-2788-46C3-9ACF-DDB4158EDEA0}" type="presParOf" srcId="{7D6725C7-2EB9-4BFE-8402-E303E622AAEE}" destId="{85C5C09F-1853-417D-B05B-3FA7B59B76C7}" srcOrd="1" destOrd="0" presId="urn:microsoft.com/office/officeart/2008/layout/HorizontalMultiLevelHierarchy"/>
    <dgm:cxn modelId="{1C3F84A0-250B-4BC2-AC94-343D7B8D2DA4}" type="presParOf" srcId="{85C5C09F-1853-417D-B05B-3FA7B59B76C7}" destId="{860249FE-A885-4B8B-A9F7-5CCFE9E7D344}" srcOrd="0" destOrd="0" presId="urn:microsoft.com/office/officeart/2008/layout/HorizontalMultiLevelHierarchy"/>
    <dgm:cxn modelId="{F3D861C3-FBBB-4D02-A77B-227EBDB20881}" type="presParOf" srcId="{85C5C09F-1853-417D-B05B-3FA7B59B76C7}" destId="{6632A96B-3654-4C06-882D-E0FBA8FC59F4}" srcOrd="1" destOrd="0" presId="urn:microsoft.com/office/officeart/2008/layout/HorizontalMultiLevelHierarchy"/>
    <dgm:cxn modelId="{4A9C9A16-121C-4AD7-B265-C8BA38F6216D}" type="presParOf" srcId="{6632A96B-3654-4C06-882D-E0FBA8FC59F4}" destId="{E3EC090E-D287-4525-8BA8-17DB0B629A46}" srcOrd="0" destOrd="0" presId="urn:microsoft.com/office/officeart/2008/layout/HorizontalMultiLevelHierarchy"/>
    <dgm:cxn modelId="{B726FF33-63EC-4D6B-B561-53A531D4778B}" type="presParOf" srcId="{E3EC090E-D287-4525-8BA8-17DB0B629A46}" destId="{38468B78-19FD-4228-B6D8-3AFE13C68490}" srcOrd="0" destOrd="0" presId="urn:microsoft.com/office/officeart/2008/layout/HorizontalMultiLevelHierarchy"/>
    <dgm:cxn modelId="{FFAEB70D-309C-4702-9637-DD5358C8E5E1}" type="presParOf" srcId="{6632A96B-3654-4C06-882D-E0FBA8FC59F4}" destId="{552B6C10-C068-41D3-B2CC-A025A21CAACA}" srcOrd="1" destOrd="0" presId="urn:microsoft.com/office/officeart/2008/layout/HorizontalMultiLevelHierarchy"/>
    <dgm:cxn modelId="{B090BDA3-0BCD-4FE2-876D-E206B2EE51C1}" type="presParOf" srcId="{552B6C10-C068-41D3-B2CC-A025A21CAACA}" destId="{CCB14A9F-9DA9-41C9-8D9D-D3F2DD866612}" srcOrd="0" destOrd="0" presId="urn:microsoft.com/office/officeart/2008/layout/HorizontalMultiLevelHierarchy"/>
    <dgm:cxn modelId="{3ACC08F0-B7D8-4673-9CF9-E6D59420966F}" type="presParOf" srcId="{552B6C10-C068-41D3-B2CC-A025A21CAACA}" destId="{081ECD6C-CCDB-4CC3-BF93-E8960C83C648}" srcOrd="1" destOrd="0" presId="urn:microsoft.com/office/officeart/2008/layout/HorizontalMultiLevelHierarchy"/>
    <dgm:cxn modelId="{C6E8EE32-2536-4B47-A324-0503EBD10D51}" type="presParOf" srcId="{081ECD6C-CCDB-4CC3-BF93-E8960C83C648}" destId="{BC9CED22-BD17-4DAF-80CA-C65AAEF02AF3}" srcOrd="0" destOrd="0" presId="urn:microsoft.com/office/officeart/2008/layout/HorizontalMultiLevelHierarchy"/>
    <dgm:cxn modelId="{0418024E-17F1-4C79-8442-458D35558140}" type="presParOf" srcId="{BC9CED22-BD17-4DAF-80CA-C65AAEF02AF3}" destId="{2EC416EA-E802-472F-9A64-997FEADF4F44}" srcOrd="0" destOrd="0" presId="urn:microsoft.com/office/officeart/2008/layout/HorizontalMultiLevelHierarchy"/>
    <dgm:cxn modelId="{0113BD23-8A51-408F-8546-9698CF249F09}" type="presParOf" srcId="{081ECD6C-CCDB-4CC3-BF93-E8960C83C648}" destId="{E541F327-34C4-483D-AB27-2905496952B9}" srcOrd="1" destOrd="0" presId="urn:microsoft.com/office/officeart/2008/layout/HorizontalMultiLevelHierarchy"/>
    <dgm:cxn modelId="{590DE01E-1871-4382-B2B6-89E8B72017FC}" type="presParOf" srcId="{E541F327-34C4-483D-AB27-2905496952B9}" destId="{FBC697B9-890A-4D4B-8E68-99E1E367C18A}" srcOrd="0" destOrd="0" presId="urn:microsoft.com/office/officeart/2008/layout/HorizontalMultiLevelHierarchy"/>
    <dgm:cxn modelId="{4DF8C958-8729-4C22-A74F-0B36406BBDE6}" type="presParOf" srcId="{E541F327-34C4-483D-AB27-2905496952B9}" destId="{F82925F9-06C4-40AA-A096-CE2DBDD2F035}" srcOrd="1" destOrd="0" presId="urn:microsoft.com/office/officeart/2008/layout/HorizontalMultiLevelHierarchy"/>
    <dgm:cxn modelId="{80F902F5-08AA-4C76-AB5A-A7D9B5E57D0F}" type="presParOf" srcId="{081ECD6C-CCDB-4CC3-BF93-E8960C83C648}" destId="{3CB58777-C17B-4275-8A84-5C38916CD6E6}" srcOrd="2" destOrd="0" presId="urn:microsoft.com/office/officeart/2008/layout/HorizontalMultiLevelHierarchy"/>
    <dgm:cxn modelId="{75607D20-59A7-4629-A0A8-8CC117B9C8D4}" type="presParOf" srcId="{3CB58777-C17B-4275-8A84-5C38916CD6E6}" destId="{EC87B9D8-29EA-4682-909A-2D8011C245E5}" srcOrd="0" destOrd="0" presId="urn:microsoft.com/office/officeart/2008/layout/HorizontalMultiLevelHierarchy"/>
    <dgm:cxn modelId="{5B9656EE-4BAE-4A47-9ED3-9E1E5DA075E9}" type="presParOf" srcId="{081ECD6C-CCDB-4CC3-BF93-E8960C83C648}" destId="{85A38DD6-F43B-487B-A2AA-61317E1999DB}" srcOrd="3" destOrd="0" presId="urn:microsoft.com/office/officeart/2008/layout/HorizontalMultiLevelHierarchy"/>
    <dgm:cxn modelId="{BB681549-B664-43D6-B176-2B3C636C609F}" type="presParOf" srcId="{85A38DD6-F43B-487B-A2AA-61317E1999DB}" destId="{13CBCE22-3707-4265-8544-962093CD57CB}" srcOrd="0" destOrd="0" presId="urn:microsoft.com/office/officeart/2008/layout/HorizontalMultiLevelHierarchy"/>
    <dgm:cxn modelId="{A51DDCA1-DEA4-42F5-B01E-D891BEBB14BC}" type="presParOf" srcId="{85A38DD6-F43B-487B-A2AA-61317E1999DB}" destId="{10FD1563-CF8A-4889-BB5B-E0232B7EB1F9}" srcOrd="1" destOrd="0" presId="urn:microsoft.com/office/officeart/2008/layout/HorizontalMultiLevelHierarchy"/>
    <dgm:cxn modelId="{D09D06B2-0695-4A8D-A719-05333149997F}" type="presParOf" srcId="{6632A96B-3654-4C06-882D-E0FBA8FC59F4}" destId="{008AB4A0-D545-4599-BCFD-45F2D7A940D3}" srcOrd="2" destOrd="0" presId="urn:microsoft.com/office/officeart/2008/layout/HorizontalMultiLevelHierarchy"/>
    <dgm:cxn modelId="{A2B10825-57D4-4E5C-A049-8577F7F67095}" type="presParOf" srcId="{008AB4A0-D545-4599-BCFD-45F2D7A940D3}" destId="{CFEDC805-305B-4EDD-8A74-E4CCE25211C3}" srcOrd="0" destOrd="0" presId="urn:microsoft.com/office/officeart/2008/layout/HorizontalMultiLevelHierarchy"/>
    <dgm:cxn modelId="{2C8A08AE-B8FE-4BA3-AB9D-A4CA5D2E407A}" type="presParOf" srcId="{6632A96B-3654-4C06-882D-E0FBA8FC59F4}" destId="{139762D1-BB0C-4BC1-B02B-DCF11195750A}" srcOrd="3" destOrd="0" presId="urn:microsoft.com/office/officeart/2008/layout/HorizontalMultiLevelHierarchy"/>
    <dgm:cxn modelId="{37BCE9BD-2C5E-41B5-A085-BF2251DB8A8B}" type="presParOf" srcId="{139762D1-BB0C-4BC1-B02B-DCF11195750A}" destId="{1E3727C9-3E5C-4113-92D8-2BB28BD9E297}" srcOrd="0" destOrd="0" presId="urn:microsoft.com/office/officeart/2008/layout/HorizontalMultiLevelHierarchy"/>
    <dgm:cxn modelId="{897B63A0-1F7A-4719-B5CB-E7C110431842}" type="presParOf" srcId="{139762D1-BB0C-4BC1-B02B-DCF11195750A}" destId="{A3689230-6013-4034-BA9C-7FB9578DC5D3}" srcOrd="1" destOrd="0" presId="urn:microsoft.com/office/officeart/2008/layout/HorizontalMultiLevelHierarchy"/>
    <dgm:cxn modelId="{997463D2-A23C-4EC7-8423-F2E9DC15CCAF}" type="presParOf" srcId="{A3689230-6013-4034-BA9C-7FB9578DC5D3}" destId="{71E2DEE1-AAEA-4AD6-BAE2-882E554AC852}" srcOrd="0" destOrd="0" presId="urn:microsoft.com/office/officeart/2008/layout/HorizontalMultiLevelHierarchy"/>
    <dgm:cxn modelId="{3F525972-CC9F-4969-8F1A-F09CA3BE787C}" type="presParOf" srcId="{71E2DEE1-AAEA-4AD6-BAE2-882E554AC852}" destId="{A6E9D7A9-D46E-40F8-B799-A8109B1217E3}" srcOrd="0" destOrd="0" presId="urn:microsoft.com/office/officeart/2008/layout/HorizontalMultiLevelHierarchy"/>
    <dgm:cxn modelId="{2B71FA4B-39C7-4EB0-AB60-D43EDEA74F60}" type="presParOf" srcId="{A3689230-6013-4034-BA9C-7FB9578DC5D3}" destId="{F0201B5B-FD8A-4729-B191-966AD7F5E254}" srcOrd="1" destOrd="0" presId="urn:microsoft.com/office/officeart/2008/layout/HorizontalMultiLevelHierarchy"/>
    <dgm:cxn modelId="{5944B711-480C-42E5-893C-33479CFC9254}" type="presParOf" srcId="{F0201B5B-FD8A-4729-B191-966AD7F5E254}" destId="{3A28F888-2D7F-4A1F-9F64-DFE162BEEB9E}" srcOrd="0" destOrd="0" presId="urn:microsoft.com/office/officeart/2008/layout/HorizontalMultiLevelHierarchy"/>
    <dgm:cxn modelId="{1FC59D8D-0065-43A5-8295-8DF30A671144}" type="presParOf" srcId="{F0201B5B-FD8A-4729-B191-966AD7F5E254}" destId="{AE704A33-18A5-47AB-AD92-98A2932A7365}" srcOrd="1" destOrd="0" presId="urn:microsoft.com/office/officeart/2008/layout/HorizontalMultiLevelHierarchy"/>
    <dgm:cxn modelId="{72BD8893-AEF3-4018-A1D6-0A17DACFEB22}" type="presParOf" srcId="{A3689230-6013-4034-BA9C-7FB9578DC5D3}" destId="{08F779F6-A3CC-4F04-A206-3F1D07E29C36}" srcOrd="2" destOrd="0" presId="urn:microsoft.com/office/officeart/2008/layout/HorizontalMultiLevelHierarchy"/>
    <dgm:cxn modelId="{A9A3C7B6-E390-41E9-8D7D-710113BFC812}" type="presParOf" srcId="{08F779F6-A3CC-4F04-A206-3F1D07E29C36}" destId="{3EB77546-3C23-4D26-B2E9-40F43FBC1600}" srcOrd="0" destOrd="0" presId="urn:microsoft.com/office/officeart/2008/layout/HorizontalMultiLevelHierarchy"/>
    <dgm:cxn modelId="{39662261-8148-4010-81AB-81BE406EBD26}" type="presParOf" srcId="{A3689230-6013-4034-BA9C-7FB9578DC5D3}" destId="{91A749D6-D19F-4F28-9CE9-B21E7CFDC13F}" srcOrd="3" destOrd="0" presId="urn:microsoft.com/office/officeart/2008/layout/HorizontalMultiLevelHierarchy"/>
    <dgm:cxn modelId="{C9C421A3-738F-4888-873B-23844498FB2D}" type="presParOf" srcId="{91A749D6-D19F-4F28-9CE9-B21E7CFDC13F}" destId="{E6F2B990-0AEF-4F44-AAE8-35DA5D2124D2}" srcOrd="0" destOrd="0" presId="urn:microsoft.com/office/officeart/2008/layout/HorizontalMultiLevelHierarchy"/>
    <dgm:cxn modelId="{369F0868-A0A1-4979-9A8F-8FDD023324A4}" type="presParOf" srcId="{91A749D6-D19F-4F28-9CE9-B21E7CFDC13F}" destId="{5C7140BC-2C60-4542-8D96-84B2DD476D4A}" srcOrd="1" destOrd="0" presId="urn:microsoft.com/office/officeart/2008/layout/HorizontalMultiLevelHierarchy"/>
    <dgm:cxn modelId="{6BD2B39A-10BB-4663-B276-4E6B0FBF79EF}" type="presParOf" srcId="{6632A96B-3654-4C06-882D-E0FBA8FC59F4}" destId="{6D59C549-6122-423B-808E-CD888D60333C}" srcOrd="4" destOrd="0" presId="urn:microsoft.com/office/officeart/2008/layout/HorizontalMultiLevelHierarchy"/>
    <dgm:cxn modelId="{F7C2D4E8-B7D8-4F03-82EA-CE3A636FBC31}" type="presParOf" srcId="{6D59C549-6122-423B-808E-CD888D60333C}" destId="{34F2E9F3-5AC8-44FF-9763-481AF41AB694}" srcOrd="0" destOrd="0" presId="urn:microsoft.com/office/officeart/2008/layout/HorizontalMultiLevelHierarchy"/>
    <dgm:cxn modelId="{12B0E636-4823-4A72-93DF-0AC709C51BD7}" type="presParOf" srcId="{6632A96B-3654-4C06-882D-E0FBA8FC59F4}" destId="{0BA18D21-5FAA-40D4-AD65-790A245151DA}" srcOrd="5" destOrd="0" presId="urn:microsoft.com/office/officeart/2008/layout/HorizontalMultiLevelHierarchy"/>
    <dgm:cxn modelId="{277E4FA2-8DE3-4521-A069-92EAD00CAEC0}" type="presParOf" srcId="{0BA18D21-5FAA-40D4-AD65-790A245151DA}" destId="{9C567C08-3758-43CB-A81A-EEECB2447F1B}" srcOrd="0" destOrd="0" presId="urn:microsoft.com/office/officeart/2008/layout/HorizontalMultiLevelHierarchy"/>
    <dgm:cxn modelId="{5FD833FE-D12F-4FC3-AD9C-D0C1CB3CE389}" type="presParOf" srcId="{0BA18D21-5FAA-40D4-AD65-790A245151DA}" destId="{26F1B7AD-028C-4B73-8352-94B7876313D8}" srcOrd="1" destOrd="0" presId="urn:microsoft.com/office/officeart/2008/layout/HorizontalMultiLevelHierarchy"/>
    <dgm:cxn modelId="{A05E121C-D9A1-4857-8152-3CF3C18C5977}" type="presParOf" srcId="{26F1B7AD-028C-4B73-8352-94B7876313D8}" destId="{602B5D04-DE17-429F-86A7-BE151606386E}" srcOrd="0" destOrd="0" presId="urn:microsoft.com/office/officeart/2008/layout/HorizontalMultiLevelHierarchy"/>
    <dgm:cxn modelId="{E82E2691-48F1-47B9-99DB-2F7167677E90}" type="presParOf" srcId="{602B5D04-DE17-429F-86A7-BE151606386E}" destId="{DA4EE656-F630-49FD-8CF5-9C46D63830E0}" srcOrd="0" destOrd="0" presId="urn:microsoft.com/office/officeart/2008/layout/HorizontalMultiLevelHierarchy"/>
    <dgm:cxn modelId="{FE38CE95-FFA1-4E07-A373-093CBE0F42CD}" type="presParOf" srcId="{26F1B7AD-028C-4B73-8352-94B7876313D8}" destId="{05A759A6-E482-4EAD-A781-0BAFFC795A94}" srcOrd="1" destOrd="0" presId="urn:microsoft.com/office/officeart/2008/layout/HorizontalMultiLevelHierarchy"/>
    <dgm:cxn modelId="{EBDCC83B-022A-46DE-B0B8-107E85FCFC8D}" type="presParOf" srcId="{05A759A6-E482-4EAD-A781-0BAFFC795A94}" destId="{D71FC5CD-13A6-4E59-8915-3669ED5C719D}" srcOrd="0" destOrd="0" presId="urn:microsoft.com/office/officeart/2008/layout/HorizontalMultiLevelHierarchy"/>
    <dgm:cxn modelId="{761D73CC-DA32-438F-963F-4FB9F76CA3EF}" type="presParOf" srcId="{05A759A6-E482-4EAD-A781-0BAFFC795A94}" destId="{320C6FB6-1AD8-4294-A9F2-443504486A5F}" srcOrd="1" destOrd="0" presId="urn:microsoft.com/office/officeart/2008/layout/HorizontalMultiLevelHierarchy"/>
    <dgm:cxn modelId="{53BD3AA3-B523-435C-A216-D6121AAE8B8A}" type="presParOf" srcId="{6632A96B-3654-4C06-882D-E0FBA8FC59F4}" destId="{A1B1E349-168C-470C-A06F-DC7829DA8A53}" srcOrd="6" destOrd="0" presId="urn:microsoft.com/office/officeart/2008/layout/HorizontalMultiLevelHierarchy"/>
    <dgm:cxn modelId="{C56C39E8-DBA8-4184-AC1C-13049297DA2E}" type="presParOf" srcId="{A1B1E349-168C-470C-A06F-DC7829DA8A53}" destId="{EF6046E1-29EC-4986-8479-2B1159FEA548}" srcOrd="0" destOrd="0" presId="urn:microsoft.com/office/officeart/2008/layout/HorizontalMultiLevelHierarchy"/>
    <dgm:cxn modelId="{6CD9CB53-88A7-4B7A-A3E7-B4CB394E355B}" type="presParOf" srcId="{6632A96B-3654-4C06-882D-E0FBA8FC59F4}" destId="{142DF130-583C-4BE7-B3F4-E381A8CB4098}" srcOrd="7" destOrd="0" presId="urn:microsoft.com/office/officeart/2008/layout/HorizontalMultiLevelHierarchy"/>
    <dgm:cxn modelId="{7AF73269-9458-4BF6-9356-6F870E377233}" type="presParOf" srcId="{142DF130-583C-4BE7-B3F4-E381A8CB4098}" destId="{53B36F35-D7B4-4C14-8509-A77AFCFF2285}" srcOrd="0" destOrd="0" presId="urn:microsoft.com/office/officeart/2008/layout/HorizontalMultiLevelHierarchy"/>
    <dgm:cxn modelId="{6158984D-9520-4CCC-841E-AD6B9DD04F71}" type="presParOf" srcId="{142DF130-583C-4BE7-B3F4-E381A8CB4098}" destId="{C0AC6798-3437-46C5-BA00-66E8BBF2BFD5}" srcOrd="1" destOrd="0" presId="urn:microsoft.com/office/officeart/2008/layout/HorizontalMultiLevelHierarchy"/>
    <dgm:cxn modelId="{B15FD0FB-E7C5-4391-B027-50DC4C67E5A0}" type="presParOf" srcId="{C0AC6798-3437-46C5-BA00-66E8BBF2BFD5}" destId="{F9C9AAC9-E999-4393-A81A-2C0A318BFFDC}" srcOrd="0" destOrd="0" presId="urn:microsoft.com/office/officeart/2008/layout/HorizontalMultiLevelHierarchy"/>
    <dgm:cxn modelId="{49B8BEB9-9721-4C85-AAF9-0874DC16D4F7}" type="presParOf" srcId="{F9C9AAC9-E999-4393-A81A-2C0A318BFFDC}" destId="{0B4F8E42-21C7-41C5-83AA-D0C6DC0BD928}" srcOrd="0" destOrd="0" presId="urn:microsoft.com/office/officeart/2008/layout/HorizontalMultiLevelHierarchy"/>
    <dgm:cxn modelId="{91462640-EA8B-4D0B-82E0-D3305BC18D0F}" type="presParOf" srcId="{C0AC6798-3437-46C5-BA00-66E8BBF2BFD5}" destId="{230C7819-233C-4632-A264-BB0DC8A12899}" srcOrd="1" destOrd="0" presId="urn:microsoft.com/office/officeart/2008/layout/HorizontalMultiLevelHierarchy"/>
    <dgm:cxn modelId="{4E1B1725-04ED-4C6A-BBB2-FD5A33819CBD}" type="presParOf" srcId="{230C7819-233C-4632-A264-BB0DC8A12899}" destId="{64680D7E-091B-4084-B69F-CBC2829CC9DD}" srcOrd="0" destOrd="0" presId="urn:microsoft.com/office/officeart/2008/layout/HorizontalMultiLevelHierarchy"/>
    <dgm:cxn modelId="{88E64521-78BA-426F-8301-0FE8E984ED8C}" type="presParOf" srcId="{230C7819-233C-4632-A264-BB0DC8A12899}" destId="{D66B0116-38B0-4E89-874A-27C96B03F18E}" srcOrd="1" destOrd="0" presId="urn:microsoft.com/office/officeart/2008/layout/HorizontalMultiLevelHierarchy"/>
    <dgm:cxn modelId="{889439B8-7CAB-4963-B86F-70434ECFD08D}" type="presParOf" srcId="{6632A96B-3654-4C06-882D-E0FBA8FC59F4}" destId="{5B1B1E15-AE3F-4D1B-8A2F-8A582D33E13A}" srcOrd="8" destOrd="0" presId="urn:microsoft.com/office/officeart/2008/layout/HorizontalMultiLevelHierarchy"/>
    <dgm:cxn modelId="{14C9B63B-3F7C-4037-B386-ABC03BB735B7}" type="presParOf" srcId="{5B1B1E15-AE3F-4D1B-8A2F-8A582D33E13A}" destId="{21ACA35E-C6CF-4071-9E88-84076EBA5B24}" srcOrd="0" destOrd="0" presId="urn:microsoft.com/office/officeart/2008/layout/HorizontalMultiLevelHierarchy"/>
    <dgm:cxn modelId="{473C3E76-3684-402B-B3E6-5000774C3BFF}" type="presParOf" srcId="{6632A96B-3654-4C06-882D-E0FBA8FC59F4}" destId="{DF49AA43-1A4C-40F4-88CF-5E803CB5B15F}" srcOrd="9" destOrd="0" presId="urn:microsoft.com/office/officeart/2008/layout/HorizontalMultiLevelHierarchy"/>
    <dgm:cxn modelId="{B97C9D4B-CABC-4646-B67A-17F6D217D832}" type="presParOf" srcId="{DF49AA43-1A4C-40F4-88CF-5E803CB5B15F}" destId="{9F90ACD2-BC71-4088-BF49-FFEA9AB749FD}" srcOrd="0" destOrd="0" presId="urn:microsoft.com/office/officeart/2008/layout/HorizontalMultiLevelHierarchy"/>
    <dgm:cxn modelId="{5DA8D303-2949-4E66-8983-8C7717F67775}" type="presParOf" srcId="{DF49AA43-1A4C-40F4-88CF-5E803CB5B15F}" destId="{D7FEEAFC-0D08-48DB-89AF-5B1EC0B5240F}" srcOrd="1" destOrd="0" presId="urn:microsoft.com/office/officeart/2008/layout/HorizontalMultiLevelHierarchy"/>
    <dgm:cxn modelId="{1108A78B-3A1D-4C06-BEF1-757C666FF317}" type="presParOf" srcId="{D7FEEAFC-0D08-48DB-89AF-5B1EC0B5240F}" destId="{D2FEEB05-D3BA-4BBA-84DE-0BE6E577516F}" srcOrd="0" destOrd="0" presId="urn:microsoft.com/office/officeart/2008/layout/HorizontalMultiLevelHierarchy"/>
    <dgm:cxn modelId="{13FD0AC5-2021-4E0E-AEDA-2F4359AC36AE}" type="presParOf" srcId="{D2FEEB05-D3BA-4BBA-84DE-0BE6E577516F}" destId="{B78BC67B-21F1-4F93-BB0C-4F5EF70244DE}" srcOrd="0" destOrd="0" presId="urn:microsoft.com/office/officeart/2008/layout/HorizontalMultiLevelHierarchy"/>
    <dgm:cxn modelId="{23B3E52A-CF4A-41D7-B83E-2785BFF2CE78}" type="presParOf" srcId="{D7FEEAFC-0D08-48DB-89AF-5B1EC0B5240F}" destId="{3DA7B98C-47D5-4641-93B2-2608C67DBD33}" srcOrd="1" destOrd="0" presId="urn:microsoft.com/office/officeart/2008/layout/HorizontalMultiLevelHierarchy"/>
    <dgm:cxn modelId="{58A7DD88-9E49-4182-9DCD-125BB2D46F7E}" type="presParOf" srcId="{3DA7B98C-47D5-4641-93B2-2608C67DBD33}" destId="{EF103D4A-6A4E-43F6-9FC4-6CC8A542F048}" srcOrd="0" destOrd="0" presId="urn:microsoft.com/office/officeart/2008/layout/HorizontalMultiLevelHierarchy"/>
    <dgm:cxn modelId="{6C747BAF-691E-4C71-BD0C-E1BD0A607F2E}" type="presParOf" srcId="{3DA7B98C-47D5-4641-93B2-2608C67DBD33}" destId="{9F7819DA-9E74-4291-904F-64844B54B7D7}" srcOrd="1" destOrd="0" presId="urn:microsoft.com/office/officeart/2008/layout/HorizontalMultiLevelHierarchy"/>
    <dgm:cxn modelId="{BBE67171-925A-49C8-87B4-01961D1171D6}" type="presParOf" srcId="{7D6725C7-2EB9-4BFE-8402-E303E622AAEE}" destId="{2CCBF928-4CD1-416F-9842-1BB2F2276A76}" srcOrd="2" destOrd="0" presId="urn:microsoft.com/office/officeart/2008/layout/HorizontalMultiLevelHierarchy"/>
    <dgm:cxn modelId="{F86ADB6B-E5D3-466C-B5F6-1BF9120DDD8A}" type="presParOf" srcId="{2CCBF928-4CD1-416F-9842-1BB2F2276A76}" destId="{166E077E-5F52-435C-8DCB-E37DEA5B35C1}" srcOrd="0" destOrd="0" presId="urn:microsoft.com/office/officeart/2008/layout/HorizontalMultiLevelHierarchy"/>
    <dgm:cxn modelId="{ACE750D5-379E-4AFC-BD0F-AC02A97EDC12}" type="presParOf" srcId="{7D6725C7-2EB9-4BFE-8402-E303E622AAEE}" destId="{24152961-6CDE-455B-9D15-58CAD7AC445A}" srcOrd="3" destOrd="0" presId="urn:microsoft.com/office/officeart/2008/layout/HorizontalMultiLevelHierarchy"/>
    <dgm:cxn modelId="{3F5F286F-D214-4AB4-8E66-86C183467CE5}" type="presParOf" srcId="{24152961-6CDE-455B-9D15-58CAD7AC445A}" destId="{72CC0BA0-B283-414A-B119-1E311914E096}" srcOrd="0" destOrd="0" presId="urn:microsoft.com/office/officeart/2008/layout/HorizontalMultiLevelHierarchy"/>
    <dgm:cxn modelId="{90039BE2-7D73-4F63-A3C5-4AE762EDC793}" type="presParOf" srcId="{24152961-6CDE-455B-9D15-58CAD7AC445A}" destId="{6B8A4CF7-BCE6-408A-814C-5139C6EFAA32}" srcOrd="1" destOrd="0" presId="urn:microsoft.com/office/officeart/2008/layout/HorizontalMultiLevelHierarchy"/>
    <dgm:cxn modelId="{F401DB0E-FA31-4D3C-8397-F6F4877A1C52}" type="presParOf" srcId="{7D6725C7-2EB9-4BFE-8402-E303E622AAEE}" destId="{1AFE3DC1-C4E3-44FA-B464-1C859C075F1F}" srcOrd="4" destOrd="0" presId="urn:microsoft.com/office/officeart/2008/layout/HorizontalMultiLevelHierarchy"/>
    <dgm:cxn modelId="{F44940C6-E931-4999-AF3F-E26414DEB48E}" type="presParOf" srcId="{1AFE3DC1-C4E3-44FA-B464-1C859C075F1F}" destId="{DB630AA7-16D0-4249-BEC8-B3DB8638F761}" srcOrd="0" destOrd="0" presId="urn:microsoft.com/office/officeart/2008/layout/HorizontalMultiLevelHierarchy"/>
    <dgm:cxn modelId="{6CEDFFB9-4CFA-4B02-B8D0-06147B5950F5}" type="presParOf" srcId="{7D6725C7-2EB9-4BFE-8402-E303E622AAEE}" destId="{A92D7FB3-C760-4EE0-BA0D-06E061C2240A}" srcOrd="5" destOrd="0" presId="urn:microsoft.com/office/officeart/2008/layout/HorizontalMultiLevelHierarchy"/>
    <dgm:cxn modelId="{D3B0495D-C3D4-49C7-9AD0-C8422E6C09A8}" type="presParOf" srcId="{A92D7FB3-C760-4EE0-BA0D-06E061C2240A}" destId="{23F0D66B-DA0F-46A7-AD6D-DD84F706D0F2}" srcOrd="0" destOrd="0" presId="urn:microsoft.com/office/officeart/2008/layout/HorizontalMultiLevelHierarchy"/>
    <dgm:cxn modelId="{76C1C1C2-5D36-4E6B-87B4-A2832EB113E6}" type="presParOf" srcId="{A92D7FB3-C760-4EE0-BA0D-06E061C2240A}" destId="{6BE9BDAD-DA1A-464A-A49A-8719E1301FF4}" srcOrd="1" destOrd="0" presId="urn:microsoft.com/office/officeart/2008/layout/HorizontalMultiLevelHierarchy"/>
    <dgm:cxn modelId="{2E6E8E5D-2B33-415B-9E53-EC65DC47D935}" type="presParOf" srcId="{7D6725C7-2EB9-4BFE-8402-E303E622AAEE}" destId="{2162413C-4CB6-4843-86E1-962CC48041A7}" srcOrd="6" destOrd="0" presId="urn:microsoft.com/office/officeart/2008/layout/HorizontalMultiLevelHierarchy"/>
    <dgm:cxn modelId="{AA5664A3-CD50-4E89-92A7-6BBFB4AAC32F}" type="presParOf" srcId="{2162413C-4CB6-4843-86E1-962CC48041A7}" destId="{8B74EB03-EE1D-47BF-9A68-FFC99CD89B1F}" srcOrd="0" destOrd="0" presId="urn:microsoft.com/office/officeart/2008/layout/HorizontalMultiLevelHierarchy"/>
    <dgm:cxn modelId="{3046E9C8-1343-4336-B8CF-612819851BFF}" type="presParOf" srcId="{7D6725C7-2EB9-4BFE-8402-E303E622AAEE}" destId="{7640EBA6-CF3E-4B23-A4CD-BCAAAA8B12A1}" srcOrd="7" destOrd="0" presId="urn:microsoft.com/office/officeart/2008/layout/HorizontalMultiLevelHierarchy"/>
    <dgm:cxn modelId="{E92E301C-BA95-4BB0-A69C-3717E0407798}" type="presParOf" srcId="{7640EBA6-CF3E-4B23-A4CD-BCAAAA8B12A1}" destId="{22EB6907-31DC-4F11-93EC-08FFAC3511CE}" srcOrd="0" destOrd="0" presId="urn:microsoft.com/office/officeart/2008/layout/HorizontalMultiLevelHierarchy"/>
    <dgm:cxn modelId="{3FA2C492-9D0F-4534-AAE5-7AAAB1AA0E11}" type="presParOf" srcId="{7640EBA6-CF3E-4B23-A4CD-BCAAAA8B12A1}" destId="{B9F86350-7D2A-46AE-AA17-CDA790A98B54}" srcOrd="1" destOrd="0" presId="urn:microsoft.com/office/officeart/2008/layout/HorizontalMultiLevelHierarchy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62413C-4CB6-4843-86E1-962CC48041A7}">
      <dsp:nvSpPr>
        <dsp:cNvPr id="0" name=""/>
        <dsp:cNvSpPr/>
      </dsp:nvSpPr>
      <dsp:spPr>
        <a:xfrm>
          <a:off x="1134442" y="3414270"/>
          <a:ext cx="492399" cy="1446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6199" y="0"/>
              </a:lnTo>
              <a:lnTo>
                <a:pt x="246199" y="1446972"/>
              </a:lnTo>
              <a:lnTo>
                <a:pt x="492399" y="1446972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342431" y="4099545"/>
        <a:ext cx="76422" cy="76422"/>
      </dsp:txXfrm>
    </dsp:sp>
    <dsp:sp modelId="{1AFE3DC1-C4E3-44FA-B464-1C859C075F1F}">
      <dsp:nvSpPr>
        <dsp:cNvPr id="0" name=""/>
        <dsp:cNvSpPr/>
      </dsp:nvSpPr>
      <dsp:spPr>
        <a:xfrm>
          <a:off x="1134442" y="3414270"/>
          <a:ext cx="492399" cy="10080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6199" y="0"/>
              </a:lnTo>
              <a:lnTo>
                <a:pt x="246199" y="1008015"/>
              </a:lnTo>
              <a:lnTo>
                <a:pt x="492399" y="1008015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352596" y="3890232"/>
        <a:ext cx="56092" cy="56092"/>
      </dsp:txXfrm>
    </dsp:sp>
    <dsp:sp modelId="{2CCBF928-4CD1-416F-9842-1BB2F2276A76}">
      <dsp:nvSpPr>
        <dsp:cNvPr id="0" name=""/>
        <dsp:cNvSpPr/>
      </dsp:nvSpPr>
      <dsp:spPr>
        <a:xfrm>
          <a:off x="1134442" y="3414270"/>
          <a:ext cx="492399" cy="452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6199" y="0"/>
              </a:lnTo>
              <a:lnTo>
                <a:pt x="246199" y="452398"/>
              </a:lnTo>
              <a:lnTo>
                <a:pt x="492399" y="452398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363925" y="3623753"/>
        <a:ext cx="33433" cy="33433"/>
      </dsp:txXfrm>
    </dsp:sp>
    <dsp:sp modelId="{D2FEEB05-D3BA-4BBA-84DE-0BE6E577516F}">
      <dsp:nvSpPr>
        <dsp:cNvPr id="0" name=""/>
        <dsp:cNvSpPr/>
      </dsp:nvSpPr>
      <dsp:spPr>
        <a:xfrm>
          <a:off x="6894726" y="6027259"/>
          <a:ext cx="4720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2019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7118935" y="6061179"/>
        <a:ext cx="23600" cy="23600"/>
      </dsp:txXfrm>
    </dsp:sp>
    <dsp:sp modelId="{5B1B1E15-AE3F-4D1B-8A2F-8A582D33E13A}">
      <dsp:nvSpPr>
        <dsp:cNvPr id="0" name=""/>
        <dsp:cNvSpPr/>
      </dsp:nvSpPr>
      <dsp:spPr>
        <a:xfrm>
          <a:off x="3968651" y="3128001"/>
          <a:ext cx="444595" cy="29449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297" y="0"/>
              </a:lnTo>
              <a:lnTo>
                <a:pt x="222297" y="2944977"/>
              </a:lnTo>
              <a:lnTo>
                <a:pt x="444595" y="2944977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116490" y="4526031"/>
        <a:ext cx="148917" cy="148917"/>
      </dsp:txXfrm>
    </dsp:sp>
    <dsp:sp modelId="{F9C9AAC9-E999-4393-A81A-2C0A318BFFDC}">
      <dsp:nvSpPr>
        <dsp:cNvPr id="0" name=""/>
        <dsp:cNvSpPr/>
      </dsp:nvSpPr>
      <dsp:spPr>
        <a:xfrm>
          <a:off x="6902443" y="5031049"/>
          <a:ext cx="4720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2019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7126653" y="5064968"/>
        <a:ext cx="23600" cy="23600"/>
      </dsp:txXfrm>
    </dsp:sp>
    <dsp:sp modelId="{A1B1E349-168C-470C-A06F-DC7829DA8A53}">
      <dsp:nvSpPr>
        <dsp:cNvPr id="0" name=""/>
        <dsp:cNvSpPr/>
      </dsp:nvSpPr>
      <dsp:spPr>
        <a:xfrm>
          <a:off x="3968651" y="3128001"/>
          <a:ext cx="444595" cy="1948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297" y="0"/>
              </a:lnTo>
              <a:lnTo>
                <a:pt x="222297" y="1948767"/>
              </a:lnTo>
              <a:lnTo>
                <a:pt x="444595" y="1948767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140978" y="4052414"/>
        <a:ext cx="99941" cy="99941"/>
      </dsp:txXfrm>
    </dsp:sp>
    <dsp:sp modelId="{602B5D04-DE17-429F-86A7-BE151606386E}">
      <dsp:nvSpPr>
        <dsp:cNvPr id="0" name=""/>
        <dsp:cNvSpPr/>
      </dsp:nvSpPr>
      <dsp:spPr>
        <a:xfrm>
          <a:off x="6929301" y="4040775"/>
          <a:ext cx="4720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2019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7153511" y="4074694"/>
        <a:ext cx="23600" cy="23600"/>
      </dsp:txXfrm>
    </dsp:sp>
    <dsp:sp modelId="{6D59C549-6122-423B-808E-CD888D60333C}">
      <dsp:nvSpPr>
        <dsp:cNvPr id="0" name=""/>
        <dsp:cNvSpPr/>
      </dsp:nvSpPr>
      <dsp:spPr>
        <a:xfrm>
          <a:off x="3968651" y="3128001"/>
          <a:ext cx="444595" cy="9584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297" y="0"/>
              </a:lnTo>
              <a:lnTo>
                <a:pt x="222297" y="958493"/>
              </a:lnTo>
              <a:lnTo>
                <a:pt x="444595" y="958493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164534" y="3580833"/>
        <a:ext cx="52829" cy="52829"/>
      </dsp:txXfrm>
    </dsp:sp>
    <dsp:sp modelId="{08F779F6-A3CC-4F04-A206-3F1D07E29C36}">
      <dsp:nvSpPr>
        <dsp:cNvPr id="0" name=""/>
        <dsp:cNvSpPr/>
      </dsp:nvSpPr>
      <dsp:spPr>
        <a:xfrm>
          <a:off x="6749415" y="2690902"/>
          <a:ext cx="472019" cy="496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6009" y="0"/>
              </a:lnTo>
              <a:lnTo>
                <a:pt x="236009" y="496210"/>
              </a:lnTo>
              <a:lnTo>
                <a:pt x="472019" y="496210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6968303" y="2921887"/>
        <a:ext cx="34242" cy="34242"/>
      </dsp:txXfrm>
    </dsp:sp>
    <dsp:sp modelId="{71E2DEE1-AAEA-4AD6-BAE2-882E554AC852}">
      <dsp:nvSpPr>
        <dsp:cNvPr id="0" name=""/>
        <dsp:cNvSpPr/>
      </dsp:nvSpPr>
      <dsp:spPr>
        <a:xfrm>
          <a:off x="6749415" y="2241235"/>
          <a:ext cx="472019" cy="449667"/>
        </a:xfrm>
        <a:custGeom>
          <a:avLst/>
          <a:gdLst/>
          <a:ahLst/>
          <a:cxnLst/>
          <a:rect l="0" t="0" r="0" b="0"/>
          <a:pathLst>
            <a:path>
              <a:moveTo>
                <a:pt x="0" y="449667"/>
              </a:moveTo>
              <a:lnTo>
                <a:pt x="236009" y="449667"/>
              </a:lnTo>
              <a:lnTo>
                <a:pt x="236009" y="0"/>
              </a:lnTo>
              <a:lnTo>
                <a:pt x="472019" y="0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6969126" y="2449771"/>
        <a:ext cx="32596" cy="32596"/>
      </dsp:txXfrm>
    </dsp:sp>
    <dsp:sp modelId="{008AB4A0-D545-4599-BCFD-45F2D7A940D3}">
      <dsp:nvSpPr>
        <dsp:cNvPr id="0" name=""/>
        <dsp:cNvSpPr/>
      </dsp:nvSpPr>
      <dsp:spPr>
        <a:xfrm>
          <a:off x="3968651" y="2690902"/>
          <a:ext cx="444595" cy="437098"/>
        </a:xfrm>
        <a:custGeom>
          <a:avLst/>
          <a:gdLst/>
          <a:ahLst/>
          <a:cxnLst/>
          <a:rect l="0" t="0" r="0" b="0"/>
          <a:pathLst>
            <a:path>
              <a:moveTo>
                <a:pt x="0" y="437098"/>
              </a:moveTo>
              <a:lnTo>
                <a:pt x="222297" y="437098"/>
              </a:lnTo>
              <a:lnTo>
                <a:pt x="222297" y="0"/>
              </a:lnTo>
              <a:lnTo>
                <a:pt x="444595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175362" y="2893865"/>
        <a:ext cx="31173" cy="31173"/>
      </dsp:txXfrm>
    </dsp:sp>
    <dsp:sp modelId="{3CB58777-C17B-4275-8A84-5C38916CD6E6}">
      <dsp:nvSpPr>
        <dsp:cNvPr id="0" name=""/>
        <dsp:cNvSpPr/>
      </dsp:nvSpPr>
      <dsp:spPr>
        <a:xfrm>
          <a:off x="6773346" y="829831"/>
          <a:ext cx="472019" cy="452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6009" y="0"/>
              </a:lnTo>
              <a:lnTo>
                <a:pt x="236009" y="452678"/>
              </a:lnTo>
              <a:lnTo>
                <a:pt x="472019" y="452678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6993006" y="1039820"/>
        <a:ext cx="32700" cy="32700"/>
      </dsp:txXfrm>
    </dsp:sp>
    <dsp:sp modelId="{BC9CED22-BD17-4DAF-80CA-C65AAEF02AF3}">
      <dsp:nvSpPr>
        <dsp:cNvPr id="0" name=""/>
        <dsp:cNvSpPr/>
      </dsp:nvSpPr>
      <dsp:spPr>
        <a:xfrm>
          <a:off x="6773346" y="367316"/>
          <a:ext cx="472019" cy="462514"/>
        </a:xfrm>
        <a:custGeom>
          <a:avLst/>
          <a:gdLst/>
          <a:ahLst/>
          <a:cxnLst/>
          <a:rect l="0" t="0" r="0" b="0"/>
          <a:pathLst>
            <a:path>
              <a:moveTo>
                <a:pt x="0" y="462514"/>
              </a:moveTo>
              <a:lnTo>
                <a:pt x="236009" y="462514"/>
              </a:lnTo>
              <a:lnTo>
                <a:pt x="236009" y="0"/>
              </a:lnTo>
              <a:lnTo>
                <a:pt x="472019" y="0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6992835" y="582052"/>
        <a:ext cx="33042" cy="33042"/>
      </dsp:txXfrm>
    </dsp:sp>
    <dsp:sp modelId="{E3EC090E-D287-4525-8BA8-17DB0B629A46}">
      <dsp:nvSpPr>
        <dsp:cNvPr id="0" name=""/>
        <dsp:cNvSpPr/>
      </dsp:nvSpPr>
      <dsp:spPr>
        <a:xfrm>
          <a:off x="3968651" y="829831"/>
          <a:ext cx="444595" cy="2298170"/>
        </a:xfrm>
        <a:custGeom>
          <a:avLst/>
          <a:gdLst/>
          <a:ahLst/>
          <a:cxnLst/>
          <a:rect l="0" t="0" r="0" b="0"/>
          <a:pathLst>
            <a:path>
              <a:moveTo>
                <a:pt x="0" y="2298170"/>
              </a:moveTo>
              <a:lnTo>
                <a:pt x="222297" y="2298170"/>
              </a:lnTo>
              <a:lnTo>
                <a:pt x="222297" y="0"/>
              </a:lnTo>
              <a:lnTo>
                <a:pt x="444595" y="0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132429" y="1920397"/>
        <a:ext cx="117039" cy="117039"/>
      </dsp:txXfrm>
    </dsp:sp>
    <dsp:sp modelId="{2D486FCF-8F1C-43FF-B8D6-625845073CF6}">
      <dsp:nvSpPr>
        <dsp:cNvPr id="0" name=""/>
        <dsp:cNvSpPr/>
      </dsp:nvSpPr>
      <dsp:spPr>
        <a:xfrm>
          <a:off x="1134442" y="3128001"/>
          <a:ext cx="474109" cy="286269"/>
        </a:xfrm>
        <a:custGeom>
          <a:avLst/>
          <a:gdLst/>
          <a:ahLst/>
          <a:cxnLst/>
          <a:rect l="0" t="0" r="0" b="0"/>
          <a:pathLst>
            <a:path>
              <a:moveTo>
                <a:pt x="0" y="286269"/>
              </a:moveTo>
              <a:lnTo>
                <a:pt x="237054" y="286269"/>
              </a:lnTo>
              <a:lnTo>
                <a:pt x="237054" y="0"/>
              </a:lnTo>
              <a:lnTo>
                <a:pt x="474109" y="0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357651" y="3257290"/>
        <a:ext cx="27691" cy="27691"/>
      </dsp:txXfrm>
    </dsp:sp>
    <dsp:sp modelId="{C39B1599-2EB3-49AC-976E-4521BFDDF90A}">
      <dsp:nvSpPr>
        <dsp:cNvPr id="0" name=""/>
        <dsp:cNvSpPr/>
      </dsp:nvSpPr>
      <dsp:spPr>
        <a:xfrm rot="16200000">
          <a:off x="-1565669" y="3021656"/>
          <a:ext cx="4614994" cy="785229"/>
        </a:xfrm>
        <a:prstGeom prst="rect">
          <a:avLst/>
        </a:prstGeom>
        <a:solidFill>
          <a:srgbClr val="F1C46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9144" rIns="0" bIns="0" numCol="1" spcCol="1270" rtlCol="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noProof="0" dirty="0">
              <a:solidFill>
                <a:srgbClr val="004672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rPr>
            <a:t>European Tech </a:t>
          </a:r>
        </a:p>
        <a:p>
          <a:pPr marL="0" lvl="0" indent="0" algn="ct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noProof="0" dirty="0">
              <a:solidFill>
                <a:srgbClr val="004672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rPr>
            <a:t>Sovereignty Package</a:t>
          </a:r>
        </a:p>
      </dsp:txBody>
      <dsp:txXfrm>
        <a:off x="-1565669" y="3021656"/>
        <a:ext cx="4614994" cy="785229"/>
      </dsp:txXfrm>
    </dsp:sp>
    <dsp:sp modelId="{860249FE-A885-4B8B-A9F7-5CCFE9E7D344}">
      <dsp:nvSpPr>
        <dsp:cNvPr id="0" name=""/>
        <dsp:cNvSpPr/>
      </dsp:nvSpPr>
      <dsp:spPr>
        <a:xfrm>
          <a:off x="1608551" y="2768230"/>
          <a:ext cx="2360099" cy="719542"/>
        </a:xfrm>
        <a:prstGeom prst="rect">
          <a:avLst/>
        </a:prstGeom>
        <a:solidFill>
          <a:srgbClr val="2581C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9144" rIns="0" bIns="0" numCol="1" spcCol="1270" rtlCol="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Strategic Roadmap for Digitalisation and AI in the energy sector</a:t>
          </a:r>
        </a:p>
      </dsp:txBody>
      <dsp:txXfrm>
        <a:off x="1608551" y="2768230"/>
        <a:ext cx="2360099" cy="719542"/>
      </dsp:txXfrm>
    </dsp:sp>
    <dsp:sp modelId="{CCB14A9F-9DA9-41C9-8D9D-D3F2DD866612}">
      <dsp:nvSpPr>
        <dsp:cNvPr id="0" name=""/>
        <dsp:cNvSpPr/>
      </dsp:nvSpPr>
      <dsp:spPr>
        <a:xfrm>
          <a:off x="4413246" y="470060"/>
          <a:ext cx="2360099" cy="719542"/>
        </a:xfrm>
        <a:prstGeom prst="rect">
          <a:avLst/>
        </a:prstGeom>
        <a:solidFill>
          <a:srgbClr val="F1C4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Pillar 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Energy for AI</a:t>
          </a:r>
          <a:endParaRPr lang="en-GB" sz="1200" b="1" kern="1200" noProof="0" dirty="0">
            <a:solidFill>
              <a:srgbClr val="004672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413246" y="470060"/>
        <a:ext cx="2360099" cy="719542"/>
      </dsp:txXfrm>
    </dsp:sp>
    <dsp:sp modelId="{FBC697B9-890A-4D4B-8E68-99E1E367C18A}">
      <dsp:nvSpPr>
        <dsp:cNvPr id="0" name=""/>
        <dsp:cNvSpPr/>
      </dsp:nvSpPr>
      <dsp:spPr>
        <a:xfrm>
          <a:off x="7245366" y="4580"/>
          <a:ext cx="2482871" cy="725471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#1 </a:t>
          </a:r>
          <a:r>
            <a:rPr lang="en-GB" sz="16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A model tripartite agreement on data centres</a:t>
          </a:r>
        </a:p>
      </dsp:txBody>
      <dsp:txXfrm>
        <a:off x="7245366" y="4580"/>
        <a:ext cx="2482871" cy="725471"/>
      </dsp:txXfrm>
    </dsp:sp>
    <dsp:sp modelId="{13CBCE22-3707-4265-8544-962093CD57CB}">
      <dsp:nvSpPr>
        <dsp:cNvPr id="0" name=""/>
        <dsp:cNvSpPr/>
      </dsp:nvSpPr>
      <dsp:spPr>
        <a:xfrm>
          <a:off x="7245366" y="909938"/>
          <a:ext cx="2482871" cy="745143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#2 </a:t>
          </a:r>
          <a:r>
            <a:rPr lang="en-GB" sz="16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An EU rating scheme for data centres</a:t>
          </a:r>
        </a:p>
      </dsp:txBody>
      <dsp:txXfrm>
        <a:off x="7245366" y="909938"/>
        <a:ext cx="2482871" cy="745143"/>
      </dsp:txXfrm>
    </dsp:sp>
    <dsp:sp modelId="{1E3727C9-3E5C-4113-92D8-2BB28BD9E297}">
      <dsp:nvSpPr>
        <dsp:cNvPr id="0" name=""/>
        <dsp:cNvSpPr/>
      </dsp:nvSpPr>
      <dsp:spPr>
        <a:xfrm>
          <a:off x="4413246" y="2287728"/>
          <a:ext cx="2336168" cy="806348"/>
        </a:xfrm>
        <a:prstGeom prst="rect">
          <a:avLst/>
        </a:prstGeom>
        <a:solidFill>
          <a:srgbClr val="F1C4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Pillar II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Digitalisation and AI for the energy system</a:t>
          </a:r>
        </a:p>
      </dsp:txBody>
      <dsp:txXfrm>
        <a:off x="4413246" y="2287728"/>
        <a:ext cx="2336168" cy="806348"/>
      </dsp:txXfrm>
    </dsp:sp>
    <dsp:sp modelId="{3A28F888-2D7F-4A1F-9F64-DFE162BEEB9E}">
      <dsp:nvSpPr>
        <dsp:cNvPr id="0" name=""/>
        <dsp:cNvSpPr/>
      </dsp:nvSpPr>
      <dsp:spPr>
        <a:xfrm>
          <a:off x="7221434" y="1834967"/>
          <a:ext cx="2532410" cy="812536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#3 K</a:t>
          </a:r>
          <a:r>
            <a:rPr lang="en-GB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ey performance indicators for smart grids and smart meter rollout</a:t>
          </a:r>
        </a:p>
      </dsp:txBody>
      <dsp:txXfrm>
        <a:off x="7221434" y="1834967"/>
        <a:ext cx="2532410" cy="812536"/>
      </dsp:txXfrm>
    </dsp:sp>
    <dsp:sp modelId="{E6F2B990-0AEF-4F44-AAE8-35DA5D2124D2}">
      <dsp:nvSpPr>
        <dsp:cNvPr id="0" name=""/>
        <dsp:cNvSpPr/>
      </dsp:nvSpPr>
      <dsp:spPr>
        <a:xfrm>
          <a:off x="7221434" y="2827389"/>
          <a:ext cx="2541661" cy="719449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#4 </a:t>
          </a:r>
          <a:r>
            <a:rPr lang="en-GB" sz="16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AI models across the energy value chain</a:t>
          </a:r>
        </a:p>
      </dsp:txBody>
      <dsp:txXfrm>
        <a:off x="7221434" y="2827389"/>
        <a:ext cx="2541661" cy="719449"/>
      </dsp:txXfrm>
    </dsp:sp>
    <dsp:sp modelId="{9C567C08-3758-43CB-A81A-EEECB2447F1B}">
      <dsp:nvSpPr>
        <dsp:cNvPr id="0" name=""/>
        <dsp:cNvSpPr/>
      </dsp:nvSpPr>
      <dsp:spPr>
        <a:xfrm>
          <a:off x="4413246" y="3687699"/>
          <a:ext cx="2516054" cy="797591"/>
        </a:xfrm>
        <a:prstGeom prst="rect">
          <a:avLst/>
        </a:prstGeom>
        <a:solidFill>
          <a:srgbClr val="F1C4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Pillar III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Data for AI and the energy system</a:t>
          </a:r>
        </a:p>
      </dsp:txBody>
      <dsp:txXfrm>
        <a:off x="4413246" y="3687699"/>
        <a:ext cx="2516054" cy="797591"/>
      </dsp:txXfrm>
    </dsp:sp>
    <dsp:sp modelId="{D71FC5CD-13A6-4E59-8915-3669ED5C719D}">
      <dsp:nvSpPr>
        <dsp:cNvPr id="0" name=""/>
        <dsp:cNvSpPr/>
      </dsp:nvSpPr>
      <dsp:spPr>
        <a:xfrm>
          <a:off x="7401321" y="3726724"/>
          <a:ext cx="2360099" cy="719542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#5 </a:t>
          </a:r>
          <a:r>
            <a:rPr lang="en-GB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Simplified cross-border energy data exchange</a:t>
          </a:r>
        </a:p>
      </dsp:txBody>
      <dsp:txXfrm>
        <a:off x="7401321" y="3726724"/>
        <a:ext cx="2360099" cy="719542"/>
      </dsp:txXfrm>
    </dsp:sp>
    <dsp:sp modelId="{53B36F35-D7B4-4C14-8509-A77AFCFF2285}">
      <dsp:nvSpPr>
        <dsp:cNvPr id="0" name=""/>
        <dsp:cNvSpPr/>
      </dsp:nvSpPr>
      <dsp:spPr>
        <a:xfrm>
          <a:off x="4413246" y="4665176"/>
          <a:ext cx="2489196" cy="823185"/>
        </a:xfrm>
        <a:prstGeom prst="rect">
          <a:avLst/>
        </a:prstGeom>
        <a:solidFill>
          <a:srgbClr val="F1C4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Securing the energy-AI nexus: trust, talent and global cooperation</a:t>
          </a:r>
        </a:p>
      </dsp:txBody>
      <dsp:txXfrm>
        <a:off x="4413246" y="4665176"/>
        <a:ext cx="2489196" cy="823185"/>
      </dsp:txXfrm>
    </dsp:sp>
    <dsp:sp modelId="{64680D7E-091B-4084-B69F-CBC2829CC9DD}">
      <dsp:nvSpPr>
        <dsp:cNvPr id="0" name=""/>
        <dsp:cNvSpPr/>
      </dsp:nvSpPr>
      <dsp:spPr>
        <a:xfrm>
          <a:off x="7374463" y="4716998"/>
          <a:ext cx="2360099" cy="719542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#6 </a:t>
          </a:r>
          <a:r>
            <a:rPr lang="en-GB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AI safety and cybersecurity of critical devices</a:t>
          </a:r>
        </a:p>
      </dsp:txBody>
      <dsp:txXfrm>
        <a:off x="7374463" y="4716998"/>
        <a:ext cx="2360099" cy="719542"/>
      </dsp:txXfrm>
    </dsp:sp>
    <dsp:sp modelId="{9F90ACD2-BC71-4088-BF49-FFEA9AB749FD}">
      <dsp:nvSpPr>
        <dsp:cNvPr id="0" name=""/>
        <dsp:cNvSpPr/>
      </dsp:nvSpPr>
      <dsp:spPr>
        <a:xfrm>
          <a:off x="4413246" y="5668247"/>
          <a:ext cx="2481479" cy="809463"/>
        </a:xfrm>
        <a:prstGeom prst="rect">
          <a:avLst/>
        </a:prstGeom>
        <a:solidFill>
          <a:srgbClr val="F1C4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Implementation</a:t>
          </a:r>
          <a:r>
            <a:rPr lang="en-GB" sz="14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</dsp:txBody>
      <dsp:txXfrm>
        <a:off x="4413246" y="5668247"/>
        <a:ext cx="2481479" cy="809463"/>
      </dsp:txXfrm>
    </dsp:sp>
    <dsp:sp modelId="{EF103D4A-6A4E-43F6-9FC4-6CC8A542F048}">
      <dsp:nvSpPr>
        <dsp:cNvPr id="0" name=""/>
        <dsp:cNvSpPr/>
      </dsp:nvSpPr>
      <dsp:spPr>
        <a:xfrm>
          <a:off x="7366746" y="5713208"/>
          <a:ext cx="2360099" cy="719542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#7 </a:t>
          </a:r>
          <a:r>
            <a:rPr lang="en-GB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Tracking of digitalisation progress and improve energy data availability</a:t>
          </a:r>
        </a:p>
      </dsp:txBody>
      <dsp:txXfrm>
        <a:off x="7366746" y="5713208"/>
        <a:ext cx="2360099" cy="719542"/>
      </dsp:txXfrm>
    </dsp:sp>
    <dsp:sp modelId="{72CC0BA0-B283-414A-B119-1E311914E096}">
      <dsp:nvSpPr>
        <dsp:cNvPr id="0" name=""/>
        <dsp:cNvSpPr/>
      </dsp:nvSpPr>
      <dsp:spPr>
        <a:xfrm>
          <a:off x="1626842" y="3652764"/>
          <a:ext cx="2360099" cy="427811"/>
        </a:xfrm>
        <a:prstGeom prst="rect">
          <a:avLst/>
        </a:prstGeom>
        <a:solidFill>
          <a:srgbClr val="2581C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9144" rIns="0" bIns="0" numCol="1" spcCol="1270" rtlCol="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Strategy for EU open digital ecosystems</a:t>
          </a:r>
        </a:p>
      </dsp:txBody>
      <dsp:txXfrm>
        <a:off x="1626842" y="3652764"/>
        <a:ext cx="2360099" cy="427811"/>
      </dsp:txXfrm>
    </dsp:sp>
    <dsp:sp modelId="{23F0D66B-DA0F-46A7-AD6D-DD84F706D0F2}">
      <dsp:nvSpPr>
        <dsp:cNvPr id="0" name=""/>
        <dsp:cNvSpPr/>
      </dsp:nvSpPr>
      <dsp:spPr>
        <a:xfrm>
          <a:off x="1626842" y="4266979"/>
          <a:ext cx="2360099" cy="310612"/>
        </a:xfrm>
        <a:prstGeom prst="rect">
          <a:avLst/>
        </a:prstGeom>
        <a:solidFill>
          <a:srgbClr val="2581C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9144" rIns="0" bIns="0" numCol="1" spcCol="1270" rtlCol="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Cloud and AI Development Act</a:t>
          </a:r>
        </a:p>
      </dsp:txBody>
      <dsp:txXfrm>
        <a:off x="1626842" y="4266979"/>
        <a:ext cx="2360099" cy="310612"/>
      </dsp:txXfrm>
    </dsp:sp>
    <dsp:sp modelId="{22EB6907-31DC-4F11-93EC-08FFAC3511CE}">
      <dsp:nvSpPr>
        <dsp:cNvPr id="0" name=""/>
        <dsp:cNvSpPr/>
      </dsp:nvSpPr>
      <dsp:spPr>
        <a:xfrm>
          <a:off x="1626842" y="4729242"/>
          <a:ext cx="2360099" cy="264000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Chips Act 2.0</a:t>
          </a:r>
        </a:p>
      </dsp:txBody>
      <dsp:txXfrm>
        <a:off x="1626842" y="4729242"/>
        <a:ext cx="2360099" cy="264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D9E428-A81C-4F9F-B4E7-E38748FE597C}">
      <dsp:nvSpPr>
        <dsp:cNvPr id="0" name=""/>
        <dsp:cNvSpPr/>
      </dsp:nvSpPr>
      <dsp:spPr>
        <a:xfrm>
          <a:off x="8" y="0"/>
          <a:ext cx="3220964" cy="34746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/>
            <a:t>Smart Charges and taxation (Incentives)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noProof="0" dirty="0"/>
            <a:t>Make cost-reflective, system-friendly </a:t>
          </a:r>
          <a:r>
            <a:rPr lang="en-GB" sz="1000" u="sng" kern="1200" noProof="0" dirty="0"/>
            <a:t>charges</a:t>
          </a:r>
          <a:r>
            <a:rPr lang="en-GB" sz="1000" kern="1200" noProof="0" dirty="0"/>
            <a:t> the norm by incentivising: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	a) Efficient grid operation (TSOs/DSOs)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	b) Flexible consumption (users)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Increase transparency &amp; performance monitoring, </a:t>
          </a:r>
          <a:r>
            <a:rPr lang="en-US" sz="1000" kern="1200" dirty="0"/>
            <a:t>Enable targeted support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u="none" kern="1200" dirty="0"/>
            <a:t>Electricity</a:t>
          </a:r>
          <a:r>
            <a:rPr lang="en-US" sz="1000" kern="1200" dirty="0"/>
            <a:t> </a:t>
          </a:r>
          <a:r>
            <a:rPr lang="en-US" sz="1000" u="sng" kern="1200" dirty="0"/>
            <a:t>taxed</a:t>
          </a:r>
          <a:r>
            <a:rPr lang="en-US" sz="1000" kern="1200" dirty="0"/>
            <a:t> less than natural gas</a:t>
          </a:r>
          <a:endParaRPr lang="en-GB" sz="1000" kern="1200" dirty="0"/>
        </a:p>
      </dsp:txBody>
      <dsp:txXfrm>
        <a:off x="8" y="1389858"/>
        <a:ext cx="3220964" cy="1389858"/>
      </dsp:txXfrm>
    </dsp:sp>
    <dsp:sp modelId="{763BE6D0-968B-4C76-A67C-A7F7F8CE30A3}">
      <dsp:nvSpPr>
        <dsp:cNvPr id="0" name=""/>
        <dsp:cNvSpPr/>
      </dsp:nvSpPr>
      <dsp:spPr>
        <a:xfrm>
          <a:off x="1034023" y="208478"/>
          <a:ext cx="1157057" cy="1157057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FB932C-16C5-4550-A3F5-B30764372C83}">
      <dsp:nvSpPr>
        <dsp:cNvPr id="0" name=""/>
        <dsp:cNvSpPr/>
      </dsp:nvSpPr>
      <dsp:spPr>
        <a:xfrm>
          <a:off x="3319663" y="0"/>
          <a:ext cx="3220964" cy="34746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/>
            <a:t>Smart Infrastructure (Enablers)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Smart meters:
	a) ≥50% rollout by 2030, 75% by 2033
	b) Enable demand response &amp; dynamic pricing</a:t>
          </a:r>
        </a:p>
        <a:p>
          <a:pPr marL="0" lvl="0" indent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/>
            <a:t>Smart grids:
	a) Smart Grid Indicators (ACER → NRAs)
	b) Promote grid-enhancing technologies</a:t>
          </a:r>
        </a:p>
      </dsp:txBody>
      <dsp:txXfrm>
        <a:off x="3319663" y="1389858"/>
        <a:ext cx="3220964" cy="1389858"/>
      </dsp:txXfrm>
    </dsp:sp>
    <dsp:sp modelId="{6E651E82-FC40-46C3-81C4-5F6F34ED33DB}">
      <dsp:nvSpPr>
        <dsp:cNvPr id="0" name=""/>
        <dsp:cNvSpPr/>
      </dsp:nvSpPr>
      <dsp:spPr>
        <a:xfrm>
          <a:off x="4351617" y="208478"/>
          <a:ext cx="1157057" cy="1157057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53B47A-A8F0-4A3D-8AD1-C059789765C6}">
      <dsp:nvSpPr>
        <dsp:cNvPr id="0" name=""/>
        <dsp:cNvSpPr/>
      </dsp:nvSpPr>
      <dsp:spPr>
        <a:xfrm>
          <a:off x="6637257" y="0"/>
          <a:ext cx="3220964" cy="3474646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50" b="1" kern="1200" dirty="0"/>
            <a:t>Smart Data (Boosters)</a:t>
          </a:r>
        </a:p>
        <a:p>
          <a:pPr marL="0" lvl="0" indent="0" algn="l" defTabSz="466725">
            <a:lnSpc>
              <a:spcPct val="90000"/>
            </a:lnSpc>
            <a:spcBef>
              <a:spcPts val="600"/>
            </a:spcBef>
            <a:spcAft>
              <a:spcPct val="35000"/>
            </a:spcAft>
            <a:buNone/>
          </a:pPr>
          <a:r>
            <a:rPr lang="en-GB" sz="1000" kern="1200" dirty="0"/>
            <a:t>Enable real-time, cross-system data exchange (TSO–DSO) to improve grid optimisation (flexibility, RES integration, congestion management)</a:t>
          </a:r>
        </a:p>
        <a:p>
          <a:pPr marL="0" lvl="0" indent="0" algn="l" defTabSz="466725">
            <a:lnSpc>
              <a:spcPct val="90000"/>
            </a:lnSpc>
            <a:spcBef>
              <a:spcPts val="600"/>
            </a:spcBef>
            <a:spcAft>
              <a:spcPct val="35000"/>
            </a:spcAft>
            <a:buNone/>
          </a:pPr>
          <a:r>
            <a:rPr lang="en-GB" sz="1000" kern="1200" dirty="0"/>
            <a:t>Create a secure EU grid data exchange framework for data-driven innovation (incl. AI solutions)</a:t>
          </a:r>
        </a:p>
        <a:p>
          <a:pPr marL="0" lvl="0" indent="0" algn="l" defTabSz="466725">
            <a:lnSpc>
              <a:spcPct val="90000"/>
            </a:lnSpc>
            <a:spcBef>
              <a:spcPts val="600"/>
            </a:spcBef>
            <a:spcAft>
              <a:spcPct val="35000"/>
            </a:spcAft>
            <a:buNone/>
          </a:pPr>
          <a:r>
            <a:rPr lang="en-GB" sz="1000" kern="1200" dirty="0"/>
            <a:t>Support scaling from pilots to EU-wide deployment</a:t>
          </a:r>
        </a:p>
      </dsp:txBody>
      <dsp:txXfrm>
        <a:off x="6637257" y="1389858"/>
        <a:ext cx="3220964" cy="1389858"/>
      </dsp:txXfrm>
    </dsp:sp>
    <dsp:sp modelId="{16556BA4-E94C-4B56-A184-63CA1EB1F5A8}">
      <dsp:nvSpPr>
        <dsp:cNvPr id="0" name=""/>
        <dsp:cNvSpPr/>
      </dsp:nvSpPr>
      <dsp:spPr>
        <a:xfrm>
          <a:off x="7669210" y="208478"/>
          <a:ext cx="1157057" cy="1157057"/>
        </a:xfrm>
        <a:prstGeom prst="ellipse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BD9912-AB80-446C-8FB7-F33414F3786D}">
      <dsp:nvSpPr>
        <dsp:cNvPr id="0" name=""/>
        <dsp:cNvSpPr/>
      </dsp:nvSpPr>
      <dsp:spPr>
        <a:xfrm>
          <a:off x="394411" y="2779716"/>
          <a:ext cx="9071468" cy="521196"/>
        </a:xfrm>
        <a:prstGeom prst="leftRightArrow">
          <a:avLst/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62413C-4CB6-4843-86E1-962CC48041A7}">
      <dsp:nvSpPr>
        <dsp:cNvPr id="0" name=""/>
        <dsp:cNvSpPr/>
      </dsp:nvSpPr>
      <dsp:spPr>
        <a:xfrm>
          <a:off x="1134442" y="3414270"/>
          <a:ext cx="492399" cy="1446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6199" y="0"/>
              </a:lnTo>
              <a:lnTo>
                <a:pt x="246199" y="1446972"/>
              </a:lnTo>
              <a:lnTo>
                <a:pt x="492399" y="1446972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342431" y="4099545"/>
        <a:ext cx="76422" cy="76422"/>
      </dsp:txXfrm>
    </dsp:sp>
    <dsp:sp modelId="{1AFE3DC1-C4E3-44FA-B464-1C859C075F1F}">
      <dsp:nvSpPr>
        <dsp:cNvPr id="0" name=""/>
        <dsp:cNvSpPr/>
      </dsp:nvSpPr>
      <dsp:spPr>
        <a:xfrm>
          <a:off x="1134442" y="3414270"/>
          <a:ext cx="492399" cy="100801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6199" y="0"/>
              </a:lnTo>
              <a:lnTo>
                <a:pt x="246199" y="1008015"/>
              </a:lnTo>
              <a:lnTo>
                <a:pt x="492399" y="1008015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352596" y="3890232"/>
        <a:ext cx="56092" cy="56092"/>
      </dsp:txXfrm>
    </dsp:sp>
    <dsp:sp modelId="{2CCBF928-4CD1-416F-9842-1BB2F2276A76}">
      <dsp:nvSpPr>
        <dsp:cNvPr id="0" name=""/>
        <dsp:cNvSpPr/>
      </dsp:nvSpPr>
      <dsp:spPr>
        <a:xfrm>
          <a:off x="1134442" y="3414270"/>
          <a:ext cx="492399" cy="45239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46199" y="0"/>
              </a:lnTo>
              <a:lnTo>
                <a:pt x="246199" y="452398"/>
              </a:lnTo>
              <a:lnTo>
                <a:pt x="492399" y="452398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363925" y="3623753"/>
        <a:ext cx="33433" cy="33433"/>
      </dsp:txXfrm>
    </dsp:sp>
    <dsp:sp modelId="{D2FEEB05-D3BA-4BBA-84DE-0BE6E577516F}">
      <dsp:nvSpPr>
        <dsp:cNvPr id="0" name=""/>
        <dsp:cNvSpPr/>
      </dsp:nvSpPr>
      <dsp:spPr>
        <a:xfrm>
          <a:off x="6894726" y="6027259"/>
          <a:ext cx="4720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2019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7118935" y="6061179"/>
        <a:ext cx="23600" cy="23600"/>
      </dsp:txXfrm>
    </dsp:sp>
    <dsp:sp modelId="{5B1B1E15-AE3F-4D1B-8A2F-8A582D33E13A}">
      <dsp:nvSpPr>
        <dsp:cNvPr id="0" name=""/>
        <dsp:cNvSpPr/>
      </dsp:nvSpPr>
      <dsp:spPr>
        <a:xfrm>
          <a:off x="3968651" y="3128001"/>
          <a:ext cx="444595" cy="29449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297" y="0"/>
              </a:lnTo>
              <a:lnTo>
                <a:pt x="222297" y="2944977"/>
              </a:lnTo>
              <a:lnTo>
                <a:pt x="444595" y="2944977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116490" y="4526031"/>
        <a:ext cx="148917" cy="148917"/>
      </dsp:txXfrm>
    </dsp:sp>
    <dsp:sp modelId="{F9C9AAC9-E999-4393-A81A-2C0A318BFFDC}">
      <dsp:nvSpPr>
        <dsp:cNvPr id="0" name=""/>
        <dsp:cNvSpPr/>
      </dsp:nvSpPr>
      <dsp:spPr>
        <a:xfrm>
          <a:off x="6902443" y="5031049"/>
          <a:ext cx="4720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2019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7126653" y="5064968"/>
        <a:ext cx="23600" cy="23600"/>
      </dsp:txXfrm>
    </dsp:sp>
    <dsp:sp modelId="{A1B1E349-168C-470C-A06F-DC7829DA8A53}">
      <dsp:nvSpPr>
        <dsp:cNvPr id="0" name=""/>
        <dsp:cNvSpPr/>
      </dsp:nvSpPr>
      <dsp:spPr>
        <a:xfrm>
          <a:off x="3968651" y="3128001"/>
          <a:ext cx="444595" cy="19487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297" y="0"/>
              </a:lnTo>
              <a:lnTo>
                <a:pt x="222297" y="1948767"/>
              </a:lnTo>
              <a:lnTo>
                <a:pt x="444595" y="1948767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140978" y="4052414"/>
        <a:ext cx="99941" cy="99941"/>
      </dsp:txXfrm>
    </dsp:sp>
    <dsp:sp modelId="{602B5D04-DE17-429F-86A7-BE151606386E}">
      <dsp:nvSpPr>
        <dsp:cNvPr id="0" name=""/>
        <dsp:cNvSpPr/>
      </dsp:nvSpPr>
      <dsp:spPr>
        <a:xfrm>
          <a:off x="6929301" y="4040775"/>
          <a:ext cx="47201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72019" y="45720"/>
              </a:lnTo>
            </a:path>
          </a:pathLst>
        </a:custGeom>
        <a:noFill/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7153511" y="4074694"/>
        <a:ext cx="23600" cy="23600"/>
      </dsp:txXfrm>
    </dsp:sp>
    <dsp:sp modelId="{6D59C549-6122-423B-808E-CD888D60333C}">
      <dsp:nvSpPr>
        <dsp:cNvPr id="0" name=""/>
        <dsp:cNvSpPr/>
      </dsp:nvSpPr>
      <dsp:spPr>
        <a:xfrm>
          <a:off x="3968651" y="3128001"/>
          <a:ext cx="444595" cy="95849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22297" y="0"/>
              </a:lnTo>
              <a:lnTo>
                <a:pt x="222297" y="958493"/>
              </a:lnTo>
              <a:lnTo>
                <a:pt x="444595" y="958493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164534" y="3580833"/>
        <a:ext cx="52829" cy="52829"/>
      </dsp:txXfrm>
    </dsp:sp>
    <dsp:sp modelId="{08F779F6-A3CC-4F04-A206-3F1D07E29C36}">
      <dsp:nvSpPr>
        <dsp:cNvPr id="0" name=""/>
        <dsp:cNvSpPr/>
      </dsp:nvSpPr>
      <dsp:spPr>
        <a:xfrm>
          <a:off x="6749415" y="2690902"/>
          <a:ext cx="472019" cy="4962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6009" y="0"/>
              </a:lnTo>
              <a:lnTo>
                <a:pt x="236009" y="496210"/>
              </a:lnTo>
              <a:lnTo>
                <a:pt x="472019" y="496210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6968303" y="2921887"/>
        <a:ext cx="34242" cy="34242"/>
      </dsp:txXfrm>
    </dsp:sp>
    <dsp:sp modelId="{71E2DEE1-AAEA-4AD6-BAE2-882E554AC852}">
      <dsp:nvSpPr>
        <dsp:cNvPr id="0" name=""/>
        <dsp:cNvSpPr/>
      </dsp:nvSpPr>
      <dsp:spPr>
        <a:xfrm>
          <a:off x="6749415" y="2241235"/>
          <a:ext cx="472019" cy="449667"/>
        </a:xfrm>
        <a:custGeom>
          <a:avLst/>
          <a:gdLst/>
          <a:ahLst/>
          <a:cxnLst/>
          <a:rect l="0" t="0" r="0" b="0"/>
          <a:pathLst>
            <a:path>
              <a:moveTo>
                <a:pt x="0" y="449667"/>
              </a:moveTo>
              <a:lnTo>
                <a:pt x="236009" y="449667"/>
              </a:lnTo>
              <a:lnTo>
                <a:pt x="236009" y="0"/>
              </a:lnTo>
              <a:lnTo>
                <a:pt x="472019" y="0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6969126" y="2449771"/>
        <a:ext cx="32596" cy="32596"/>
      </dsp:txXfrm>
    </dsp:sp>
    <dsp:sp modelId="{008AB4A0-D545-4599-BCFD-45F2D7A940D3}">
      <dsp:nvSpPr>
        <dsp:cNvPr id="0" name=""/>
        <dsp:cNvSpPr/>
      </dsp:nvSpPr>
      <dsp:spPr>
        <a:xfrm>
          <a:off x="3968651" y="2690902"/>
          <a:ext cx="444595" cy="437098"/>
        </a:xfrm>
        <a:custGeom>
          <a:avLst/>
          <a:gdLst/>
          <a:ahLst/>
          <a:cxnLst/>
          <a:rect l="0" t="0" r="0" b="0"/>
          <a:pathLst>
            <a:path>
              <a:moveTo>
                <a:pt x="0" y="437098"/>
              </a:moveTo>
              <a:lnTo>
                <a:pt x="222297" y="437098"/>
              </a:lnTo>
              <a:lnTo>
                <a:pt x="222297" y="0"/>
              </a:lnTo>
              <a:lnTo>
                <a:pt x="444595" y="0"/>
              </a:lnTo>
            </a:path>
          </a:pathLst>
        </a:cu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175362" y="2893865"/>
        <a:ext cx="31173" cy="31173"/>
      </dsp:txXfrm>
    </dsp:sp>
    <dsp:sp modelId="{3CB58777-C17B-4275-8A84-5C38916CD6E6}">
      <dsp:nvSpPr>
        <dsp:cNvPr id="0" name=""/>
        <dsp:cNvSpPr/>
      </dsp:nvSpPr>
      <dsp:spPr>
        <a:xfrm>
          <a:off x="6773346" y="829831"/>
          <a:ext cx="472019" cy="45267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36009" y="0"/>
              </a:lnTo>
              <a:lnTo>
                <a:pt x="236009" y="452678"/>
              </a:lnTo>
              <a:lnTo>
                <a:pt x="472019" y="452678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6993006" y="1039820"/>
        <a:ext cx="32700" cy="32700"/>
      </dsp:txXfrm>
    </dsp:sp>
    <dsp:sp modelId="{BC9CED22-BD17-4DAF-80CA-C65AAEF02AF3}">
      <dsp:nvSpPr>
        <dsp:cNvPr id="0" name=""/>
        <dsp:cNvSpPr/>
      </dsp:nvSpPr>
      <dsp:spPr>
        <a:xfrm>
          <a:off x="6773346" y="367316"/>
          <a:ext cx="472019" cy="462514"/>
        </a:xfrm>
        <a:custGeom>
          <a:avLst/>
          <a:gdLst/>
          <a:ahLst/>
          <a:cxnLst/>
          <a:rect l="0" t="0" r="0" b="0"/>
          <a:pathLst>
            <a:path>
              <a:moveTo>
                <a:pt x="0" y="462514"/>
              </a:moveTo>
              <a:lnTo>
                <a:pt x="236009" y="462514"/>
              </a:lnTo>
              <a:lnTo>
                <a:pt x="236009" y="0"/>
              </a:lnTo>
              <a:lnTo>
                <a:pt x="472019" y="0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6992835" y="582052"/>
        <a:ext cx="33042" cy="33042"/>
      </dsp:txXfrm>
    </dsp:sp>
    <dsp:sp modelId="{E3EC090E-D287-4525-8BA8-17DB0B629A46}">
      <dsp:nvSpPr>
        <dsp:cNvPr id="0" name=""/>
        <dsp:cNvSpPr/>
      </dsp:nvSpPr>
      <dsp:spPr>
        <a:xfrm>
          <a:off x="3968651" y="829831"/>
          <a:ext cx="444595" cy="2298170"/>
        </a:xfrm>
        <a:custGeom>
          <a:avLst/>
          <a:gdLst/>
          <a:ahLst/>
          <a:cxnLst/>
          <a:rect l="0" t="0" r="0" b="0"/>
          <a:pathLst>
            <a:path>
              <a:moveTo>
                <a:pt x="0" y="2298170"/>
              </a:moveTo>
              <a:lnTo>
                <a:pt x="222297" y="2298170"/>
              </a:lnTo>
              <a:lnTo>
                <a:pt x="222297" y="0"/>
              </a:lnTo>
              <a:lnTo>
                <a:pt x="444595" y="0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7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132429" y="1920397"/>
        <a:ext cx="117039" cy="117039"/>
      </dsp:txXfrm>
    </dsp:sp>
    <dsp:sp modelId="{2D486FCF-8F1C-43FF-B8D6-625845073CF6}">
      <dsp:nvSpPr>
        <dsp:cNvPr id="0" name=""/>
        <dsp:cNvSpPr/>
      </dsp:nvSpPr>
      <dsp:spPr>
        <a:xfrm>
          <a:off x="1134442" y="3128001"/>
          <a:ext cx="474109" cy="286269"/>
        </a:xfrm>
        <a:custGeom>
          <a:avLst/>
          <a:gdLst/>
          <a:ahLst/>
          <a:cxnLst/>
          <a:rect l="0" t="0" r="0" b="0"/>
          <a:pathLst>
            <a:path>
              <a:moveTo>
                <a:pt x="0" y="286269"/>
              </a:moveTo>
              <a:lnTo>
                <a:pt x="237054" y="286269"/>
              </a:lnTo>
              <a:lnTo>
                <a:pt x="237054" y="0"/>
              </a:lnTo>
              <a:lnTo>
                <a:pt x="474109" y="0"/>
              </a:lnTo>
            </a:path>
          </a:pathLst>
        </a:custGeom>
        <a:noFill/>
        <a:ln w="12700" cap="flat" cmpd="sng" algn="ctr">
          <a:solidFill>
            <a:srgbClr val="2581C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400" kern="1200" noProof="0" dirty="0"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1357651" y="3257290"/>
        <a:ext cx="27691" cy="27691"/>
      </dsp:txXfrm>
    </dsp:sp>
    <dsp:sp modelId="{C39B1599-2EB3-49AC-976E-4521BFDDF90A}">
      <dsp:nvSpPr>
        <dsp:cNvPr id="0" name=""/>
        <dsp:cNvSpPr/>
      </dsp:nvSpPr>
      <dsp:spPr>
        <a:xfrm rot="16200000">
          <a:off x="-1565669" y="3021656"/>
          <a:ext cx="4614994" cy="785229"/>
        </a:xfrm>
        <a:prstGeom prst="rect">
          <a:avLst/>
        </a:prstGeom>
        <a:solidFill>
          <a:srgbClr val="F1C46F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9144" rIns="0" bIns="0" numCol="1" spcCol="1270" rtlCol="0" anchor="ctr" anchorCtr="0">
          <a:noAutofit/>
        </a:bodyPr>
        <a:lstStyle/>
        <a:p>
          <a:pPr marL="0" lvl="0" indent="0" algn="ct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noProof="0" dirty="0">
              <a:solidFill>
                <a:srgbClr val="004672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rPr>
            <a:t>European Tech </a:t>
          </a:r>
        </a:p>
        <a:p>
          <a:pPr marL="0" lvl="0" indent="0" algn="ctr" defTabSz="914400" rtl="0" eaLnBrk="1" latinLnBrk="0" hangingPunct="1">
            <a:lnSpc>
              <a:spcPct val="8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b="1" kern="1200" noProof="0" dirty="0">
              <a:solidFill>
                <a:srgbClr val="004672"/>
              </a:solidFill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rPr>
            <a:t>Sovereignty Package</a:t>
          </a:r>
        </a:p>
      </dsp:txBody>
      <dsp:txXfrm>
        <a:off x="-1565669" y="3021656"/>
        <a:ext cx="4614994" cy="785229"/>
      </dsp:txXfrm>
    </dsp:sp>
    <dsp:sp modelId="{860249FE-A885-4B8B-A9F7-5CCFE9E7D344}">
      <dsp:nvSpPr>
        <dsp:cNvPr id="0" name=""/>
        <dsp:cNvSpPr/>
      </dsp:nvSpPr>
      <dsp:spPr>
        <a:xfrm>
          <a:off x="1608551" y="2768230"/>
          <a:ext cx="2360099" cy="719542"/>
        </a:xfrm>
        <a:prstGeom prst="rect">
          <a:avLst/>
        </a:prstGeom>
        <a:solidFill>
          <a:srgbClr val="2581C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9144" rIns="0" bIns="0" numCol="1" spcCol="1270" rtlCol="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Strategic Roadmap for Digitalisation and AI in the energy sector</a:t>
          </a:r>
        </a:p>
      </dsp:txBody>
      <dsp:txXfrm>
        <a:off x="1608551" y="2768230"/>
        <a:ext cx="2360099" cy="719542"/>
      </dsp:txXfrm>
    </dsp:sp>
    <dsp:sp modelId="{CCB14A9F-9DA9-41C9-8D9D-D3F2DD866612}">
      <dsp:nvSpPr>
        <dsp:cNvPr id="0" name=""/>
        <dsp:cNvSpPr/>
      </dsp:nvSpPr>
      <dsp:spPr>
        <a:xfrm>
          <a:off x="4413246" y="470060"/>
          <a:ext cx="2360099" cy="719542"/>
        </a:xfrm>
        <a:prstGeom prst="rect">
          <a:avLst/>
        </a:prstGeom>
        <a:solidFill>
          <a:srgbClr val="F1C4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Pillar I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Energy for AI</a:t>
          </a:r>
          <a:endParaRPr lang="en-GB" sz="1200" b="1" kern="1200" noProof="0" dirty="0">
            <a:solidFill>
              <a:srgbClr val="004672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dsp:txBody>
      <dsp:txXfrm>
        <a:off x="4413246" y="470060"/>
        <a:ext cx="2360099" cy="719542"/>
      </dsp:txXfrm>
    </dsp:sp>
    <dsp:sp modelId="{FBC697B9-890A-4D4B-8E68-99E1E367C18A}">
      <dsp:nvSpPr>
        <dsp:cNvPr id="0" name=""/>
        <dsp:cNvSpPr/>
      </dsp:nvSpPr>
      <dsp:spPr>
        <a:xfrm>
          <a:off x="7245366" y="4580"/>
          <a:ext cx="2482871" cy="725471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#1 </a:t>
          </a:r>
          <a:r>
            <a:rPr lang="en-GB" sz="16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A model tripartite agreement on data centres</a:t>
          </a:r>
        </a:p>
      </dsp:txBody>
      <dsp:txXfrm>
        <a:off x="7245366" y="4580"/>
        <a:ext cx="2482871" cy="725471"/>
      </dsp:txXfrm>
    </dsp:sp>
    <dsp:sp modelId="{13CBCE22-3707-4265-8544-962093CD57CB}">
      <dsp:nvSpPr>
        <dsp:cNvPr id="0" name=""/>
        <dsp:cNvSpPr/>
      </dsp:nvSpPr>
      <dsp:spPr>
        <a:xfrm>
          <a:off x="7245366" y="909938"/>
          <a:ext cx="2482871" cy="745143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#2 </a:t>
          </a:r>
          <a:r>
            <a:rPr lang="en-GB" sz="16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An EU rating scheme for data centres</a:t>
          </a:r>
        </a:p>
      </dsp:txBody>
      <dsp:txXfrm>
        <a:off x="7245366" y="909938"/>
        <a:ext cx="2482871" cy="745143"/>
      </dsp:txXfrm>
    </dsp:sp>
    <dsp:sp modelId="{1E3727C9-3E5C-4113-92D8-2BB28BD9E297}">
      <dsp:nvSpPr>
        <dsp:cNvPr id="0" name=""/>
        <dsp:cNvSpPr/>
      </dsp:nvSpPr>
      <dsp:spPr>
        <a:xfrm>
          <a:off x="4413246" y="2287728"/>
          <a:ext cx="2336168" cy="806348"/>
        </a:xfrm>
        <a:prstGeom prst="rect">
          <a:avLst/>
        </a:prstGeom>
        <a:solidFill>
          <a:srgbClr val="F1C4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Pillar II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Digitalisation and AI for the energy system</a:t>
          </a:r>
        </a:p>
      </dsp:txBody>
      <dsp:txXfrm>
        <a:off x="4413246" y="2287728"/>
        <a:ext cx="2336168" cy="806348"/>
      </dsp:txXfrm>
    </dsp:sp>
    <dsp:sp modelId="{3A28F888-2D7F-4A1F-9F64-DFE162BEEB9E}">
      <dsp:nvSpPr>
        <dsp:cNvPr id="0" name=""/>
        <dsp:cNvSpPr/>
      </dsp:nvSpPr>
      <dsp:spPr>
        <a:xfrm>
          <a:off x="7221434" y="1834967"/>
          <a:ext cx="2532410" cy="812536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#3 K</a:t>
          </a:r>
          <a:r>
            <a:rPr lang="en-GB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ey performance indicators for smart grids and smart meter rollout</a:t>
          </a:r>
        </a:p>
      </dsp:txBody>
      <dsp:txXfrm>
        <a:off x="7221434" y="1834967"/>
        <a:ext cx="2532410" cy="812536"/>
      </dsp:txXfrm>
    </dsp:sp>
    <dsp:sp modelId="{E6F2B990-0AEF-4F44-AAE8-35DA5D2124D2}">
      <dsp:nvSpPr>
        <dsp:cNvPr id="0" name=""/>
        <dsp:cNvSpPr/>
      </dsp:nvSpPr>
      <dsp:spPr>
        <a:xfrm>
          <a:off x="7221434" y="2827389"/>
          <a:ext cx="2541661" cy="719449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6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#4 </a:t>
          </a:r>
          <a:r>
            <a:rPr lang="en-GB" sz="16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AI models across the energy value chain</a:t>
          </a:r>
        </a:p>
      </dsp:txBody>
      <dsp:txXfrm>
        <a:off x="7221434" y="2827389"/>
        <a:ext cx="2541661" cy="719449"/>
      </dsp:txXfrm>
    </dsp:sp>
    <dsp:sp modelId="{9C567C08-3758-43CB-A81A-EEECB2447F1B}">
      <dsp:nvSpPr>
        <dsp:cNvPr id="0" name=""/>
        <dsp:cNvSpPr/>
      </dsp:nvSpPr>
      <dsp:spPr>
        <a:xfrm>
          <a:off x="4413246" y="3687699"/>
          <a:ext cx="2516054" cy="797591"/>
        </a:xfrm>
        <a:prstGeom prst="rect">
          <a:avLst/>
        </a:prstGeom>
        <a:solidFill>
          <a:srgbClr val="F1C4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Pillar III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Data for AI and the energy system</a:t>
          </a:r>
        </a:p>
      </dsp:txBody>
      <dsp:txXfrm>
        <a:off x="4413246" y="3687699"/>
        <a:ext cx="2516054" cy="797591"/>
      </dsp:txXfrm>
    </dsp:sp>
    <dsp:sp modelId="{D71FC5CD-13A6-4E59-8915-3669ED5C719D}">
      <dsp:nvSpPr>
        <dsp:cNvPr id="0" name=""/>
        <dsp:cNvSpPr/>
      </dsp:nvSpPr>
      <dsp:spPr>
        <a:xfrm>
          <a:off x="7401321" y="3726724"/>
          <a:ext cx="2360099" cy="719542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#5 </a:t>
          </a:r>
          <a:r>
            <a:rPr lang="en-GB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Simplified cross-border energy data exchange</a:t>
          </a:r>
        </a:p>
      </dsp:txBody>
      <dsp:txXfrm>
        <a:off x="7401321" y="3726724"/>
        <a:ext cx="2360099" cy="719542"/>
      </dsp:txXfrm>
    </dsp:sp>
    <dsp:sp modelId="{53B36F35-D7B4-4C14-8509-A77AFCFF2285}">
      <dsp:nvSpPr>
        <dsp:cNvPr id="0" name=""/>
        <dsp:cNvSpPr/>
      </dsp:nvSpPr>
      <dsp:spPr>
        <a:xfrm>
          <a:off x="4413246" y="4665176"/>
          <a:ext cx="2489196" cy="823185"/>
        </a:xfrm>
        <a:prstGeom prst="rect">
          <a:avLst/>
        </a:prstGeom>
        <a:solidFill>
          <a:srgbClr val="F1C4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Securing the energy-AI nexus: trust, talent and global cooperation</a:t>
          </a:r>
        </a:p>
      </dsp:txBody>
      <dsp:txXfrm>
        <a:off x="4413246" y="4665176"/>
        <a:ext cx="2489196" cy="823185"/>
      </dsp:txXfrm>
    </dsp:sp>
    <dsp:sp modelId="{64680D7E-091B-4084-B69F-CBC2829CC9DD}">
      <dsp:nvSpPr>
        <dsp:cNvPr id="0" name=""/>
        <dsp:cNvSpPr/>
      </dsp:nvSpPr>
      <dsp:spPr>
        <a:xfrm>
          <a:off x="7374463" y="4716998"/>
          <a:ext cx="2360099" cy="719542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#6 </a:t>
          </a:r>
          <a:r>
            <a:rPr lang="en-GB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AI safety and cybersecurity of critical devices</a:t>
          </a:r>
        </a:p>
      </dsp:txBody>
      <dsp:txXfrm>
        <a:off x="7374463" y="4716998"/>
        <a:ext cx="2360099" cy="719542"/>
      </dsp:txXfrm>
    </dsp:sp>
    <dsp:sp modelId="{9F90ACD2-BC71-4088-BF49-FFEA9AB749FD}">
      <dsp:nvSpPr>
        <dsp:cNvPr id="0" name=""/>
        <dsp:cNvSpPr/>
      </dsp:nvSpPr>
      <dsp:spPr>
        <a:xfrm>
          <a:off x="4413246" y="5668247"/>
          <a:ext cx="2481479" cy="809463"/>
        </a:xfrm>
        <a:prstGeom prst="rect">
          <a:avLst/>
        </a:prstGeom>
        <a:solidFill>
          <a:srgbClr val="F1C46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Implementation</a:t>
          </a:r>
          <a:r>
            <a:rPr lang="en-GB" sz="1400" b="1" kern="1200" noProof="0" dirty="0">
              <a:solidFill>
                <a:srgbClr val="004672"/>
              </a:solidFill>
              <a:latin typeface="Segoe UI" panose="020B0502040204020203" pitchFamily="34" charset="0"/>
              <a:cs typeface="Segoe UI" panose="020B0502040204020203" pitchFamily="34" charset="0"/>
            </a:rPr>
            <a:t> </a:t>
          </a:r>
        </a:p>
      </dsp:txBody>
      <dsp:txXfrm>
        <a:off x="4413246" y="5668247"/>
        <a:ext cx="2481479" cy="809463"/>
      </dsp:txXfrm>
    </dsp:sp>
    <dsp:sp modelId="{EF103D4A-6A4E-43F6-9FC4-6CC8A542F048}">
      <dsp:nvSpPr>
        <dsp:cNvPr id="0" name=""/>
        <dsp:cNvSpPr/>
      </dsp:nvSpPr>
      <dsp:spPr>
        <a:xfrm>
          <a:off x="7366746" y="5713208"/>
          <a:ext cx="2360099" cy="719542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#7 </a:t>
          </a:r>
          <a:r>
            <a:rPr lang="en-GB" sz="1400" b="1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Tracking of digitalisation progress and improve energy data availability</a:t>
          </a:r>
        </a:p>
      </dsp:txBody>
      <dsp:txXfrm>
        <a:off x="7366746" y="5713208"/>
        <a:ext cx="2360099" cy="719542"/>
      </dsp:txXfrm>
    </dsp:sp>
    <dsp:sp modelId="{72CC0BA0-B283-414A-B119-1E311914E096}">
      <dsp:nvSpPr>
        <dsp:cNvPr id="0" name=""/>
        <dsp:cNvSpPr/>
      </dsp:nvSpPr>
      <dsp:spPr>
        <a:xfrm>
          <a:off x="1626842" y="3652764"/>
          <a:ext cx="2360099" cy="427811"/>
        </a:xfrm>
        <a:prstGeom prst="rect">
          <a:avLst/>
        </a:prstGeom>
        <a:solidFill>
          <a:srgbClr val="2581C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9144" rIns="0" bIns="0" numCol="1" spcCol="1270" rtlCol="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Strategy for EU open digital ecosystems</a:t>
          </a:r>
        </a:p>
      </dsp:txBody>
      <dsp:txXfrm>
        <a:off x="1626842" y="3652764"/>
        <a:ext cx="2360099" cy="427811"/>
      </dsp:txXfrm>
    </dsp:sp>
    <dsp:sp modelId="{23F0D66B-DA0F-46A7-AD6D-DD84F706D0F2}">
      <dsp:nvSpPr>
        <dsp:cNvPr id="0" name=""/>
        <dsp:cNvSpPr/>
      </dsp:nvSpPr>
      <dsp:spPr>
        <a:xfrm>
          <a:off x="1626842" y="4266979"/>
          <a:ext cx="2360099" cy="310612"/>
        </a:xfrm>
        <a:prstGeom prst="rect">
          <a:avLst/>
        </a:prstGeom>
        <a:solidFill>
          <a:srgbClr val="2581C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dsp:style>
      <dsp:txBody>
        <a:bodyPr spcFirstLastPara="0" vert="horz" wrap="square" lIns="0" tIns="9144" rIns="0" bIns="0" numCol="1" spcCol="1270" rtlCol="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Cloud and AI Development Act</a:t>
          </a:r>
        </a:p>
      </dsp:txBody>
      <dsp:txXfrm>
        <a:off x="1626842" y="4266979"/>
        <a:ext cx="2360099" cy="310612"/>
      </dsp:txXfrm>
    </dsp:sp>
    <dsp:sp modelId="{22EB6907-31DC-4F11-93EC-08FFAC3511CE}">
      <dsp:nvSpPr>
        <dsp:cNvPr id="0" name=""/>
        <dsp:cNvSpPr/>
      </dsp:nvSpPr>
      <dsp:spPr>
        <a:xfrm>
          <a:off x="1626842" y="4729242"/>
          <a:ext cx="2360099" cy="264000"/>
        </a:xfrm>
        <a:prstGeom prst="rect">
          <a:avLst/>
        </a:prstGeom>
        <a:solidFill>
          <a:srgbClr val="2581C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latin typeface="Segoe UI" panose="020B0502040204020203" pitchFamily="34" charset="0"/>
              <a:cs typeface="Segoe UI" panose="020B0502040204020203" pitchFamily="34" charset="0"/>
            </a:rPr>
            <a:t>Chips Act 2.0</a:t>
          </a:r>
        </a:p>
      </dsp:txBody>
      <dsp:txXfrm>
        <a:off x="1626842" y="4729242"/>
        <a:ext cx="2360099" cy="264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64D34D8-E3B4-F069-6ADD-F8D442E609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2191E5-897D-1F21-6B64-C79FF3AD2E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7E606C-77CD-45C1-9571-DE74CA837D88}" type="datetimeFigureOut">
              <a:rPr lang="en-IE" smtClean="0"/>
              <a:t>18/09/2026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903FA3-5DC7-AAE3-B405-7184FD6B12E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454CF8-DBD9-2EAE-C757-6C20B658552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A08B9C-ED77-41BB-BC53-D69EC8827C7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15320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8538745B-145F-4585-7850-E9CDBFEE5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>
            <a:extLst>
              <a:ext uri="{FF2B5EF4-FFF2-40B4-BE49-F238E27FC236}">
                <a16:creationId xmlns:a16="http://schemas.microsoft.com/office/drawing/2014/main" id="{E27110C4-A175-D1F8-A4D5-8AB1EE0E79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wrap="square" lIns="91425" tIns="45700" rIns="91425" bIns="45700" anchor="t"/>
          <a:lstStyle/>
          <a:p>
            <a:pPr algn="l">
              <a:buNone/>
            </a:pP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789937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page option 1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675400-3E4A-4805-76D4-89E3DBA22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17486"/>
            <a:ext cx="2743200" cy="172523"/>
          </a:xfrm>
          <a:prstGeom prst="rect">
            <a:avLst/>
          </a:prstGeom>
          <a:noFill/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r>
              <a:rPr lang="fr-BE" dirty="0"/>
              <a:t>DD/MM/YYYY</a:t>
            </a:r>
            <a:endParaRPr lang="en-I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B290A50-B43D-A2B6-515F-75425256AC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040714"/>
            <a:ext cx="10515600" cy="1020337"/>
          </a:xfrm>
          <a:noFill/>
        </p:spPr>
        <p:txBody>
          <a:bodyPr>
            <a:noAutofit/>
          </a:bodyPr>
          <a:lstStyle>
            <a:lvl1pPr>
              <a:defRPr sz="8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a title</a:t>
            </a:r>
            <a:endParaRPr lang="en-IE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69D02D42-BA7D-84CC-873F-80F08362B35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219575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600E4EF-7051-9AAC-2C78-0958FBC514B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8199" y="5243158"/>
            <a:ext cx="3176847" cy="304616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>
            <a:noAutofit/>
          </a:bodyPr>
          <a:lstStyle>
            <a:lvl1pPr marL="0" indent="0">
              <a:buNone/>
              <a:defRPr sz="16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European Commission">
            <a:extLst>
              <a:ext uri="{FF2B5EF4-FFF2-40B4-BE49-F238E27FC236}">
                <a16:creationId xmlns:a16="http://schemas.microsoft.com/office/drawing/2014/main" id="{85D80D5D-B11B-B8B1-1D33-81E7377D595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3383" y="5738784"/>
            <a:ext cx="2544024" cy="94101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750155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orient="horz" pos="2160" userDrawn="1">
          <p15:clr>
            <a:srgbClr val="FBAE40"/>
          </p15:clr>
        </p15:guide>
        <p15:guide id="4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75;p31">
            <a:extLst>
              <a:ext uri="{FF2B5EF4-FFF2-40B4-BE49-F238E27FC236}">
                <a16:creationId xmlns:a16="http://schemas.microsoft.com/office/drawing/2014/main" id="{D3CADB7B-43FA-62FF-A4B3-5E073752114C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981200"/>
            <a:ext cx="12192000" cy="487679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10E61F-C8F9-4190-1EE4-9217CF0F1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94518"/>
            <a:ext cx="10515600" cy="1068400"/>
          </a:xfrm>
          <a:solidFill>
            <a:schemeClr val="bg1"/>
          </a:solidFill>
        </p:spPr>
        <p:txBody>
          <a:bodyPr lIns="144000" tIns="144000" rIns="144000" bIns="144000" anchor="b">
            <a:noAutofit/>
          </a:bodyPr>
          <a:lstStyle>
            <a:lvl1pPr>
              <a:defRPr sz="8800"/>
            </a:lvl1pPr>
          </a:lstStyle>
          <a:p>
            <a:r>
              <a:rPr lang="en-US" dirty="0"/>
              <a:t>Click to add a title</a:t>
            </a:r>
            <a:endParaRPr lang="en-IE" dirty="0"/>
          </a:p>
        </p:txBody>
      </p:sp>
      <p:sp>
        <p:nvSpPr>
          <p:cNvPr id="6" name="Content Placeholder 14">
            <a:extLst>
              <a:ext uri="{FF2B5EF4-FFF2-40B4-BE49-F238E27FC236}">
                <a16:creationId xmlns:a16="http://schemas.microsoft.com/office/drawing/2014/main" id="{F041A8C2-E23F-3F85-E8AE-2AEEB496419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942564"/>
            <a:ext cx="4929188" cy="611188"/>
          </a:xfrm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95398073-E69B-2867-360F-504F7007FD0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A red dotted line with a couple of people&#10;&#10;Description automatically generated with medium confidence" hidden="1">
            <a:extLst>
              <a:ext uri="{FF2B5EF4-FFF2-40B4-BE49-F238E27FC236}">
                <a16:creationId xmlns:a16="http://schemas.microsoft.com/office/drawing/2014/main" id="{6437CF6F-3079-899D-F025-61C0BCD596A4}"/>
              </a:ext>
            </a:extLst>
          </p:cNvPr>
          <p:cNvPicPr/>
          <p:nvPr userDrawn="1"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European Commission">
            <a:extLst>
              <a:ext uri="{FF2B5EF4-FFF2-40B4-BE49-F238E27FC236}">
                <a16:creationId xmlns:a16="http://schemas.microsoft.com/office/drawing/2014/main" id="{97034CB8-2B4A-3519-77AF-1512D68F2797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0664" y="174518"/>
            <a:ext cx="2544024" cy="9158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9597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378779EA-6394-AAE5-959A-6BB82A7D90AE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Google Shape;75;p31">
            <a:extLst>
              <a:ext uri="{FF2B5EF4-FFF2-40B4-BE49-F238E27FC236}">
                <a16:creationId xmlns:a16="http://schemas.microsoft.com/office/drawing/2014/main" id="{66DB0E40-389A-4ADF-E594-6BBAB29E7192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BD6BCEAD-64F8-A9C2-D826-FF1F037B2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A59C8E60-AD13-6DDB-15AD-A3F8E3F22A7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39B419-47F7-2FF3-C377-FBB7B2DBA6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D8C14CF6-6F1D-C458-1F86-A760F31FEE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4522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D5B256C-F848-9C9F-2A9C-E218DE9A199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A1F22256-0B85-5AAD-C0B2-E8F5E3C500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0350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D58619-8012-9B7D-9C59-16671B374575}"/>
              </a:ext>
            </a:extLst>
          </p:cNvPr>
          <p:cNvSpPr/>
          <p:nvPr userDrawn="1"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>
            <a:off x="0" y="0"/>
            <a:ext cx="12192000" cy="381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34898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4441825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A0835BD4-2C09-6FBA-FC30-3BD6A28667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813748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145A3C0-5810-CECB-04D1-E370BADB2EE8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 tIns="144000" rIns="144000" bIns="144000" anchor="ctr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BD178DF-B2B3-E383-43AA-D54BBF22737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C194F48-423C-93CB-1A61-CE12CAB5B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5037411D-B917-4DD6-582A-69CDCB27DA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409350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 page optio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526B31-D383-5ABA-08B1-8097743DECE0}"/>
              </a:ext>
            </a:extLst>
          </p:cNvPr>
          <p:cNvSpPr/>
          <p:nvPr userDrawn="1"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1DFA4B-D09C-D3C7-CF14-10151C0BAF5D}"/>
              </a:ext>
            </a:extLst>
          </p:cNvPr>
          <p:cNvSpPr/>
          <p:nvPr/>
        </p:nvSpPr>
        <p:spPr>
          <a:xfrm flipV="1">
            <a:off x="0" y="1861457"/>
            <a:ext cx="12192000" cy="499654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2597A6-449C-FD56-6361-6B67C14204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22CA66-7408-CA5B-7EAD-6C36A01B5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0155"/>
            <a:ext cx="10515600" cy="816904"/>
          </a:xfrm>
          <a:solidFill>
            <a:schemeClr val="bg1"/>
          </a:solidFill>
        </p:spPr>
        <p:txBody>
          <a:bodyPr lIns="180000"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A90F452-4E6C-2A2B-2B9D-88A3D16A05C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200" y="2482397"/>
            <a:ext cx="10515600" cy="5873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D7151F52-9DDF-CEC4-58EC-587B7A1D77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blue flag with yellow stars&#10;&#10;Description automatically generated">
            <a:extLst>
              <a:ext uri="{FF2B5EF4-FFF2-40B4-BE49-F238E27FC236}">
                <a16:creationId xmlns:a16="http://schemas.microsoft.com/office/drawing/2014/main" id="{8B94F84F-1590-9DE6-C3AC-9FBA58E40EF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6D8387C3-85B8-44CF-42FB-C414F5876B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49851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BBD8A8F-01F7-069C-2D69-AFCA2F78D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487499CD-21D1-84C4-7FD1-F33A39639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3A7104ED-A036-D2F4-B40F-5A65C505AC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99228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and 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09BE7C2-2602-0313-8D83-EAB1C755A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638473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342900" indent="-342900">
              <a:buClr>
                <a:schemeClr val="tx2"/>
              </a:buClr>
              <a:buSzPct val="150000"/>
              <a:buFont typeface="Arial" panose="020B0604020202020204" pitchFamily="34" charset="0"/>
              <a:buChar char="•"/>
              <a:defRPr sz="2000"/>
            </a:lvl1pPr>
            <a:lvl2pPr>
              <a:buClr>
                <a:schemeClr val="tx2"/>
              </a:buClr>
              <a:buSzPct val="100000"/>
              <a:defRPr sz="1800"/>
            </a:lvl2pPr>
            <a:lvl3pPr>
              <a:buClr>
                <a:schemeClr val="tx2"/>
              </a:buClr>
              <a:defRPr sz="1600"/>
            </a:lvl3pPr>
            <a:lvl4pPr>
              <a:buClr>
                <a:schemeClr val="tx2"/>
              </a:buCl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5D43C2E6-DFE0-78B7-AEF2-E94F28383C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2BE520F0-58F1-06F4-10C5-832EFDCE6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74900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5570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F39DED1-43B7-A54B-D3D7-54792E535D2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855706"/>
            <a:ext cx="5019675" cy="3271102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9416748-3994-A02A-B7BD-AC8272883D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6A56761B-AC86-49AF-4B3B-2CCCDB7A47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85691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5570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C0E4D59-AF6A-8993-094A-5A4FED57EA37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334125" y="1855706"/>
            <a:ext cx="5019675" cy="3271102"/>
          </a:xfrm>
          <a:solidFill>
            <a:schemeClr val="tx2"/>
          </a:solidFill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C3588F2-1E00-50BC-0820-CB663EE971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7575C568-2951-1529-11F7-C12F1B0677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9454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AA9BB-29EC-79EA-02CA-8452ADF64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1BA1A05-4F7E-D9F9-D094-9C9394F846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872981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with subtit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B8270BF-EE76-A46D-95E0-FB617042099B}"/>
              </a:ext>
            </a:extLst>
          </p:cNvPr>
          <p:cNvSpPr>
            <a:spLocks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>
              <a:solidFill>
                <a:schemeClr val="tx2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0920A60-FD35-93DC-D952-15BAEF0C0BB5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B8E071-31DF-2C06-04A9-3BC538CDA6CD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334126" y="2029022"/>
            <a:ext cx="5019674" cy="460375"/>
          </a:xfrm>
          <a:solidFill>
            <a:schemeClr val="accent5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18A63BF-772E-9151-C37F-6751BC1781DA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6334125" y="2724150"/>
            <a:ext cx="5019675" cy="2536008"/>
          </a:xfrm>
          <a:noFill/>
        </p:spPr>
        <p:txBody>
          <a:bodyPr lIns="144000" tIns="144000" rIns="144000" bIns="14400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7262511B-BA2E-7984-66D6-B5152DA09D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11" name="Picture 10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B557BE9-B8DC-E601-A0F8-16CD84F9181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EFAC7B2-2467-A72A-9F8B-CBD0FB0D8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12" name="Footer Placeholder 8">
            <a:extLst>
              <a:ext uri="{FF2B5EF4-FFF2-40B4-BE49-F238E27FC236}">
                <a16:creationId xmlns:a16="http://schemas.microsoft.com/office/drawing/2014/main" id="{D838E642-5C12-54DE-94A0-3EDA044A54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236665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wo columns colured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ECCFB38-4E5F-126B-A212-3CBD911F98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487978"/>
            <a:ext cx="12192000" cy="537002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587083"/>
            <a:ext cx="4670502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36259F-C7F8-D963-3DFD-92239B4D3F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587083"/>
            <a:ext cx="5181600" cy="2899317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02BBC44B-821F-21ED-8464-03E5216981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22B46DA4-CDDE-5119-2E5E-AD549E681C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A321162-C08B-5D98-4E1F-FE50C321D8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75400899-1203-EA20-07C6-EFFB182F41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167603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1A8786C-FCBD-3783-706E-0CBF5B0343E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29467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4DC31AC-D39C-A8A3-ED76-D3399E224DE3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7400" y="1989056"/>
            <a:ext cx="3056400" cy="3299381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D635DEE-A882-2487-2337-D6BB66A7AF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440D1373-D055-D2EC-8197-171DDBDADD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01730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ody text three column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89056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FF39438-760E-ED2B-8243-319A5EF0477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68465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A7DAD-79FF-9241-7523-B9F28613F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2284C9D-0459-8584-A6B3-FFE83837141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298730" y="1989055"/>
            <a:ext cx="3055070" cy="3299381"/>
          </a:xfrm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9454014D-FC40-DABB-5F97-62E05A376F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8724403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 text three columns with sub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9E2655-E9DF-246B-F4FD-D62B2B37A4B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838200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A1C7A71E-B4AA-350C-C619-6CD926C5FB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690199"/>
            <a:ext cx="3045644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B64B145-4048-55E1-B2E9-6B27CC0E5870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4586925" y="2010169"/>
            <a:ext cx="3132055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56044468-6F92-BCD9-357B-E3328166560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586926" y="2690199"/>
            <a:ext cx="3132055" cy="259823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E2839C1-28EB-C84A-8FE0-1EB86DE1BDEE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8422064" y="2029022"/>
            <a:ext cx="3045644" cy="460375"/>
          </a:xfrm>
          <a:solidFill>
            <a:schemeClr val="tx2"/>
          </a:solidFill>
          <a:ln w="12700" cap="rnd">
            <a:noFill/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72000" rIns="72000" bIns="72000">
            <a:noAutofit/>
          </a:bodyPr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1E8E11D-2B2A-C5C5-EFFC-16D7985105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8422064" y="2690199"/>
            <a:ext cx="3045644" cy="2598238"/>
          </a:xfrm>
        </p:spPr>
        <p:txBody>
          <a:bodyPr>
            <a:noAutofit/>
          </a:bodyPr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2761D88-1D18-A805-8D96-5BEBFEFE21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C4BB2291-2147-D1C0-AB46-6D3DE9C2DA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720171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9DE773-46A1-EE6A-D3DF-FC96DCA4C7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93834467-B58A-08E2-AA0A-DB1D50F360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5" name="Picture 4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570F0233-3DB4-DD9F-5F0F-396910702D8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A4DF5A1-9706-DCB7-1601-51D0F26AE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FB7DFF0-1C84-8F6C-0408-2B15151261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3256195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ody text and image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A9BD169-F6A4-2E23-F2D4-B7DED1FC99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47851"/>
            <a:ext cx="4670502" cy="3638549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36CC71E5-FBEB-2751-9FF1-D81B32C5D66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50002" y="1825625"/>
            <a:ext cx="5003800" cy="3638550"/>
          </a:xfrm>
          <a:solidFill>
            <a:schemeClr val="tx2"/>
          </a:solidFill>
          <a:ln w="76200">
            <a:noFill/>
          </a:ln>
          <a:effectLst/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0C2FD4-3B80-FE70-83EA-C9956AF11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B7624A9B-CC72-EEB9-2AE2-FDB9629A09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0859237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text and 4 images 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91;p33">
            <a:extLst>
              <a:ext uri="{FF2B5EF4-FFF2-40B4-BE49-F238E27FC236}">
                <a16:creationId xmlns:a16="http://schemas.microsoft.com/office/drawing/2014/main" id="{A9F38C94-2545-ED67-4909-C5A475FCF803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3538332" y="2197664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Google Shape;95;p33">
            <a:extLst>
              <a:ext uri="{FF2B5EF4-FFF2-40B4-BE49-F238E27FC236}">
                <a16:creationId xmlns:a16="http://schemas.microsoft.com/office/drawing/2014/main" id="{45EC68E1-18F5-04CB-00B3-F8948F3B4F18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6161035" y="2197663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0A4763F-1C9A-B628-1609-DA5C75C90FC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802758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Google Shape;91;p33">
            <a:extLst>
              <a:ext uri="{FF2B5EF4-FFF2-40B4-BE49-F238E27FC236}">
                <a16:creationId xmlns:a16="http://schemas.microsoft.com/office/drawing/2014/main" id="{0AB5F208-A96D-CEBC-874F-7B719FD86FE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3538332" y="4031391"/>
            <a:ext cx="2461591" cy="163815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7" name="Google Shape;95;p33">
            <a:extLst>
              <a:ext uri="{FF2B5EF4-FFF2-40B4-BE49-F238E27FC236}">
                <a16:creationId xmlns:a16="http://schemas.microsoft.com/office/drawing/2014/main" id="{0AC28D44-5B34-89F9-D8AB-62E99E380E36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6161035" y="4031390"/>
            <a:ext cx="2461593" cy="1638159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14095A4F-385F-CF4A-5E10-E3628D85F6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02758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92A6C90-A6CE-C107-4350-7906F5FDD7F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839" y="2197100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FA45C4F8-1803-A72B-10DF-5927ABF6E4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8839" y="4030827"/>
            <a:ext cx="2519363" cy="1638300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F9C7B51-3F16-5ABF-3BE2-AA17BD10D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F256C38A-CD2B-89BF-A117-9ED92151C6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5047276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6457" y="589047"/>
            <a:ext cx="7587343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3766457" y="1895333"/>
            <a:ext cx="7587342" cy="3845577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E7AFEC3F-1C21-3132-B967-9F0F25A560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502728" y="62689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1591770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2F83483-47D9-4712-A8D7-6CBF61775821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 dirty="0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7"/>
            <a:ext cx="5138057" cy="717240"/>
          </a:xfrm>
          <a:solidFill>
            <a:schemeClr val="bg1"/>
          </a:solidFill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bg1"/>
                </a:solidFill>
                <a:highlight>
                  <a:srgbClr val="003399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solidFill>
            <a:schemeClr val="bg1"/>
          </a:solidFill>
        </p:spPr>
        <p:txBody>
          <a:bodyPr>
            <a:noAutofit/>
          </a:bodyPr>
          <a:lstStyle>
            <a:lvl1pPr marL="0" indent="0">
              <a:buClr>
                <a:schemeClr val="tx2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772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ig photo coloured 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2F035CA-6728-7746-C9FC-81382094BF06}"/>
              </a:ext>
            </a:extLst>
          </p:cNvPr>
          <p:cNvSpPr/>
          <p:nvPr/>
        </p:nvSpPr>
        <p:spPr>
          <a:xfrm>
            <a:off x="5388429" y="0"/>
            <a:ext cx="6803571" cy="6857999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0" y="1"/>
            <a:ext cx="5388429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DE701F0-97E6-7792-DA18-AD6E08BC874A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125185" y="6162533"/>
            <a:ext cx="6090558" cy="390667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>
              <a:buNone/>
              <a:defRPr sz="1800" i="1"/>
            </a:lvl1pPr>
          </a:lstStyle>
          <a:p>
            <a:pPr lvl="0"/>
            <a:r>
              <a:rPr lang="en-US" dirty="0"/>
              <a:t>Click to edit Master text styles (caption)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15743" y="589046"/>
            <a:ext cx="5138057" cy="1000267"/>
          </a:xfrm>
          <a:noFill/>
        </p:spPr>
        <p:txBody>
          <a:bodyPr lIns="72000" tIns="72000" rIns="72000" bIns="72000">
            <a:noAutofit/>
          </a:bodyPr>
          <a:lstStyle>
            <a:lvl1pPr>
              <a:defRPr sz="4400">
                <a:solidFill>
                  <a:schemeClr val="tx2"/>
                </a:solidFill>
                <a:highlight>
                  <a:srgbClr val="FFD34E"/>
                </a:highlight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03EC882-6BB1-D514-72D9-A7D3FAE8C698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215743" y="1895333"/>
            <a:ext cx="5138056" cy="3845577"/>
          </a:xfrm>
          <a:noFill/>
        </p:spPr>
        <p:txBody>
          <a:bodyPr>
            <a:noAutofit/>
          </a:bodyPr>
          <a:lstStyle>
            <a:lvl1pPr marL="0" indent="0">
              <a:buClr>
                <a:schemeClr val="bg1"/>
              </a:buClr>
              <a:buSzPct val="150000"/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07C9B7E-A9F7-E74E-8B7F-3BB737CA39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B7786630-3DC2-B1C3-65DD-397E446197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207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in 2 columns and big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7773642" y="0"/>
            <a:ext cx="4418358" cy="685799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78936A4-CDCB-C345-F71F-92F2A35F2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067"/>
            <a:ext cx="7915275" cy="717240"/>
          </a:xfrm>
          <a:solidFill>
            <a:schemeClr val="bg1"/>
          </a:solidFill>
        </p:spPr>
        <p:txBody>
          <a:bodyPr>
            <a:no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FE590DB-1C31-60F0-D6F8-A1706796115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38200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4C5D68-6EAE-4A7A-7185-241C6CF3B9BB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4305921" y="1833753"/>
            <a:ext cx="2974761" cy="3638550"/>
          </a:xfrm>
          <a:noFill/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" name="Picture 1" descr="A blue flag with yellow stars&#10;&#10;Description automatically generated">
            <a:extLst>
              <a:ext uri="{FF2B5EF4-FFF2-40B4-BE49-F238E27FC236}">
                <a16:creationId xmlns:a16="http://schemas.microsoft.com/office/drawing/2014/main" id="{901A7271-B7CF-4C49-1423-D7CA7ECEF2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blue flag with yellow stars&#10;&#10;Description automatically generated">
            <a:extLst>
              <a:ext uri="{FF2B5EF4-FFF2-40B4-BE49-F238E27FC236}">
                <a16:creationId xmlns:a16="http://schemas.microsoft.com/office/drawing/2014/main" id="{C0DCEE1B-27AC-37B6-7683-71F823E43E9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397D846-EECB-7092-C88A-21E2250BDE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8" name="Footer Placeholder 8">
            <a:extLst>
              <a:ext uri="{FF2B5EF4-FFF2-40B4-BE49-F238E27FC236}">
                <a16:creationId xmlns:a16="http://schemas.microsoft.com/office/drawing/2014/main" id="{296A4E82-A1A1-EFC7-7768-E6DDC71C43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559539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314E959-31F1-870D-FAE7-99D8E63330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F6ADE38F-D638-BFB1-E702-D0F6D0CB0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284891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hotos and three coloured tex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41187F8-6993-4E2B-6622-C25429339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2" cy="816904"/>
          </a:xfr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IE" sz="4400" kern="1200" dirty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72591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3FA7EE-FB05-1C4E-138A-F50BCF45EEC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73125" y="4591050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Google Shape;72;p30">
            <a:extLst>
              <a:ext uri="{FF2B5EF4-FFF2-40B4-BE49-F238E27FC236}">
                <a16:creationId xmlns:a16="http://schemas.microsoft.com/office/drawing/2014/main" id="{463AB235-233D-D0DB-E16C-CB9366541FFD}"/>
              </a:ext>
            </a:extLst>
          </p:cNvPr>
          <p:cNvSpPr>
            <a:spLocks noGrp="1"/>
          </p:cNvSpPr>
          <p:nvPr>
            <p:ph type="pic" idx="27"/>
          </p:nvPr>
        </p:nvSpPr>
        <p:spPr>
          <a:xfrm>
            <a:off x="4608944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321AD6DD-14BD-E044-8AD7-2881DB89182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4609133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72;p30">
            <a:extLst>
              <a:ext uri="{FF2B5EF4-FFF2-40B4-BE49-F238E27FC236}">
                <a16:creationId xmlns:a16="http://schemas.microsoft.com/office/drawing/2014/main" id="{18BFCAC6-D624-8622-7879-6E32A21B7DBA}"/>
              </a:ext>
            </a:extLst>
          </p:cNvPr>
          <p:cNvSpPr>
            <a:spLocks noGrp="1"/>
          </p:cNvSpPr>
          <p:nvPr>
            <p:ph type="pic" idx="28"/>
          </p:nvPr>
        </p:nvSpPr>
        <p:spPr>
          <a:xfrm>
            <a:off x="8345298" y="1571394"/>
            <a:ext cx="3008502" cy="2763002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2415A3E-5C31-4007-8208-34FF613FDA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345487" y="4611671"/>
            <a:ext cx="3008313" cy="1103313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2517C-B46F-A98F-0643-A97107DEC7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Footer Placeholder 8">
            <a:extLst>
              <a:ext uri="{FF2B5EF4-FFF2-40B4-BE49-F238E27FC236}">
                <a16:creationId xmlns:a16="http://schemas.microsoft.com/office/drawing/2014/main" id="{2D6F6E54-ED8F-C9DE-9355-5B2E347C24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21836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a coloured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30C1291-4A16-4E7F-D6F2-0662C6CCE1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690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72;p30">
            <a:extLst>
              <a:ext uri="{FF2B5EF4-FFF2-40B4-BE49-F238E27FC236}">
                <a16:creationId xmlns:a16="http://schemas.microsoft.com/office/drawing/2014/main" id="{252B282C-4F3C-02C6-86A1-F51B8A650847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706136"/>
            <a:ext cx="4840275" cy="3463179"/>
          </a:xfrm>
          <a:prstGeom prst="rect">
            <a:avLst/>
          </a:prstGeom>
          <a:solidFill>
            <a:schemeClr val="lt2"/>
          </a:solidFill>
          <a:ln w="2857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21CCFCC-12CB-E276-21C2-DAA2C8D36EC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393779" y="1706137"/>
            <a:ext cx="4960021" cy="3463178"/>
          </a:xfrm>
          <a:solidFill>
            <a:schemeClr val="tx2"/>
          </a:solidFill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9240A71C-FBDC-ABE7-AF08-221E5E6295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C1FACF7A-9967-0A10-F75B-7E70FCAB2B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305228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posi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3559404-34AB-2AB1-76B4-CB85000D6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16904"/>
            <a:ext cx="10515600" cy="81690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012AF7B-3A7E-8763-817E-DD321C64A6B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8A2B82B-3461-6DA2-3E41-F3AC8139182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tx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3" name="Google Shape;66;p29" descr="Quote">
            <a:extLst>
              <a:ext uri="{FF2B5EF4-FFF2-40B4-BE49-F238E27FC236}">
                <a16:creationId xmlns:a16="http://schemas.microsoft.com/office/drawing/2014/main" id="{2BA61D73-E039-6C69-A4A9-27D86CB30D1D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A blue flag with yellow stars&#10;&#10;Description automatically generated">
            <a:extLst>
              <a:ext uri="{FF2B5EF4-FFF2-40B4-BE49-F238E27FC236}">
                <a16:creationId xmlns:a16="http://schemas.microsoft.com/office/drawing/2014/main" id="{BE2FFB7F-6A6F-E203-E2CE-AAC503E40F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Google Shape;66;p29" descr="Quote">
            <a:extLst>
              <a:ext uri="{FF2B5EF4-FFF2-40B4-BE49-F238E27FC236}">
                <a16:creationId xmlns:a16="http://schemas.microsoft.com/office/drawing/2014/main" id="{D61A7912-F509-F977-C8A3-05B55096DDA4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blue flag with yellow stars&#10;&#10;Description automatically generated">
            <a:extLst>
              <a:ext uri="{FF2B5EF4-FFF2-40B4-BE49-F238E27FC236}">
                <a16:creationId xmlns:a16="http://schemas.microsoft.com/office/drawing/2014/main" id="{519F3A2E-810F-F3DF-534B-DFE8563EDC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C0BD146-26A9-B2E3-790A-137432E6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Footer Placeholder 8">
            <a:extLst>
              <a:ext uri="{FF2B5EF4-FFF2-40B4-BE49-F238E27FC236}">
                <a16:creationId xmlns:a16="http://schemas.microsoft.com/office/drawing/2014/main" id="{3E557AF9-465E-61C3-8C33-29231AE45BB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513491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egativ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16039EEF-B8E6-4383-4827-068F0611752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238038" cy="6858000"/>
          </a:xfrm>
          <a:solidFill>
            <a:schemeClr val="tx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1BE876A1-64BE-0A6D-B28E-A01C8883D1F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0" y="994438"/>
            <a:ext cx="6096000" cy="4521200"/>
          </a:xfrm>
          <a:solidFill>
            <a:schemeClr val="bg2"/>
          </a:solidFill>
        </p:spPr>
        <p:txBody>
          <a:bodyPr lIns="504000" anchor="ctr">
            <a:noAutofit/>
          </a:bodyPr>
          <a:lstStyle>
            <a:lvl1pPr marL="0" indent="0">
              <a:buNone/>
              <a:defRPr/>
            </a:lvl1pPr>
            <a:lvl2pPr marL="457200" indent="0">
              <a:buNone/>
              <a:defRPr lang="en-US" sz="2400" b="1" i="1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Google Shape;66;p29" descr="Quote">
            <a:extLst>
              <a:ext uri="{FF2B5EF4-FFF2-40B4-BE49-F238E27FC236}">
                <a16:creationId xmlns:a16="http://schemas.microsoft.com/office/drawing/2014/main" id="{E1B4A183-929D-5431-B365-FECE6A72A484}"/>
              </a:ext>
            </a:extLst>
          </p:cNvPr>
          <p:cNvPicPr preferRelativeResize="0"/>
          <p:nvPr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6CD1AA0-BE2D-038C-5423-E271CF1636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48383-BBA9-7909-CFDF-60BEA0FE9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803511"/>
            <a:ext cx="10515600" cy="816904"/>
          </a:xfrm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pic>
        <p:nvPicPr>
          <p:cNvPr id="6" name="Google Shape;66;p29" descr="Quote">
            <a:extLst>
              <a:ext uri="{FF2B5EF4-FFF2-40B4-BE49-F238E27FC236}">
                <a16:creationId xmlns:a16="http://schemas.microsoft.com/office/drawing/2014/main" id="{DE2EBF53-76CE-6C8F-0861-C3A5D384E18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biLevel thresh="50000"/>
          </a:blip>
          <a:srcRect/>
          <a:stretch/>
        </p:blipFill>
        <p:spPr>
          <a:xfrm rot="10800000">
            <a:off x="5349220" y="5138020"/>
            <a:ext cx="989729" cy="98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9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AB87E6E1-A561-866F-CE99-26D96476848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765A446-C679-3C21-6DB2-E6E244E9DB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3" name="Footer Placeholder 8">
            <a:extLst>
              <a:ext uri="{FF2B5EF4-FFF2-40B4-BE49-F238E27FC236}">
                <a16:creationId xmlns:a16="http://schemas.microsoft.com/office/drawing/2014/main" id="{11C79F0A-B650-EE29-9ABF-AC09E77535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8502253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rcle picture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4152718" y="1683033"/>
            <a:ext cx="3886563" cy="3886563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43A5598A-C2EA-5505-BEB5-E80CA68AEDA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3D5D7A7A-28D1-BC55-7F75-53B9E5FBC5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2B7D111-DE2E-9994-A799-F62F38E83D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3" name="Footer Placeholder 8">
            <a:extLst>
              <a:ext uri="{FF2B5EF4-FFF2-40B4-BE49-F238E27FC236}">
                <a16:creationId xmlns:a16="http://schemas.microsoft.com/office/drawing/2014/main" id="{33A6EEA9-52B7-550C-7CFD-E465C8DB4F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00562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coloured background">
    <p:bg>
      <p:bgPr>
        <a:solidFill>
          <a:srgbClr val="0033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6" name="Picture 5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4D01C79-8E51-7320-51B2-6B4D1CD158E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D6200794-8F7F-E0F0-3735-90CCC24A8A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271D99-21D4-ED76-0E54-1ECA6FD71E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4" name="Footer Placeholder 8">
            <a:extLst>
              <a:ext uri="{FF2B5EF4-FFF2-40B4-BE49-F238E27FC236}">
                <a16:creationId xmlns:a16="http://schemas.microsoft.com/office/drawing/2014/main" id="{36249086-331D-49C8-6F5E-1FD73ADA23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758344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ircles pictures white backgroun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rgbClr val="003399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5" name="Google Shape;128;p36">
            <a:extLst>
              <a:ext uri="{FF2B5EF4-FFF2-40B4-BE49-F238E27FC236}">
                <a16:creationId xmlns:a16="http://schemas.microsoft.com/office/drawing/2014/main" id="{A266CAEF-D60F-6624-41DB-56608F2B46A5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838200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7DC5575C-474B-C81C-6517-E882E9E5246B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4590896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Google Shape;128;p36">
            <a:extLst>
              <a:ext uri="{FF2B5EF4-FFF2-40B4-BE49-F238E27FC236}">
                <a16:creationId xmlns:a16="http://schemas.microsoft.com/office/drawing/2014/main" id="{948E1B30-A652-44AE-9B5E-AC9365965BF4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8343593" y="1923896"/>
            <a:ext cx="3010207" cy="3010207"/>
          </a:xfrm>
          <a:prstGeom prst="ellipse">
            <a:avLst/>
          </a:prstGeom>
          <a:solidFill>
            <a:schemeClr val="lt2"/>
          </a:solidFill>
          <a:ln w="7620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F37EF38B-E8AF-66F2-44F8-7A5DA7FF3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3" name="Footer Placeholder 8">
            <a:extLst>
              <a:ext uri="{FF2B5EF4-FFF2-40B4-BE49-F238E27FC236}">
                <a16:creationId xmlns:a16="http://schemas.microsoft.com/office/drawing/2014/main" id="{0850E44D-CF7B-5CF4-6BF7-5B2F65007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47060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ircles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4" name="Google Shape;128;p36">
            <a:extLst>
              <a:ext uri="{FF2B5EF4-FFF2-40B4-BE49-F238E27FC236}">
                <a16:creationId xmlns:a16="http://schemas.microsoft.com/office/drawing/2014/main" id="{C6066961-5253-C2E8-C59C-7D3AEA190748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4407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F6E74-65E4-088E-A627-F5CBCB9E0F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87354" y="179242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Google Shape;128;p36">
            <a:extLst>
              <a:ext uri="{FF2B5EF4-FFF2-40B4-BE49-F238E27FC236}">
                <a16:creationId xmlns:a16="http://schemas.microsoft.com/office/drawing/2014/main" id="{530B519E-B8E9-0851-34A7-4EBCABDB1F24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838198" y="379352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B7CC6BA2-60D9-1664-3253-8468AB06B3BA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2887352" y="394186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Google Shape;128;p36">
            <a:extLst>
              <a:ext uri="{FF2B5EF4-FFF2-40B4-BE49-F238E27FC236}">
                <a16:creationId xmlns:a16="http://schemas.microsoft.com/office/drawing/2014/main" id="{B0466037-50F3-96B3-1B0E-06D3D18B8BCE}"/>
              </a:ext>
            </a:extLst>
          </p:cNvPr>
          <p:cNvSpPr>
            <a:spLocks noGrp="1"/>
          </p:cNvSpPr>
          <p:nvPr>
            <p:ph type="pic" idx="21"/>
          </p:nvPr>
        </p:nvSpPr>
        <p:spPr>
          <a:xfrm>
            <a:off x="6422796" y="1679603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BC1C8BB-B6BF-EFC9-4FB7-FE68ADABF649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8471950" y="1827951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128;p36">
            <a:extLst>
              <a:ext uri="{FF2B5EF4-FFF2-40B4-BE49-F238E27FC236}">
                <a16:creationId xmlns:a16="http://schemas.microsoft.com/office/drawing/2014/main" id="{2B2D1DEC-353D-0530-46BD-FAC7D81DC42A}"/>
              </a:ext>
            </a:extLst>
          </p:cNvPr>
          <p:cNvSpPr>
            <a:spLocks noGrp="1"/>
          </p:cNvSpPr>
          <p:nvPr>
            <p:ph type="pic" idx="23"/>
          </p:nvPr>
        </p:nvSpPr>
        <p:spPr>
          <a:xfrm>
            <a:off x="6422794" y="3829050"/>
            <a:ext cx="1784927" cy="1784927"/>
          </a:xfrm>
          <a:prstGeom prst="ellipse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C01048-C2DE-CFE9-C353-8ED3741099B7}"/>
              </a:ext>
            </a:extLst>
          </p:cNvPr>
          <p:cNvSpPr>
            <a:spLocks noGrp="1"/>
          </p:cNvSpPr>
          <p:nvPr>
            <p:ph sz="half" idx="22"/>
          </p:nvPr>
        </p:nvSpPr>
        <p:spPr>
          <a:xfrm>
            <a:off x="8471948" y="3977398"/>
            <a:ext cx="2881850" cy="1488229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67E4CCE-C35C-C711-24D0-0F4BCA80C2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3B38F9D4-3EE2-3396-18AD-F87E4219008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33098333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rectangles pictures white background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1C58A-AE9F-CB20-353A-B865ECE39A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15" name="Google Shape;97;p33">
            <a:extLst>
              <a:ext uri="{FF2B5EF4-FFF2-40B4-BE49-F238E27FC236}">
                <a16:creationId xmlns:a16="http://schemas.microsoft.com/office/drawing/2014/main" id="{51CBB8A7-3E08-DCAC-14AF-878AC33CDC30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838200" y="1931348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3438DF5-CCC4-87AD-037A-C14F79B626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08868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Google Shape;97;p33">
            <a:extLst>
              <a:ext uri="{FF2B5EF4-FFF2-40B4-BE49-F238E27FC236}">
                <a16:creationId xmlns:a16="http://schemas.microsoft.com/office/drawing/2014/main" id="{BFE9E99F-07A9-26A1-106E-78351E5222CA}"/>
              </a:ext>
            </a:extLst>
          </p:cNvPr>
          <p:cNvSpPr>
            <a:spLocks noGrp="1"/>
          </p:cNvSpPr>
          <p:nvPr>
            <p:ph type="pic" idx="7"/>
          </p:nvPr>
        </p:nvSpPr>
        <p:spPr>
          <a:xfrm>
            <a:off x="838202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8A6A52A8-BCDE-0058-03FA-48265F58CC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08868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Google Shape;95;p33">
            <a:extLst>
              <a:ext uri="{FF2B5EF4-FFF2-40B4-BE49-F238E27FC236}">
                <a16:creationId xmlns:a16="http://schemas.microsoft.com/office/drawing/2014/main" id="{A15E4B72-6400-86B0-FD40-4FCA9F38655E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180157" y="1931348"/>
            <a:ext cx="2461593" cy="163815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76022ECE-0EE9-F2CA-72F3-353CAD2AB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891587" y="1931348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Google Shape;97;p33">
            <a:extLst>
              <a:ext uri="{FF2B5EF4-FFF2-40B4-BE49-F238E27FC236}">
                <a16:creationId xmlns:a16="http://schemas.microsoft.com/office/drawing/2014/main" id="{0D3E0C88-3573-7B0F-D8F7-5AAD283A42F2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6180157" y="3740272"/>
            <a:ext cx="2461591" cy="1638158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5F2FF4C0-B8CC-5E9A-7FF2-0BA1FD86664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1587" y="3740131"/>
            <a:ext cx="2462213" cy="1638300"/>
          </a:xfrm>
        </p:spPr>
        <p:txBody>
          <a:bodyPr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3F815C1-0113-F490-4A53-0227959CF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40C61561-6F08-5417-8327-52799F6125C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011212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 squared pictures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38200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2993028" y="161373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5" name="Google Shape;116;p35">
            <a:extLst>
              <a:ext uri="{FF2B5EF4-FFF2-40B4-BE49-F238E27FC236}">
                <a16:creationId xmlns:a16="http://schemas.microsoft.com/office/drawing/2014/main" id="{80AA888C-2660-9749-11E6-8A96DD56EACF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5147856" y="161372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8" name="Google Shape;117;p35">
            <a:extLst>
              <a:ext uri="{FF2B5EF4-FFF2-40B4-BE49-F238E27FC236}">
                <a16:creationId xmlns:a16="http://schemas.microsoft.com/office/drawing/2014/main" id="{95752BFF-4A6F-68EA-E048-C405D776F6A9}"/>
              </a:ext>
            </a:extLst>
          </p:cNvPr>
          <p:cNvSpPr>
            <a:spLocks noGrp="1"/>
          </p:cNvSpPr>
          <p:nvPr>
            <p:ph type="pic" idx="5"/>
          </p:nvPr>
        </p:nvSpPr>
        <p:spPr>
          <a:xfrm>
            <a:off x="7302684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Google Shape;118;p35">
            <a:extLst>
              <a:ext uri="{FF2B5EF4-FFF2-40B4-BE49-F238E27FC236}">
                <a16:creationId xmlns:a16="http://schemas.microsoft.com/office/drawing/2014/main" id="{69A61CD2-9393-897F-4851-B55A256B6577}"/>
              </a:ext>
            </a:extLst>
          </p:cNvPr>
          <p:cNvSpPr>
            <a:spLocks noGrp="1"/>
          </p:cNvSpPr>
          <p:nvPr>
            <p:ph type="pic" idx="6"/>
          </p:nvPr>
        </p:nvSpPr>
        <p:spPr>
          <a:xfrm>
            <a:off x="9457512" y="161372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5" name="Google Shape;114;p35">
            <a:extLst>
              <a:ext uri="{FF2B5EF4-FFF2-40B4-BE49-F238E27FC236}">
                <a16:creationId xmlns:a16="http://schemas.microsoft.com/office/drawing/2014/main" id="{5BBBB0BA-17D9-1A2A-5573-A96E32CB11C7}"/>
              </a:ext>
            </a:extLst>
          </p:cNvPr>
          <p:cNvSpPr>
            <a:spLocks noGrp="1"/>
          </p:cNvSpPr>
          <p:nvPr>
            <p:ph type="pic" idx="11"/>
          </p:nvPr>
        </p:nvSpPr>
        <p:spPr>
          <a:xfrm>
            <a:off x="838200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6" name="Google Shape;115;p35">
            <a:extLst>
              <a:ext uri="{FF2B5EF4-FFF2-40B4-BE49-F238E27FC236}">
                <a16:creationId xmlns:a16="http://schemas.microsoft.com/office/drawing/2014/main" id="{E234676C-5503-D335-7C9F-8EBF756F24A7}"/>
              </a:ext>
            </a:extLst>
          </p:cNvPr>
          <p:cNvSpPr>
            <a:spLocks noGrp="1"/>
          </p:cNvSpPr>
          <p:nvPr>
            <p:ph type="pic" idx="12"/>
          </p:nvPr>
        </p:nvSpPr>
        <p:spPr>
          <a:xfrm>
            <a:off x="2993028" y="3799760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7" name="Google Shape;116;p35">
            <a:extLst>
              <a:ext uri="{FF2B5EF4-FFF2-40B4-BE49-F238E27FC236}">
                <a16:creationId xmlns:a16="http://schemas.microsoft.com/office/drawing/2014/main" id="{8C059826-5CA9-F193-6C89-8B0DECF9ACE5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5147856" y="3799759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8" name="Google Shape;117;p35">
            <a:extLst>
              <a:ext uri="{FF2B5EF4-FFF2-40B4-BE49-F238E27FC236}">
                <a16:creationId xmlns:a16="http://schemas.microsoft.com/office/drawing/2014/main" id="{E57729DD-0495-06CF-3D2B-B8EC5F7D6EF2}"/>
              </a:ext>
            </a:extLst>
          </p:cNvPr>
          <p:cNvSpPr>
            <a:spLocks noGrp="1"/>
          </p:cNvSpPr>
          <p:nvPr>
            <p:ph type="pic" idx="14"/>
          </p:nvPr>
        </p:nvSpPr>
        <p:spPr>
          <a:xfrm>
            <a:off x="7302684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9" name="Google Shape;118;p35">
            <a:extLst>
              <a:ext uri="{FF2B5EF4-FFF2-40B4-BE49-F238E27FC236}">
                <a16:creationId xmlns:a16="http://schemas.microsoft.com/office/drawing/2014/main" id="{DDFD3960-357B-A667-2997-F567232AE448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9457512" y="3799758"/>
            <a:ext cx="1896289" cy="189628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4EF7B-6FA5-122A-260D-E885CDDAA5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2F8295BB-BABD-70B5-D58D-1DF08E62A28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52003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Google Shape;114;p35">
            <a:extLst>
              <a:ext uri="{FF2B5EF4-FFF2-40B4-BE49-F238E27FC236}">
                <a16:creationId xmlns:a16="http://schemas.microsoft.com/office/drawing/2014/main" id="{28399EF8-5B4D-A564-C46D-6AC3EE3700F1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4" name="Google Shape;115;p35">
            <a:extLst>
              <a:ext uri="{FF2B5EF4-FFF2-40B4-BE49-F238E27FC236}">
                <a16:creationId xmlns:a16="http://schemas.microsoft.com/office/drawing/2014/main" id="{1DB67F50-B209-813A-55E2-A45CCD6BCAE1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2" name="Google Shape;121;p35">
            <a:extLst>
              <a:ext uri="{FF2B5EF4-FFF2-40B4-BE49-F238E27FC236}">
                <a16:creationId xmlns:a16="http://schemas.microsoft.com/office/drawing/2014/main" id="{2EA4C09F-A3D0-2FDF-C8EF-EDEF2FCF78CE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0CC5C1-4287-4FC9-8450-3D86D951FE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F95AF122-27C1-57B4-2A7C-54A134842A0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48614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quared pictures coloured backgroun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0F1C0-2CE9-2640-8D54-464A0BF69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8" name="Google Shape;114;p35">
            <a:extLst>
              <a:ext uri="{FF2B5EF4-FFF2-40B4-BE49-F238E27FC236}">
                <a16:creationId xmlns:a16="http://schemas.microsoft.com/office/drawing/2014/main" id="{F38470BA-1066-4059-A16D-B9EE9722C73D}"/>
              </a:ext>
            </a:extLst>
          </p:cNvPr>
          <p:cNvSpPr>
            <a:spLocks noGrp="1"/>
          </p:cNvSpPr>
          <p:nvPr>
            <p:ph type="pic" idx="2"/>
          </p:nvPr>
        </p:nvSpPr>
        <p:spPr>
          <a:xfrm>
            <a:off x="882651" y="2079625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10" name="Google Shape;115;p35">
            <a:extLst>
              <a:ext uri="{FF2B5EF4-FFF2-40B4-BE49-F238E27FC236}">
                <a16:creationId xmlns:a16="http://schemas.microsoft.com/office/drawing/2014/main" id="{4C5EDD4B-6148-8C81-CEE4-C4C5BFE4E787}"/>
              </a:ext>
            </a:extLst>
          </p:cNvPr>
          <p:cNvSpPr>
            <a:spLocks noGrp="1"/>
          </p:cNvSpPr>
          <p:nvPr>
            <p:ph type="pic" idx="3"/>
          </p:nvPr>
        </p:nvSpPr>
        <p:spPr>
          <a:xfrm>
            <a:off x="4746625" y="2079624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sp>
        <p:nvSpPr>
          <p:cNvPr id="9" name="Google Shape;121;p35">
            <a:extLst>
              <a:ext uri="{FF2B5EF4-FFF2-40B4-BE49-F238E27FC236}">
                <a16:creationId xmlns:a16="http://schemas.microsoft.com/office/drawing/2014/main" id="{85A61031-57E6-E855-38A1-FA502D6C575D}"/>
              </a:ext>
            </a:extLst>
          </p:cNvPr>
          <p:cNvSpPr>
            <a:spLocks noGrp="1"/>
          </p:cNvSpPr>
          <p:nvPr>
            <p:ph type="pic" idx="9"/>
          </p:nvPr>
        </p:nvSpPr>
        <p:spPr>
          <a:xfrm>
            <a:off x="8655051" y="2079623"/>
            <a:ext cx="2698749" cy="2698749"/>
          </a:xfrm>
          <a:prstGeom prst="rect">
            <a:avLst/>
          </a:prstGeom>
          <a:solidFill>
            <a:schemeClr val="lt2"/>
          </a:solidFill>
          <a:ln w="57150">
            <a:noFill/>
          </a:ln>
        </p:spPr>
        <p:txBody>
          <a:bodyPr/>
          <a:lstStyle>
            <a:lvl1pPr marL="0" indent="0"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IE" dirty="0"/>
          </a:p>
        </p:txBody>
      </p:sp>
      <p:pic>
        <p:nvPicPr>
          <p:cNvPr id="3" name="Picture 2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EC730096-D3D5-78FF-DEE5-BE9525C4DBC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pic>
        <p:nvPicPr>
          <p:cNvPr id="4" name="Picture 3" descr="A blue flag with yellow stars and stripes&#10;&#10;Description automatically generated">
            <a:extLst>
              <a:ext uri="{FF2B5EF4-FFF2-40B4-BE49-F238E27FC236}">
                <a16:creationId xmlns:a16="http://schemas.microsoft.com/office/drawing/2014/main" id="{F9F566B8-5CFB-8DB0-6A67-925C39BEFB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7867" cy="7632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800A1-1EE4-975A-7B55-1404DB41F0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5" name="Footer Placeholder 8">
            <a:extLst>
              <a:ext uri="{FF2B5EF4-FFF2-40B4-BE49-F238E27FC236}">
                <a16:creationId xmlns:a16="http://schemas.microsoft.com/office/drawing/2014/main" id="{D39D4F72-AD6A-6B47-A2FF-9CFB1C55FFA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69800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 page with credi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44;p20">
            <a:extLst>
              <a:ext uri="{FF2B5EF4-FFF2-40B4-BE49-F238E27FC236}">
                <a16:creationId xmlns:a16="http://schemas.microsoft.com/office/drawing/2014/main" id="{DA7E9652-CF81-1788-7674-E1FA25BFE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144BEB-A192-AF1A-3CE0-A12C2705D8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996499"/>
            <a:ext cx="10515600" cy="16668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>
              <a:defRPr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>
                <a:solidFill>
                  <a:schemeClr val="bg1">
                    <a:lumMod val="95000"/>
                  </a:schemeClr>
                </a:solidFill>
              </a:defRPr>
            </a:lvl4pPr>
            <a:lvl5pPr>
              <a:defRPr>
                <a:solidFill>
                  <a:schemeClr val="bg1">
                    <a:lumMod val="9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Google Shape;444;p20">
            <a:extLst>
              <a:ext uri="{FF2B5EF4-FFF2-40B4-BE49-F238E27FC236}">
                <a16:creationId xmlns:a16="http://schemas.microsoft.com/office/drawing/2014/main" id="{8A55753B-1E31-7005-E76C-7A1B520A3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3471269"/>
            <a:ext cx="1023496" cy="358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FE782E-88D7-720D-47B0-E5C4BDBFE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2134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43770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9314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825625"/>
            <a:ext cx="10905699" cy="388190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defRPr/>
            </a:lvl1pPr>
            <a:lvl2pPr>
              <a:lnSpc>
                <a:spcPct val="100000"/>
              </a:lnSpc>
              <a:spcAft>
                <a:spcPts val="1800"/>
              </a:spcAft>
              <a:defRPr/>
            </a:lvl2pPr>
            <a:lvl3pPr>
              <a:lnSpc>
                <a:spcPct val="100000"/>
              </a:lnSpc>
              <a:spcAft>
                <a:spcPts val="1800"/>
              </a:spcAft>
              <a:defRPr/>
            </a:lvl3pPr>
            <a:lvl4pPr>
              <a:lnSpc>
                <a:spcPct val="100000"/>
              </a:lnSpc>
              <a:spcAft>
                <a:spcPts val="1800"/>
              </a:spcAft>
              <a:defRPr/>
            </a:lvl4pPr>
            <a:lvl5pPr>
              <a:lnSpc>
                <a:spcPct val="100000"/>
              </a:lnSpc>
              <a:spcAft>
                <a:spcPts val="1800"/>
              </a:spcAf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F46C79FD-C571-418B-AB0F-5EE936C85276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 userDrawn="1"/>
        </p:nvCxnSpPr>
        <p:spPr>
          <a:xfrm flipH="1">
            <a:off x="838199" y="0"/>
            <a:ext cx="1" cy="1276357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970722" y="482860"/>
            <a:ext cx="10515600" cy="782357"/>
          </a:xfrm>
          <a:prstGeom prst="rect">
            <a:avLst/>
          </a:prstGeom>
        </p:spPr>
        <p:txBody>
          <a:bodyPr vert="horz" lIns="91440" tIns="45720" rIns="91440" bIns="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2183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6838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FE374-A678-A684-FA4B-26330CF65F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76188" y="628206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/>
                </a:solidFill>
                <a:latin typeface="+mn-lt"/>
              </a:defRPr>
            </a:lvl1pPr>
          </a:lstStyle>
          <a:p>
            <a:pPr algn="l"/>
            <a:fld id="{768364BB-9B21-4D29-A19C-C6410F652861}" type="slidenum">
              <a:rPr lang="en-IE" smtClean="0"/>
              <a:pPr algn="l"/>
              <a:t>‹#›</a:t>
            </a:fld>
            <a:endParaRPr lang="en-IE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4A1E0C-386D-FF7A-6872-1942CD43357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838200" y="365126"/>
            <a:ext cx="10515600" cy="81690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E66B9-5E84-94E6-4EDD-A9E25FB07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42619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0"/>
            <a:endParaRPr lang="en-US" dirty="0"/>
          </a:p>
          <a:p>
            <a:pPr lvl="1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653097-A9FD-84E7-4EFA-47C8DA4850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5" name="Picture 4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CE57FDCE-6642-0FA5-3739-FA81457769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5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D640C55-B1A0-5DE0-B0E4-F05DE5506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768" y="5901016"/>
            <a:ext cx="1256063" cy="762106"/>
          </a:xfrm>
          <a:prstGeom prst="rect">
            <a:avLst/>
          </a:prstGeom>
        </p:spPr>
      </p:pic>
      <p:pic>
        <p:nvPicPr>
          <p:cNvPr id="8" name="Picture 7" descr="A close-up of a line&#10;&#10;Description automatically generated" hidden="1">
            <a:extLst>
              <a:ext uri="{FF2B5EF4-FFF2-40B4-BE49-F238E27FC236}">
                <a16:creationId xmlns:a16="http://schemas.microsoft.com/office/drawing/2014/main" id="{A12B438D-C839-BF7B-253A-401802D9F2AC}"/>
              </a:ext>
            </a:extLst>
          </p:cNvPr>
          <p:cNvPicPr/>
          <p:nvPr userDrawn="1"/>
        </p:nvPicPr>
        <p:blipFill>
          <a:blip r:embed="rId45" cstate="print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756ABFE-DCB4-5FCC-525D-A462F5BB02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28206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29934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39" r:id="rId19"/>
    <p:sldLayoutId id="2147483940" r:id="rId20"/>
    <p:sldLayoutId id="2147483941" r:id="rId21"/>
    <p:sldLayoutId id="2147483942" r:id="rId22"/>
    <p:sldLayoutId id="2147483943" r:id="rId23"/>
    <p:sldLayoutId id="2147483944" r:id="rId24"/>
    <p:sldLayoutId id="2147483945" r:id="rId25"/>
    <p:sldLayoutId id="2147483946" r:id="rId26"/>
    <p:sldLayoutId id="2147483947" r:id="rId27"/>
    <p:sldLayoutId id="2147483948" r:id="rId28"/>
    <p:sldLayoutId id="2147483949" r:id="rId29"/>
    <p:sldLayoutId id="2147483950" r:id="rId30"/>
    <p:sldLayoutId id="2147483951" r:id="rId31"/>
    <p:sldLayoutId id="2147483952" r:id="rId32"/>
    <p:sldLayoutId id="2147483953" r:id="rId33"/>
    <p:sldLayoutId id="2147483954" r:id="rId34"/>
    <p:sldLayoutId id="2147483955" r:id="rId35"/>
    <p:sldLayoutId id="2147483956" r:id="rId36"/>
    <p:sldLayoutId id="2147483957" r:id="rId37"/>
    <p:sldLayoutId id="2147483958" r:id="rId38"/>
    <p:sldLayoutId id="2147483959" r:id="rId39"/>
    <p:sldLayoutId id="2147483960" r:id="rId40"/>
    <p:sldLayoutId id="2147483961" r:id="rId41"/>
    <p:sldLayoutId id="2147483962" r:id="rId4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95000"/>
              <a:lumOff val="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160" userDrawn="1">
          <p15:clr>
            <a:srgbClr val="F26B43"/>
          </p15:clr>
        </p15:guide>
        <p15:guide id="4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C3B3A-3984-B478-F178-F1B3488F9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sz="7200" dirty="0"/>
              <a:t>Data exchange in the energy sector</a:t>
            </a:r>
            <a:endParaRPr lang="en-GB" sz="7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9A1FBA-EBB2-868B-D91E-76911388C77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838199" y="4452185"/>
            <a:ext cx="8840638" cy="611188"/>
          </a:xfrm>
        </p:spPr>
        <p:txBody>
          <a:bodyPr/>
          <a:lstStyle/>
          <a:p>
            <a:r>
              <a:rPr lang="en-GB" dirty="0"/>
              <a:t>Andries De Brouwer, Policy Officer DG ENER, Unit B4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FC8E4E-A563-20E4-741C-AC202214BD1C}"/>
              </a:ext>
            </a:extLst>
          </p:cNvPr>
          <p:cNvSpPr>
            <a:spLocks noGrp="1"/>
          </p:cNvSpPr>
          <p:nvPr>
            <p:ph sz="half" idx="10"/>
          </p:nvPr>
        </p:nvSpPr>
        <p:spPr/>
        <p:txBody>
          <a:bodyPr/>
          <a:lstStyle/>
          <a:p>
            <a:r>
              <a:rPr lang="en-GB" dirty="0"/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194961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960120" y="530352"/>
            <a:ext cx="5760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004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 will cover today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978408" y="1014984"/>
            <a:ext cx="9692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Commission digitalisation and AI agenda for energy — from policy context to data exchange provisions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960120" y="1600200"/>
            <a:ext cx="10652760" cy="438912"/>
          </a:xfrm>
          <a:prstGeom prst="roundRect">
            <a:avLst>
              <a:gd name="adj" fmla="val 12500"/>
            </a:avLst>
          </a:prstGeom>
          <a:solidFill>
            <a:srgbClr val="004B7C"/>
          </a:solidFill>
          <a:ln w="12700">
            <a:solidFill>
              <a:srgbClr val="004B7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 4"/>
          <p:cNvSpPr/>
          <p:nvPr/>
        </p:nvSpPr>
        <p:spPr>
          <a:xfrm>
            <a:off x="1161288" y="1728216"/>
            <a:ext cx="48463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1783080" y="1728216"/>
            <a:ext cx="21671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123944" y="1728216"/>
            <a:ext cx="491032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 will cover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9198864" y="1728216"/>
            <a:ext cx="97840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Slides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10341864" y="1728216"/>
            <a:ext cx="122529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Core question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960120" y="2148840"/>
            <a:ext cx="10652760" cy="694944"/>
          </a:xfrm>
          <a:prstGeom prst="roundRect">
            <a:avLst>
              <a:gd name="adj" fmla="val 6579"/>
            </a:avLst>
          </a:prstGeom>
          <a:solidFill>
            <a:srgbClr val="F4FAFF"/>
          </a:solidFill>
          <a:ln w="12700">
            <a:solidFill>
              <a:srgbClr val="B8D9F2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2" name="Shape 10"/>
          <p:cNvSpPr/>
          <p:nvPr/>
        </p:nvSpPr>
        <p:spPr>
          <a:xfrm>
            <a:off x="1170432" y="2304288"/>
            <a:ext cx="384048" cy="384048"/>
          </a:xfrm>
          <a:prstGeom prst="ellipse">
            <a:avLst/>
          </a:prstGeom>
          <a:solidFill>
            <a:srgbClr val="0070C0"/>
          </a:solidFill>
          <a:ln w="12700">
            <a:solidFill>
              <a:srgbClr val="0070C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3" name="Text 11"/>
          <p:cNvSpPr/>
          <p:nvPr/>
        </p:nvSpPr>
        <p:spPr>
          <a:xfrm>
            <a:off x="1170432" y="2377440"/>
            <a:ext cx="38404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783080" y="2322576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04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context</a:t>
            </a:r>
            <a:endParaRPr lang="en-US" sz="1320" dirty="0"/>
          </a:p>
        </p:txBody>
      </p:sp>
      <p:sp>
        <p:nvSpPr>
          <p:cNvPr id="15" name="Text 13"/>
          <p:cNvSpPr/>
          <p:nvPr/>
        </p:nvSpPr>
        <p:spPr>
          <a:xfrm>
            <a:off x="4123944" y="2304288"/>
            <a:ext cx="48188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Roadmap for Digitalisation and AI in Energy</a:t>
            </a:r>
            <a:endParaRPr lang="en-US" sz="1120" dirty="0"/>
          </a:p>
        </p:txBody>
      </p:sp>
      <p:sp>
        <p:nvSpPr>
          <p:cNvPr id="16" name="Text 14"/>
          <p:cNvSpPr/>
          <p:nvPr/>
        </p:nvSpPr>
        <p:spPr>
          <a:xfrm>
            <a:off x="9198864" y="2350008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180" dirty="0"/>
              <a:t>4</a:t>
            </a:r>
          </a:p>
        </p:txBody>
      </p:sp>
      <p:sp>
        <p:nvSpPr>
          <p:cNvPr id="17" name="Text 15"/>
          <p:cNvSpPr/>
          <p:nvPr/>
        </p:nvSpPr>
        <p:spPr>
          <a:xfrm>
            <a:off x="10341864" y="2313432"/>
            <a:ext cx="11795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070" i="1" dirty="0">
                <a:solidFill>
                  <a:srgbClr val="004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is the EU acting?</a:t>
            </a:r>
            <a:endParaRPr lang="en-US" sz="1070" dirty="0"/>
          </a:p>
        </p:txBody>
      </p:sp>
      <p:sp>
        <p:nvSpPr>
          <p:cNvPr id="18" name="Shape 16"/>
          <p:cNvSpPr/>
          <p:nvPr/>
        </p:nvSpPr>
        <p:spPr>
          <a:xfrm>
            <a:off x="960120" y="2935224"/>
            <a:ext cx="10652760" cy="694944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B8D9F2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Shape 17"/>
          <p:cNvSpPr/>
          <p:nvPr/>
        </p:nvSpPr>
        <p:spPr>
          <a:xfrm>
            <a:off x="1170432" y="3090672"/>
            <a:ext cx="384048" cy="384048"/>
          </a:xfrm>
          <a:prstGeom prst="ellipse">
            <a:avLst/>
          </a:prstGeom>
          <a:solidFill>
            <a:srgbClr val="0070C0"/>
          </a:solidFill>
          <a:ln w="12700">
            <a:solidFill>
              <a:srgbClr val="0070C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0" name="Text 18"/>
          <p:cNvSpPr/>
          <p:nvPr/>
        </p:nvSpPr>
        <p:spPr>
          <a:xfrm>
            <a:off x="1170432" y="3163824"/>
            <a:ext cx="38404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783080" y="3108960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04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in grids</a:t>
            </a:r>
            <a:endParaRPr lang="en-US" sz="1320" dirty="0"/>
          </a:p>
        </p:txBody>
      </p:sp>
      <p:sp>
        <p:nvSpPr>
          <p:cNvPr id="22" name="Text 20"/>
          <p:cNvSpPr/>
          <p:nvPr/>
        </p:nvSpPr>
        <p:spPr>
          <a:xfrm>
            <a:off x="4123944" y="3090672"/>
            <a:ext cx="48188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Flagship action 4 and AI.grids as a practical use case for European grid AI models</a:t>
            </a:r>
            <a:endParaRPr lang="en-US" sz="1120" dirty="0"/>
          </a:p>
        </p:txBody>
      </p:sp>
      <p:sp>
        <p:nvSpPr>
          <p:cNvPr id="23" name="Text 21"/>
          <p:cNvSpPr/>
          <p:nvPr/>
        </p:nvSpPr>
        <p:spPr>
          <a:xfrm>
            <a:off x="9198864" y="3136392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180" b="1" dirty="0">
                <a:solidFill>
                  <a:srgbClr val="004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5-6</a:t>
            </a:r>
            <a:endParaRPr lang="en-US" sz="1180" dirty="0"/>
          </a:p>
        </p:txBody>
      </p:sp>
      <p:sp>
        <p:nvSpPr>
          <p:cNvPr id="24" name="Text 22"/>
          <p:cNvSpPr/>
          <p:nvPr/>
        </p:nvSpPr>
        <p:spPr>
          <a:xfrm>
            <a:off x="10341864" y="3099816"/>
            <a:ext cx="11795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070" i="1" dirty="0">
                <a:solidFill>
                  <a:srgbClr val="004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can AI do for grids?</a:t>
            </a:r>
            <a:endParaRPr lang="en-US" sz="1070" dirty="0"/>
          </a:p>
        </p:txBody>
      </p:sp>
      <p:sp>
        <p:nvSpPr>
          <p:cNvPr id="25" name="Shape 23"/>
          <p:cNvSpPr/>
          <p:nvPr/>
        </p:nvSpPr>
        <p:spPr>
          <a:xfrm>
            <a:off x="960120" y="3721608"/>
            <a:ext cx="10652760" cy="694944"/>
          </a:xfrm>
          <a:prstGeom prst="roundRect">
            <a:avLst>
              <a:gd name="adj" fmla="val 6579"/>
            </a:avLst>
          </a:prstGeom>
          <a:solidFill>
            <a:srgbClr val="F4FAFF"/>
          </a:solidFill>
          <a:ln w="12700">
            <a:solidFill>
              <a:srgbClr val="B8D9F2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Shape 24"/>
          <p:cNvSpPr/>
          <p:nvPr/>
        </p:nvSpPr>
        <p:spPr>
          <a:xfrm>
            <a:off x="1161288" y="3867912"/>
            <a:ext cx="384048" cy="384048"/>
          </a:xfrm>
          <a:prstGeom prst="ellipse">
            <a:avLst/>
          </a:prstGeom>
          <a:solidFill>
            <a:srgbClr val="0070C0"/>
          </a:solidFill>
          <a:ln w="12700">
            <a:solidFill>
              <a:srgbClr val="0070C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7" name="Text 25"/>
          <p:cNvSpPr/>
          <p:nvPr/>
        </p:nvSpPr>
        <p:spPr>
          <a:xfrm>
            <a:off x="1180084" y="3945636"/>
            <a:ext cx="38404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783080" y="3895344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04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bottleneck</a:t>
            </a:r>
            <a:endParaRPr lang="en-US" sz="1320" dirty="0"/>
          </a:p>
        </p:txBody>
      </p:sp>
      <p:sp>
        <p:nvSpPr>
          <p:cNvPr id="29" name="Text 27"/>
          <p:cNvSpPr/>
          <p:nvPr/>
        </p:nvSpPr>
        <p:spPr>
          <a:xfrm>
            <a:off x="4123944" y="3877056"/>
            <a:ext cx="48188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Primary and secondary use of energy data; why access, quality and interoperability matter</a:t>
            </a:r>
            <a:endParaRPr lang="en-US" sz="1120" dirty="0"/>
          </a:p>
        </p:txBody>
      </p:sp>
      <p:sp>
        <p:nvSpPr>
          <p:cNvPr id="30" name="Text 28"/>
          <p:cNvSpPr/>
          <p:nvPr/>
        </p:nvSpPr>
        <p:spPr>
          <a:xfrm>
            <a:off x="9198864" y="3922776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180" b="1" dirty="0">
                <a:solidFill>
                  <a:schemeClr val="tx2"/>
                </a:solidFill>
              </a:rPr>
              <a:t>8</a:t>
            </a:r>
          </a:p>
        </p:txBody>
      </p:sp>
      <p:sp>
        <p:nvSpPr>
          <p:cNvPr id="31" name="Text 29"/>
          <p:cNvSpPr/>
          <p:nvPr/>
        </p:nvSpPr>
        <p:spPr>
          <a:xfrm>
            <a:off x="10341864" y="3886200"/>
            <a:ext cx="11795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i="1" dirty="0">
                <a:solidFill>
                  <a:srgbClr val="004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is the gap?</a:t>
            </a:r>
            <a:endParaRPr lang="en-US" sz="1070" dirty="0"/>
          </a:p>
        </p:txBody>
      </p:sp>
      <p:sp>
        <p:nvSpPr>
          <p:cNvPr id="32" name="Shape 30"/>
          <p:cNvSpPr/>
          <p:nvPr/>
        </p:nvSpPr>
        <p:spPr>
          <a:xfrm>
            <a:off x="960120" y="4507992"/>
            <a:ext cx="10652760" cy="694944"/>
          </a:xfrm>
          <a:prstGeom prst="roundRect">
            <a:avLst>
              <a:gd name="adj" fmla="val 6579"/>
            </a:avLst>
          </a:prstGeom>
          <a:solidFill>
            <a:srgbClr val="FFFFFF"/>
          </a:solidFill>
          <a:ln w="12700">
            <a:solidFill>
              <a:srgbClr val="B8D9F2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4" name="Text 32"/>
          <p:cNvSpPr/>
          <p:nvPr/>
        </p:nvSpPr>
        <p:spPr>
          <a:xfrm>
            <a:off x="1170432" y="4736592"/>
            <a:ext cx="38404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1783080" y="4681728"/>
            <a:ext cx="21488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04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Legal proposal</a:t>
            </a:r>
            <a:endParaRPr lang="en-US" sz="1320" dirty="0"/>
          </a:p>
        </p:txBody>
      </p:sp>
      <p:sp>
        <p:nvSpPr>
          <p:cNvPr id="36" name="Text 34"/>
          <p:cNvSpPr/>
          <p:nvPr/>
        </p:nvSpPr>
        <p:spPr>
          <a:xfrm>
            <a:off x="4123944" y="4663440"/>
            <a:ext cx="481888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120" dirty="0">
                <a:solidFill>
                  <a:srgbClr val="5B67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Article 18a data exchange provisions: operational exchange and secure reuse for research and innovation</a:t>
            </a:r>
            <a:endParaRPr lang="en-US" sz="1120" dirty="0"/>
          </a:p>
        </p:txBody>
      </p:sp>
      <p:sp>
        <p:nvSpPr>
          <p:cNvPr id="37" name="Text 35"/>
          <p:cNvSpPr/>
          <p:nvPr/>
        </p:nvSpPr>
        <p:spPr>
          <a:xfrm>
            <a:off x="9198864" y="4709160"/>
            <a:ext cx="914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180" b="1" dirty="0">
                <a:solidFill>
                  <a:srgbClr val="004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9–12</a:t>
            </a:r>
            <a:endParaRPr lang="en-US" sz="1180" dirty="0"/>
          </a:p>
        </p:txBody>
      </p:sp>
      <p:sp>
        <p:nvSpPr>
          <p:cNvPr id="38" name="Text 36"/>
          <p:cNvSpPr/>
          <p:nvPr/>
        </p:nvSpPr>
        <p:spPr>
          <a:xfrm>
            <a:off x="10341864" y="4672584"/>
            <a:ext cx="117957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70" i="1" dirty="0">
                <a:solidFill>
                  <a:srgbClr val="004B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changes?</a:t>
            </a:r>
            <a:endParaRPr lang="en-US" sz="1070" dirty="0"/>
          </a:p>
        </p:txBody>
      </p:sp>
      <p:sp>
        <p:nvSpPr>
          <p:cNvPr id="41" name="Text 39"/>
          <p:cNvSpPr/>
          <p:nvPr/>
        </p:nvSpPr>
        <p:spPr>
          <a:xfrm>
            <a:off x="1170432" y="5522976"/>
            <a:ext cx="38404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1" name="Shape 24">
            <a:extLst>
              <a:ext uri="{FF2B5EF4-FFF2-40B4-BE49-F238E27FC236}">
                <a16:creationId xmlns:a16="http://schemas.microsoft.com/office/drawing/2014/main" id="{6FF4B123-0E61-D41E-DD70-3BC0C920BC1F}"/>
              </a:ext>
            </a:extLst>
          </p:cNvPr>
          <p:cNvSpPr/>
          <p:nvPr/>
        </p:nvSpPr>
        <p:spPr>
          <a:xfrm>
            <a:off x="1161288" y="4608576"/>
            <a:ext cx="384048" cy="384048"/>
          </a:xfrm>
          <a:prstGeom prst="ellipse">
            <a:avLst/>
          </a:prstGeom>
          <a:solidFill>
            <a:srgbClr val="0070C0"/>
          </a:solidFill>
          <a:ln w="12700">
            <a:solidFill>
              <a:srgbClr val="0070C0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59" name="Text 25">
            <a:extLst>
              <a:ext uri="{FF2B5EF4-FFF2-40B4-BE49-F238E27FC236}">
                <a16:creationId xmlns:a16="http://schemas.microsoft.com/office/drawing/2014/main" id="{A32B7445-E293-134D-D171-99AFABEE1314}"/>
              </a:ext>
            </a:extLst>
          </p:cNvPr>
          <p:cNvSpPr/>
          <p:nvPr/>
        </p:nvSpPr>
        <p:spPr>
          <a:xfrm>
            <a:off x="1180084" y="4681728"/>
            <a:ext cx="384048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CF497-2A9D-DEC1-8287-ADF53F332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Introduction and context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D2153F-4522-FD06-4022-A9A73AB1A9E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GB" dirty="0"/>
              <a:t>Strategic </a:t>
            </a:r>
            <a:r>
              <a:rPr lang="en-IE" dirty="0"/>
              <a:t>Roadmap for Digitalisation and AI in the Energy Sector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350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E2E2D-39F8-B0AD-EAFC-7A481DE5F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97ABF-8BCE-E8BF-79B5-EAE971755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222" y="36419"/>
            <a:ext cx="10515600" cy="816904"/>
          </a:xfrm>
        </p:spPr>
        <p:txBody>
          <a:bodyPr/>
          <a:lstStyle/>
          <a:p>
            <a:r>
              <a:rPr lang="en-GB" dirty="0"/>
              <a:t>Background - Roadmap</a:t>
            </a:r>
          </a:p>
        </p:txBody>
      </p:sp>
      <p:graphicFrame>
        <p:nvGraphicFramePr>
          <p:cNvPr id="14" name="Segnaposto contenuto 6">
            <a:extLst>
              <a:ext uri="{FF2B5EF4-FFF2-40B4-BE49-F238E27FC236}">
                <a16:creationId xmlns:a16="http://schemas.microsoft.com/office/drawing/2014/main" id="{9E033B61-479B-B63B-3D28-DEA24E1C1CE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56990" y="300996"/>
          <a:ext cx="10086975" cy="6557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CasellaDiTesto 1">
            <a:extLst>
              <a:ext uri="{FF2B5EF4-FFF2-40B4-BE49-F238E27FC236}">
                <a16:creationId xmlns:a16="http://schemas.microsoft.com/office/drawing/2014/main" id="{D3EA2238-3EED-5363-0060-3648560C986C}"/>
              </a:ext>
            </a:extLst>
          </p:cNvPr>
          <p:cNvSpPr txBox="1"/>
          <p:nvPr/>
        </p:nvSpPr>
        <p:spPr>
          <a:xfrm>
            <a:off x="9615054" y="-68336"/>
            <a:ext cx="1925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kern="100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Flagship actions</a:t>
            </a:r>
          </a:p>
        </p:txBody>
      </p:sp>
      <p:sp>
        <p:nvSpPr>
          <p:cNvPr id="17" name="CasellaDiTesto 3">
            <a:extLst>
              <a:ext uri="{FF2B5EF4-FFF2-40B4-BE49-F238E27FC236}">
                <a16:creationId xmlns:a16="http://schemas.microsoft.com/office/drawing/2014/main" id="{8F106483-4B62-D7FA-312C-65E5BA0DF462}"/>
              </a:ext>
            </a:extLst>
          </p:cNvPr>
          <p:cNvSpPr txBox="1"/>
          <p:nvPr/>
        </p:nvSpPr>
        <p:spPr>
          <a:xfrm>
            <a:off x="302486" y="1405650"/>
            <a:ext cx="1754504" cy="523220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GB" sz="14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Competitiveness Compass</a:t>
            </a:r>
          </a:p>
        </p:txBody>
      </p:sp>
      <p:sp>
        <p:nvSpPr>
          <p:cNvPr id="18" name="CasellaDiTesto 8">
            <a:extLst>
              <a:ext uri="{FF2B5EF4-FFF2-40B4-BE49-F238E27FC236}">
                <a16:creationId xmlns:a16="http://schemas.microsoft.com/office/drawing/2014/main" id="{EEE036F0-5D5B-91CA-FAFD-CCF04A3A55A5}"/>
              </a:ext>
            </a:extLst>
          </p:cNvPr>
          <p:cNvSpPr txBox="1"/>
          <p:nvPr/>
        </p:nvSpPr>
        <p:spPr>
          <a:xfrm>
            <a:off x="302486" y="2046765"/>
            <a:ext cx="1754504" cy="523220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GB" sz="14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Digital Decade policy programme</a:t>
            </a:r>
          </a:p>
        </p:txBody>
      </p:sp>
      <p:sp>
        <p:nvSpPr>
          <p:cNvPr id="19" name="CasellaDiTesto 9">
            <a:extLst>
              <a:ext uri="{FF2B5EF4-FFF2-40B4-BE49-F238E27FC236}">
                <a16:creationId xmlns:a16="http://schemas.microsoft.com/office/drawing/2014/main" id="{7CE4FA7F-ABEA-D474-1233-6B11C2F1D5AB}"/>
              </a:ext>
            </a:extLst>
          </p:cNvPr>
          <p:cNvSpPr txBox="1"/>
          <p:nvPr/>
        </p:nvSpPr>
        <p:spPr>
          <a:xfrm>
            <a:off x="302486" y="2677954"/>
            <a:ext cx="1754504" cy="954107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GB" sz="14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Communication on strengthening the EU’s economic security</a:t>
            </a:r>
          </a:p>
        </p:txBody>
      </p:sp>
      <p:sp>
        <p:nvSpPr>
          <p:cNvPr id="20" name="CasellaDiTesto 10">
            <a:extLst>
              <a:ext uri="{FF2B5EF4-FFF2-40B4-BE49-F238E27FC236}">
                <a16:creationId xmlns:a16="http://schemas.microsoft.com/office/drawing/2014/main" id="{7065097C-CD95-5031-7247-738DF41FC087}"/>
              </a:ext>
            </a:extLst>
          </p:cNvPr>
          <p:cNvSpPr txBox="1"/>
          <p:nvPr/>
        </p:nvSpPr>
        <p:spPr>
          <a:xfrm>
            <a:off x="302486" y="3768699"/>
            <a:ext cx="1754504" cy="461665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GB" sz="12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Affordable Energy Action Plan</a:t>
            </a:r>
          </a:p>
        </p:txBody>
      </p:sp>
      <p:sp>
        <p:nvSpPr>
          <p:cNvPr id="21" name="CasellaDiTesto 11">
            <a:extLst>
              <a:ext uri="{FF2B5EF4-FFF2-40B4-BE49-F238E27FC236}">
                <a16:creationId xmlns:a16="http://schemas.microsoft.com/office/drawing/2014/main" id="{25F2B8D3-C75A-723C-F2CF-E2C8BEB49DF0}"/>
              </a:ext>
            </a:extLst>
          </p:cNvPr>
          <p:cNvSpPr txBox="1"/>
          <p:nvPr/>
        </p:nvSpPr>
        <p:spPr>
          <a:xfrm>
            <a:off x="302486" y="4324189"/>
            <a:ext cx="1754504" cy="830997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US" sz="12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Joint Communication on an international digital strategy for the EU</a:t>
            </a:r>
          </a:p>
        </p:txBody>
      </p:sp>
      <p:sp>
        <p:nvSpPr>
          <p:cNvPr id="22" name="CasellaDiTesto 12">
            <a:extLst>
              <a:ext uri="{FF2B5EF4-FFF2-40B4-BE49-F238E27FC236}">
                <a16:creationId xmlns:a16="http://schemas.microsoft.com/office/drawing/2014/main" id="{FC4798E9-B3F2-1327-EA51-047156CE0D28}"/>
              </a:ext>
            </a:extLst>
          </p:cNvPr>
          <p:cNvSpPr txBox="1"/>
          <p:nvPr/>
        </p:nvSpPr>
        <p:spPr>
          <a:xfrm>
            <a:off x="302486" y="5220803"/>
            <a:ext cx="1754504" cy="523220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GB" sz="14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AI Continent action plan</a:t>
            </a:r>
          </a:p>
        </p:txBody>
      </p:sp>
      <p:sp>
        <p:nvSpPr>
          <p:cNvPr id="23" name="CasellaDiTesto 13">
            <a:extLst>
              <a:ext uri="{FF2B5EF4-FFF2-40B4-BE49-F238E27FC236}">
                <a16:creationId xmlns:a16="http://schemas.microsoft.com/office/drawing/2014/main" id="{2CEB2D6E-DAAA-D187-6263-AA18A9A5AE18}"/>
              </a:ext>
            </a:extLst>
          </p:cNvPr>
          <p:cNvSpPr txBox="1"/>
          <p:nvPr/>
        </p:nvSpPr>
        <p:spPr>
          <a:xfrm>
            <a:off x="302486" y="5810330"/>
            <a:ext cx="1754504" cy="307777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GB" sz="14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ApplyAI strategy</a:t>
            </a:r>
          </a:p>
        </p:txBody>
      </p:sp>
    </p:spTree>
    <p:extLst>
      <p:ext uri="{BB962C8B-B14F-4D97-AF65-F5344CB8AC3E}">
        <p14:creationId xmlns:p14="http://schemas.microsoft.com/office/powerpoint/2010/main" val="36849692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8265B-CDFB-8018-90DF-C60C4F124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7479046-18E8-6602-B156-58813AC5C7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1328"/>
            <a:ext cx="10375232" cy="5165387"/>
          </a:xfrm>
        </p:spPr>
        <p:txBody>
          <a:bodyPr/>
          <a:lstStyle/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u="sng" dirty="0"/>
              <a:t>Objective</a:t>
            </a:r>
            <a:r>
              <a:rPr lang="en-US" sz="2000" dirty="0"/>
              <a:t>: Build sovereign, secure AI models for the energy sector, trained on European data and developed by EU firms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u="sng" dirty="0"/>
              <a:t>Lead use cases</a:t>
            </a:r>
            <a:r>
              <a:rPr lang="en-US" sz="2000" dirty="0"/>
              <a:t>: </a:t>
            </a:r>
          </a:p>
          <a:p>
            <a:pPr lvl="1">
              <a:spcAft>
                <a:spcPts val="500"/>
              </a:spcAft>
            </a:pPr>
            <a:r>
              <a:rPr lang="en-US" dirty="0"/>
              <a:t>development of AI foundation models for </a:t>
            </a:r>
            <a:r>
              <a:rPr lang="en-US" b="1" dirty="0"/>
              <a:t>grid management and planning</a:t>
            </a:r>
          </a:p>
          <a:p>
            <a:pPr lvl="1">
              <a:spcAft>
                <a:spcPts val="500"/>
              </a:spcAft>
            </a:pPr>
            <a:r>
              <a:rPr lang="en-US" dirty="0"/>
              <a:t>digital portals with </a:t>
            </a:r>
            <a:r>
              <a:rPr lang="en-US" dirty="0" err="1"/>
              <a:t>genAI</a:t>
            </a:r>
            <a:r>
              <a:rPr lang="en-US" dirty="0"/>
              <a:t> at national level that accelerate </a:t>
            </a:r>
            <a:r>
              <a:rPr lang="en-US" b="1" dirty="0"/>
              <a:t>permit review procedures </a:t>
            </a:r>
            <a:r>
              <a:rPr lang="en-US" dirty="0"/>
              <a:t>for renewable, storage and grid projects; .</a:t>
            </a:r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u="sng" dirty="0"/>
              <a:t>Follow-up use cases</a:t>
            </a:r>
            <a:r>
              <a:rPr lang="en-US" sz="2000" dirty="0"/>
              <a:t>: renewables, nuclear safety, buildings </a:t>
            </a:r>
            <a:r>
              <a:rPr lang="en-US" sz="2000" dirty="0" err="1"/>
              <a:t>etc</a:t>
            </a:r>
            <a:endParaRPr lang="en-US" sz="2000" dirty="0"/>
          </a:p>
          <a:p>
            <a:pPr>
              <a:spcBef>
                <a:spcPts val="500"/>
              </a:spcBef>
              <a:spcAft>
                <a:spcPts val="500"/>
              </a:spcAft>
            </a:pPr>
            <a:r>
              <a:rPr lang="en-US" sz="2000" u="sng" dirty="0"/>
              <a:t>R&amp;I funding</a:t>
            </a:r>
            <a:r>
              <a:rPr lang="en-US" sz="2000" dirty="0"/>
              <a:t>: Horizon Europe 2026-27 earmarked about EUR 100 million for smart grids, EUR 75 million for AI technologies and about EUR 190 million for digital solutions in renewables, buildings and energy efficiency. </a:t>
            </a:r>
            <a:endParaRPr lang="en-IE" sz="20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668001-5292-FCB5-090B-597A417F0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/>
              <a:t>Flagship 4</a:t>
            </a:r>
            <a:r>
              <a:rPr lang="en-US" sz="2800"/>
              <a:t>: Development of AI models across the energy value chain (1)</a:t>
            </a:r>
            <a:endParaRPr lang="en-IE" sz="2800"/>
          </a:p>
        </p:txBody>
      </p:sp>
    </p:spTree>
    <p:extLst>
      <p:ext uri="{BB962C8B-B14F-4D97-AF65-F5344CB8AC3E}">
        <p14:creationId xmlns:p14="http://schemas.microsoft.com/office/powerpoint/2010/main" val="548937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CDF002-9CEA-ED87-EC23-9346E57DC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TB">
            <a:extLst>
              <a:ext uri="{FF2B5EF4-FFF2-40B4-BE49-F238E27FC236}">
                <a16:creationId xmlns:a16="http://schemas.microsoft.com/office/drawing/2014/main" id="{146940F8-DA24-CEDD-E5AB-E4AA5D4EE8C8}"/>
              </a:ext>
            </a:extLst>
          </p:cNvPr>
          <p:cNvSpPr txBox="1"/>
          <p:nvPr/>
        </p:nvSpPr>
        <p:spPr>
          <a:xfrm>
            <a:off x="457200" y="100000"/>
            <a:ext cx="11277600" cy="950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45700" rIns="91425" bIns="45700" anchor="ctr">
            <a:spAutoFit/>
          </a:bodyPr>
          <a:lstStyle/>
          <a:p>
            <a:pPr algn="l">
              <a:buNone/>
            </a:pPr>
            <a:r>
              <a:rPr lang="en-GB" sz="3600" b="0" dirty="0">
                <a:solidFill>
                  <a:srgbClr val="003399"/>
                </a:solidFill>
                <a:latin typeface="+mj-lt"/>
              </a:rPr>
              <a:t>AI.grids: a Pan-European AI Foundation Model for Power Grids</a:t>
            </a:r>
          </a:p>
        </p:txBody>
      </p:sp>
      <p:sp>
        <p:nvSpPr>
          <p:cNvPr id="10" name="b10">
            <a:extLst>
              <a:ext uri="{FF2B5EF4-FFF2-40B4-BE49-F238E27FC236}">
                <a16:creationId xmlns:a16="http://schemas.microsoft.com/office/drawing/2014/main" id="{4BD0ADE6-2465-7377-D5CE-1AE996451126}"/>
              </a:ext>
            </a:extLst>
          </p:cNvPr>
          <p:cNvSpPr>
            <a:spLocks noGrp="1"/>
          </p:cNvSpPr>
          <p:nvPr/>
        </p:nvSpPr>
        <p:spPr>
          <a:xfrm>
            <a:off x="457199" y="1302588"/>
            <a:ext cx="6702725" cy="288000"/>
          </a:xfrm>
          <a:prstGeom prst="rect">
            <a:avLst/>
          </a:prstGeom>
          <a:solidFill>
            <a:srgbClr val="003399"/>
          </a:solidFill>
          <a:ln>
            <a:noFill/>
          </a:ln>
        </p:spPr>
        <p:txBody>
          <a:bodyPr lIns="91425" tIns="22900" rIns="91425" bIns="22900" anchor="ctr">
            <a:noAutofit/>
          </a:bodyPr>
          <a:lstStyle/>
          <a:p>
            <a:pPr algn="l">
              <a:buNone/>
            </a:pPr>
            <a:r>
              <a:rPr lang="en-GB" sz="1300" b="1" dirty="0">
                <a:solidFill>
                  <a:srgbClr val="FFFFFF"/>
                </a:solidFill>
                <a:latin typeface="Arial"/>
              </a:rPr>
              <a:t>What it is</a:t>
            </a:r>
          </a:p>
        </p:txBody>
      </p:sp>
      <p:sp>
        <p:nvSpPr>
          <p:cNvPr id="11" name="t11">
            <a:extLst>
              <a:ext uri="{FF2B5EF4-FFF2-40B4-BE49-F238E27FC236}">
                <a16:creationId xmlns:a16="http://schemas.microsoft.com/office/drawing/2014/main" id="{79883B1A-78F5-8894-4830-C900675EEAE4}"/>
              </a:ext>
            </a:extLst>
          </p:cNvPr>
          <p:cNvSpPr txBox="1"/>
          <p:nvPr/>
        </p:nvSpPr>
        <p:spPr>
          <a:xfrm>
            <a:off x="457199" y="1579672"/>
            <a:ext cx="6702725" cy="1800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228600" indent="-228600" algn="l">
              <a:buChar char="●"/>
            </a:pPr>
            <a:r>
              <a:rPr lang="en-GB" sz="1300" b="0" dirty="0">
                <a:solidFill>
                  <a:srgbClr val="333333"/>
                </a:solidFill>
                <a:latin typeface="Arial"/>
              </a:rPr>
              <a:t>Launched December 2025; </a:t>
            </a:r>
            <a:r>
              <a:rPr lang="en-GB" sz="1300" dirty="0">
                <a:solidFill>
                  <a:srgbClr val="333333"/>
                </a:solidFill>
              </a:rPr>
              <a:t>50</a:t>
            </a:r>
            <a:r>
              <a:rPr lang="en-GB" sz="1300" b="0" dirty="0">
                <a:solidFill>
                  <a:srgbClr val="333333"/>
                </a:solidFill>
                <a:latin typeface="Arial"/>
              </a:rPr>
              <a:t>+ organisations (TSOs, DSOs, research, tech)</a:t>
            </a:r>
          </a:p>
          <a:p>
            <a:pPr marL="228600" indent="-228600" algn="l">
              <a:spcBef>
                <a:spcPts val="160"/>
              </a:spcBef>
              <a:buChar char="●"/>
            </a:pPr>
            <a:r>
              <a:rPr lang="en-GB" sz="1300" b="0" dirty="0">
                <a:solidFill>
                  <a:srgbClr val="333333"/>
                </a:solidFill>
                <a:latin typeface="Arial"/>
              </a:rPr>
              <a:t>First general-purpose AI foundation model for power system operations</a:t>
            </a:r>
          </a:p>
          <a:p>
            <a:pPr marL="228600" indent="-228600" algn="l">
              <a:spcBef>
                <a:spcPts val="160"/>
              </a:spcBef>
              <a:buChar char="●"/>
            </a:pPr>
            <a:r>
              <a:rPr lang="en-GB" sz="1300" b="0" dirty="0">
                <a:solidFill>
                  <a:srgbClr val="333333"/>
                </a:solidFill>
                <a:latin typeface="Arial"/>
              </a:rPr>
              <a:t>Trained on diverse grid datasets: topology, time-series measurements, documentation</a:t>
            </a:r>
          </a:p>
          <a:p>
            <a:pPr marL="228600" indent="-228600" algn="l">
              <a:spcBef>
                <a:spcPts val="160"/>
              </a:spcBef>
              <a:buChar char="●"/>
            </a:pPr>
            <a:r>
              <a:rPr lang="en-GB" sz="1300" b="0" dirty="0">
                <a:solidFill>
                  <a:srgbClr val="333333"/>
                </a:solidFill>
                <a:latin typeface="Arial"/>
              </a:rPr>
              <a:t>Coordinated by CRESYM; outputs shared with all European system operators</a:t>
            </a:r>
          </a:p>
        </p:txBody>
      </p:sp>
      <p:sp>
        <p:nvSpPr>
          <p:cNvPr id="12" name="b12">
            <a:extLst>
              <a:ext uri="{FF2B5EF4-FFF2-40B4-BE49-F238E27FC236}">
                <a16:creationId xmlns:a16="http://schemas.microsoft.com/office/drawing/2014/main" id="{A4ECE3A9-7511-C3D2-E2FE-7FCC53C43E40}"/>
              </a:ext>
            </a:extLst>
          </p:cNvPr>
          <p:cNvSpPr>
            <a:spLocks noGrp="1"/>
          </p:cNvSpPr>
          <p:nvPr/>
        </p:nvSpPr>
        <p:spPr>
          <a:xfrm>
            <a:off x="457200" y="3736799"/>
            <a:ext cx="5500000" cy="288000"/>
          </a:xfrm>
          <a:prstGeom prst="rect">
            <a:avLst/>
          </a:prstGeom>
          <a:solidFill>
            <a:srgbClr val="44BA7E"/>
          </a:solidFill>
          <a:ln>
            <a:noFill/>
          </a:ln>
        </p:spPr>
        <p:txBody>
          <a:bodyPr lIns="91425" tIns="22900" rIns="91425" bIns="22900" anchor="ctr">
            <a:noAutofit/>
          </a:bodyPr>
          <a:lstStyle/>
          <a:p>
            <a:pPr algn="l">
              <a:buNone/>
            </a:pPr>
            <a:r>
              <a:rPr lang="en-GB" sz="1300" b="1" dirty="0">
                <a:solidFill>
                  <a:srgbClr val="FFFFFF"/>
                </a:solidFill>
                <a:latin typeface="Arial"/>
              </a:rPr>
              <a:t>Applications (14 use cases consolidated)</a:t>
            </a:r>
          </a:p>
        </p:txBody>
      </p:sp>
      <p:sp>
        <p:nvSpPr>
          <p:cNvPr id="13" name="t13">
            <a:extLst>
              <a:ext uri="{FF2B5EF4-FFF2-40B4-BE49-F238E27FC236}">
                <a16:creationId xmlns:a16="http://schemas.microsoft.com/office/drawing/2014/main" id="{076BFCBE-B2BE-AD03-992C-CF4661FCAE49}"/>
              </a:ext>
            </a:extLst>
          </p:cNvPr>
          <p:cNvSpPr txBox="1"/>
          <p:nvPr/>
        </p:nvSpPr>
        <p:spPr>
          <a:xfrm>
            <a:off x="457200" y="3969343"/>
            <a:ext cx="5500000" cy="960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228600" indent="-228600" algn="l">
              <a:buChar char="●"/>
            </a:pPr>
            <a:r>
              <a:rPr lang="en-GB" sz="1300" b="0" dirty="0">
                <a:solidFill>
                  <a:srgbClr val="333333"/>
                </a:solidFill>
                <a:latin typeface="Arial"/>
              </a:rPr>
              <a:t>Renewable generation forecasting &amp; congestion management</a:t>
            </a:r>
          </a:p>
          <a:p>
            <a:pPr marL="228600" indent="-228600" algn="l">
              <a:spcBef>
                <a:spcPts val="160"/>
              </a:spcBef>
              <a:buChar char="●"/>
            </a:pPr>
            <a:r>
              <a:rPr lang="en-GB" sz="1300" b="0" dirty="0">
                <a:solidFill>
                  <a:srgbClr val="333333"/>
                </a:solidFill>
                <a:latin typeface="Arial"/>
              </a:rPr>
              <a:t>Dynamic security assessment &amp; flexibility management</a:t>
            </a:r>
          </a:p>
          <a:p>
            <a:pPr marL="228600" indent="-228600" algn="l">
              <a:spcBef>
                <a:spcPts val="160"/>
              </a:spcBef>
              <a:buChar char="●"/>
            </a:pPr>
            <a:r>
              <a:rPr lang="en-GB" sz="1300" b="0" dirty="0">
                <a:solidFill>
                  <a:srgbClr val="333333"/>
                </a:solidFill>
                <a:latin typeface="Arial"/>
              </a:rPr>
              <a:t>Asset monitoring &amp; AI-assisted operator decision support</a:t>
            </a:r>
          </a:p>
        </p:txBody>
      </p:sp>
      <p:sp>
        <p:nvSpPr>
          <p:cNvPr id="22" name="b22">
            <a:extLst>
              <a:ext uri="{FF2B5EF4-FFF2-40B4-BE49-F238E27FC236}">
                <a16:creationId xmlns:a16="http://schemas.microsoft.com/office/drawing/2014/main" id="{F8651964-F03E-3A33-3CD5-0EB0CA35187C}"/>
              </a:ext>
            </a:extLst>
          </p:cNvPr>
          <p:cNvSpPr>
            <a:spLocks noGrp="1"/>
          </p:cNvSpPr>
          <p:nvPr/>
        </p:nvSpPr>
        <p:spPr>
          <a:xfrm>
            <a:off x="6234800" y="3736799"/>
            <a:ext cx="5500000" cy="288000"/>
          </a:xfrm>
          <a:prstGeom prst="rect">
            <a:avLst/>
          </a:prstGeom>
          <a:solidFill>
            <a:srgbClr val="FF712C"/>
          </a:solidFill>
          <a:ln>
            <a:noFill/>
          </a:ln>
        </p:spPr>
        <p:txBody>
          <a:bodyPr lIns="91425" tIns="22900" rIns="91425" bIns="22900" anchor="ctr">
            <a:noAutofit/>
          </a:bodyPr>
          <a:lstStyle/>
          <a:p>
            <a:pPr algn="l">
              <a:buNone/>
            </a:pPr>
            <a:r>
              <a:rPr lang="en-GB" sz="1300" b="1" dirty="0">
                <a:solidFill>
                  <a:srgbClr val="FFFFFF"/>
                </a:solidFill>
                <a:latin typeface="Arial"/>
              </a:rPr>
              <a:t>The data challenge</a:t>
            </a:r>
          </a:p>
        </p:txBody>
      </p:sp>
      <p:sp>
        <p:nvSpPr>
          <p:cNvPr id="23" name="t23">
            <a:extLst>
              <a:ext uri="{FF2B5EF4-FFF2-40B4-BE49-F238E27FC236}">
                <a16:creationId xmlns:a16="http://schemas.microsoft.com/office/drawing/2014/main" id="{9CEFAD60-5EA3-03D6-10F0-8D4A08C09336}"/>
              </a:ext>
            </a:extLst>
          </p:cNvPr>
          <p:cNvSpPr txBox="1"/>
          <p:nvPr/>
        </p:nvSpPr>
        <p:spPr>
          <a:xfrm>
            <a:off x="6235000" y="3939343"/>
            <a:ext cx="5500000" cy="1000000"/>
          </a:xfrm>
          <a:prstGeom prst="rect">
            <a:avLst/>
          </a:prstGeom>
          <a:noFill/>
          <a:ln>
            <a:noFill/>
          </a:ln>
        </p:spPr>
        <p:txBody>
          <a:bodyPr wrap="square" lIns="91425" tIns="91425" rIns="91425" bIns="91425" anchor="t">
            <a:noAutofit/>
          </a:bodyPr>
          <a:lstStyle/>
          <a:p>
            <a:pPr marL="228600" indent="-228600" algn="l">
              <a:buChar char="●"/>
            </a:pPr>
            <a:r>
              <a:rPr lang="en-GB" sz="1300" b="0" dirty="0">
                <a:solidFill>
                  <a:srgbClr val="333333"/>
                </a:solidFill>
                <a:latin typeface="Arial"/>
              </a:rPr>
              <a:t>Success depends on large-scale, high-quality datasets from system operators</a:t>
            </a:r>
          </a:p>
          <a:p>
            <a:pPr marL="228600" indent="-228600" algn="l">
              <a:spcBef>
                <a:spcPts val="160"/>
              </a:spcBef>
              <a:buChar char="●"/>
            </a:pPr>
            <a:r>
              <a:rPr lang="en-GB" sz="1300" b="0" dirty="0">
                <a:solidFill>
                  <a:srgbClr val="333333"/>
                </a:solidFill>
                <a:latin typeface="Arial"/>
              </a:rPr>
              <a:t>Current EU law does not sufficiently incentivise sharing of operational &amp; system data</a:t>
            </a:r>
          </a:p>
          <a:p>
            <a:pPr marL="228600" indent="-228600" algn="l">
              <a:spcBef>
                <a:spcPts val="160"/>
              </a:spcBef>
              <a:buChar char="●"/>
            </a:pPr>
            <a:r>
              <a:rPr lang="en-GB" sz="1300" b="0" dirty="0">
                <a:solidFill>
                  <a:srgbClr val="333333"/>
                </a:solidFill>
                <a:latin typeface="Arial"/>
              </a:rPr>
              <a:t>A robust secondary-use framework is needed: governance, cybersecurity &amp; trusted environments</a:t>
            </a:r>
          </a:p>
        </p:txBody>
      </p:sp>
      <p:sp>
        <p:nvSpPr>
          <p:cNvPr id="30" name="b30">
            <a:extLst>
              <a:ext uri="{FF2B5EF4-FFF2-40B4-BE49-F238E27FC236}">
                <a16:creationId xmlns:a16="http://schemas.microsoft.com/office/drawing/2014/main" id="{0DCE13B2-EDE3-C800-F2EF-82CF61562D13}"/>
              </a:ext>
            </a:extLst>
          </p:cNvPr>
          <p:cNvSpPr>
            <a:spLocks noGrp="1"/>
          </p:cNvSpPr>
          <p:nvPr/>
        </p:nvSpPr>
        <p:spPr>
          <a:xfrm>
            <a:off x="457200" y="5566328"/>
            <a:ext cx="11277600" cy="290000"/>
          </a:xfrm>
          <a:prstGeom prst="rect">
            <a:avLst/>
          </a:prstGeom>
          <a:solidFill>
            <a:srgbClr val="000083"/>
          </a:solidFill>
          <a:ln>
            <a:noFill/>
          </a:ln>
        </p:spPr>
        <p:txBody>
          <a:bodyPr lIns="91425" tIns="45700" rIns="91425" bIns="45700" anchor="ctr">
            <a:noAutofit/>
          </a:bodyPr>
          <a:lstStyle/>
          <a:p>
            <a:pPr algn="l">
              <a:buNone/>
            </a:pPr>
            <a:r>
              <a:rPr lang="en-GB" sz="1300" b="1" dirty="0">
                <a:solidFill>
                  <a:srgbClr val="FFFFFF"/>
                </a:solidFill>
                <a:latin typeface="Arial"/>
              </a:rPr>
              <a:t>AI.grids is not just a tool — it is a system-wide digital intelligence layer and critical infrastructure for European power grids.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3F4859-3A54-30E1-C1D6-0CCAE9A84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6294" y="684573"/>
            <a:ext cx="2554394" cy="3340226"/>
          </a:xfrm>
          <a:prstGeom prst="rect">
            <a:avLst/>
          </a:prstGeom>
          <a:ln w="19050">
            <a:solidFill>
              <a:srgbClr val="024EA2"/>
            </a:solidFill>
          </a:ln>
        </p:spPr>
      </p:pic>
    </p:spTree>
    <p:extLst>
      <p:ext uri="{BB962C8B-B14F-4D97-AF65-F5344CB8AC3E}">
        <p14:creationId xmlns:p14="http://schemas.microsoft.com/office/powerpoint/2010/main" val="2080441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B713B-B857-0282-E5D1-08CF616DA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Exchange</a:t>
            </a:r>
          </a:p>
        </p:txBody>
      </p:sp>
    </p:spTree>
    <p:extLst>
      <p:ext uri="{BB962C8B-B14F-4D97-AF65-F5344CB8AC3E}">
        <p14:creationId xmlns:p14="http://schemas.microsoft.com/office/powerpoint/2010/main" val="1992645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200"/>
              <a:t>Strategic Roadmap - Pillar III – Data for AI and the energy system</a:t>
            </a:r>
          </a:p>
        </p:txBody>
      </p:sp>
      <p:sp>
        <p:nvSpPr>
          <p:cNvPr id="10" name="Subtitle"/>
          <p:cNvSpPr>
            <a:spLocks noGrp="1"/>
          </p:cNvSpPr>
          <p:nvPr/>
        </p:nvSpPr>
        <p:spPr>
          <a:xfrm>
            <a:off x="422695" y="1399636"/>
            <a:ext cx="11277600" cy="330000"/>
          </a:xfrm>
          <a:prstGeom prst="rect">
            <a:avLst/>
          </a:prstGeom>
          <a:noFill/>
        </p:spPr>
        <p:txBody>
          <a:bodyPr/>
          <a:lstStyle/>
          <a:p>
            <a:r>
              <a:rPr lang="en-GB" sz="1400" i="1">
                <a:solidFill>
                  <a:srgbClr val="595959"/>
                </a:solidFill>
              </a:rPr>
              <a:t>Enabling smart energy services and AI through trusted, interoperable cross-border data exchange</a:t>
            </a:r>
          </a:p>
        </p:txBody>
      </p:sp>
      <p:sp>
        <p:nvSpPr>
          <p:cNvPr id="20" name="ProblemBg"/>
          <p:cNvSpPr>
            <a:spLocks noGrp="1"/>
          </p:cNvSpPr>
          <p:nvPr/>
        </p:nvSpPr>
        <p:spPr>
          <a:xfrm>
            <a:off x="422695" y="1810936"/>
            <a:ext cx="11277600" cy="530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1" name="ProblemAccent"/>
          <p:cNvSpPr>
            <a:spLocks noGrp="1"/>
          </p:cNvSpPr>
          <p:nvPr/>
        </p:nvSpPr>
        <p:spPr>
          <a:xfrm>
            <a:off x="422695" y="1810936"/>
            <a:ext cx="60000" cy="530000"/>
          </a:xfrm>
          <a:prstGeom prst="rect">
            <a:avLst/>
          </a:prstGeom>
          <a:solidFill>
            <a:srgbClr val="D85A30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2" name="ProblemText"/>
          <p:cNvSpPr>
            <a:spLocks noGrp="1"/>
          </p:cNvSpPr>
          <p:nvPr/>
        </p:nvSpPr>
        <p:spPr>
          <a:xfrm>
            <a:off x="545495" y="1830936"/>
            <a:ext cx="11100000" cy="500000"/>
          </a:xfrm>
          <a:prstGeom prst="rect">
            <a:avLst/>
          </a:prstGeom>
          <a:noFill/>
        </p:spPr>
        <p:txBody>
          <a:bodyPr wrap="square" lIns="60960" tIns="45720" rIns="60960" bIns="45720" anchor="ctr"/>
          <a:lstStyle/>
          <a:p>
            <a:r>
              <a:rPr lang="en-GB" sz="1200" b="1">
                <a:solidFill>
                  <a:srgbClr val="1F3864"/>
                </a:solidFill>
              </a:rPr>
              <a:t>Core problem: </a:t>
            </a:r>
            <a:r>
              <a:rPr lang="en-GB" sz="1200">
                <a:solidFill>
                  <a:srgbClr val="404040"/>
                </a:solidFill>
              </a:rPr>
              <a:t>No coherent EU framework for energy data exchange — rules are fragmented, implemented inconsistently across Member States, creating barriers to cross-border smart energy services and AI development.</a:t>
            </a:r>
          </a:p>
        </p:txBody>
      </p:sp>
      <p:sp>
        <p:nvSpPr>
          <p:cNvPr id="30" name="LeftCardBg"/>
          <p:cNvSpPr>
            <a:spLocks noGrp="1"/>
          </p:cNvSpPr>
          <p:nvPr/>
        </p:nvSpPr>
        <p:spPr>
          <a:xfrm>
            <a:off x="422695" y="2430936"/>
            <a:ext cx="5547600" cy="1890898"/>
          </a:xfrm>
          <a:prstGeom prst="rect">
            <a:avLst/>
          </a:prstGeom>
          <a:solidFill>
            <a:srgbClr val="FFFFFF"/>
          </a:solidFill>
          <a:ln w="9525">
            <a:solidFill>
              <a:srgbClr val="D0D0D0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31" name="LeftCardAccent"/>
          <p:cNvSpPr>
            <a:spLocks noGrp="1"/>
          </p:cNvSpPr>
          <p:nvPr/>
        </p:nvSpPr>
        <p:spPr>
          <a:xfrm>
            <a:off x="422695" y="2430936"/>
            <a:ext cx="5547600" cy="60000"/>
          </a:xfrm>
          <a:prstGeom prst="rect">
            <a:avLst/>
          </a:prstGeom>
          <a:solidFill>
            <a:srgbClr val="185FA5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32" name="LeftCardText"/>
          <p:cNvSpPr>
            <a:spLocks noGrp="1"/>
          </p:cNvSpPr>
          <p:nvPr/>
        </p:nvSpPr>
        <p:spPr>
          <a:xfrm>
            <a:off x="495495" y="2510936"/>
            <a:ext cx="5400000" cy="2310000"/>
          </a:xfrm>
          <a:prstGeom prst="rect">
            <a:avLst/>
          </a:prstGeom>
          <a:noFill/>
        </p:spPr>
        <p:txBody>
          <a:bodyPr wrap="square" lIns="60960" tIns="45720" rIns="60960" bIns="45720"/>
          <a:lstStyle/>
          <a:p>
            <a:r>
              <a:rPr lang="en-GB" sz="1200" b="1">
                <a:solidFill>
                  <a:srgbClr val="185FA5"/>
                </a:solidFill>
              </a:rPr>
              <a:t>PRIMARY USE OF ENERGY DATA</a:t>
            </a:r>
          </a:p>
          <a:p>
            <a:pPr marL="228600" indent="-228600">
              <a:buChar char="•"/>
            </a:pPr>
            <a:r>
              <a:rPr lang="en-GB">
                <a:solidFill>
                  <a:srgbClr val="404040"/>
                </a:solidFill>
              </a:rPr>
              <a:t>Operational exchange: metering, billing, flexibility, grid operation</a:t>
            </a:r>
          </a:p>
          <a:p>
            <a:pPr marL="228600" indent="-228600">
              <a:buChar char="•"/>
            </a:pPr>
            <a:r>
              <a:rPr lang="en-GB">
                <a:solidFill>
                  <a:srgbClr val="404040"/>
                </a:solidFill>
              </a:rPr>
              <a:t>Rules exist but implemented inconsistently across Member States</a:t>
            </a:r>
          </a:p>
          <a:p>
            <a:pPr marL="228600" indent="-228600">
              <a:buChar char="•"/>
            </a:pPr>
            <a:r>
              <a:rPr lang="en-GB">
                <a:solidFill>
                  <a:srgbClr val="404040"/>
                </a:solidFill>
              </a:rPr>
              <a:t>Barriers to cross-border services (e.g. EV charging, demand response)</a:t>
            </a:r>
          </a:p>
          <a:p>
            <a:pPr marL="228600" indent="-228600">
              <a:buChar char="•"/>
            </a:pPr>
            <a:r>
              <a:rPr lang="en-GB" b="1">
                <a:solidFill>
                  <a:srgbClr val="1F3864"/>
                </a:solidFill>
              </a:rPr>
              <a:t>Priority: </a:t>
            </a:r>
            <a:r>
              <a:rPr lang="en-GB">
                <a:solidFill>
                  <a:srgbClr val="404040"/>
                </a:solidFill>
              </a:rPr>
              <a:t>harmonised cross-border data interoperability &amp; national data hubs</a:t>
            </a:r>
          </a:p>
        </p:txBody>
      </p:sp>
      <p:sp>
        <p:nvSpPr>
          <p:cNvPr id="40" name="RightCardBg"/>
          <p:cNvSpPr>
            <a:spLocks noGrp="1"/>
          </p:cNvSpPr>
          <p:nvPr/>
        </p:nvSpPr>
        <p:spPr>
          <a:xfrm>
            <a:off x="6152695" y="2430936"/>
            <a:ext cx="5547600" cy="1890898"/>
          </a:xfrm>
          <a:prstGeom prst="rect">
            <a:avLst/>
          </a:prstGeom>
          <a:solidFill>
            <a:srgbClr val="FFFFFF"/>
          </a:solidFill>
          <a:ln w="9525">
            <a:solidFill>
              <a:srgbClr val="D0D0D0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41" name="RightCardAccent"/>
          <p:cNvSpPr>
            <a:spLocks noGrp="1"/>
          </p:cNvSpPr>
          <p:nvPr/>
        </p:nvSpPr>
        <p:spPr>
          <a:xfrm>
            <a:off x="6152695" y="2430936"/>
            <a:ext cx="5547600" cy="60000"/>
          </a:xfrm>
          <a:prstGeom prst="rect">
            <a:avLst/>
          </a:prstGeom>
          <a:solidFill>
            <a:srgbClr val="0F6E56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42" name="RightCardText"/>
          <p:cNvSpPr>
            <a:spLocks noGrp="1"/>
          </p:cNvSpPr>
          <p:nvPr/>
        </p:nvSpPr>
        <p:spPr>
          <a:xfrm>
            <a:off x="6225495" y="2510936"/>
            <a:ext cx="5400000" cy="2310000"/>
          </a:xfrm>
          <a:prstGeom prst="rect">
            <a:avLst/>
          </a:prstGeom>
          <a:noFill/>
        </p:spPr>
        <p:txBody>
          <a:bodyPr wrap="square" lIns="60960" tIns="45720" rIns="60960" bIns="45720"/>
          <a:lstStyle/>
          <a:p>
            <a:r>
              <a:rPr lang="en-GB" sz="1200" b="1">
                <a:solidFill>
                  <a:srgbClr val="0F6E56"/>
                </a:solidFill>
              </a:rPr>
              <a:t>SECONDARY USE OF ENERGY DATA</a:t>
            </a:r>
          </a:p>
          <a:p>
            <a:pPr marL="228600" indent="-228600">
              <a:buChar char="•"/>
            </a:pPr>
            <a:r>
              <a:rPr lang="en-GB">
                <a:solidFill>
                  <a:srgbClr val="404040"/>
                </a:solidFill>
              </a:rPr>
              <a:t>Reuse and pooling for research, analytics, AI model training</a:t>
            </a:r>
          </a:p>
          <a:p>
            <a:pPr marL="228600" indent="-228600">
              <a:buChar char="•"/>
            </a:pPr>
            <a:r>
              <a:rPr lang="en-GB">
                <a:solidFill>
                  <a:srgbClr val="404040"/>
                </a:solidFill>
              </a:rPr>
              <a:t>No sector-specific EU framework exists today</a:t>
            </a:r>
          </a:p>
          <a:p>
            <a:pPr marL="228600" indent="-228600">
              <a:buChar char="•"/>
            </a:pPr>
            <a:r>
              <a:rPr lang="en-GB">
                <a:solidFill>
                  <a:srgbClr val="404040"/>
                </a:solidFill>
              </a:rPr>
              <a:t>Grid operators cautious; AI models rely on simplified or synthetic data</a:t>
            </a:r>
          </a:p>
          <a:p>
            <a:pPr marL="228600" indent="-228600">
              <a:buChar char="•"/>
            </a:pPr>
            <a:r>
              <a:rPr lang="en-GB" b="1">
                <a:solidFill>
                  <a:srgbClr val="1F3864"/>
                </a:solidFill>
              </a:rPr>
              <a:t>Priority: </a:t>
            </a:r>
            <a:r>
              <a:rPr lang="en-GB">
                <a:solidFill>
                  <a:srgbClr val="404040"/>
                </a:solidFill>
              </a:rPr>
              <a:t>trust frameworks, data pooling, regulatory sandboxes</a:t>
            </a:r>
          </a:p>
        </p:txBody>
      </p:sp>
      <p:sp>
        <p:nvSpPr>
          <p:cNvPr id="50" name="FlagshipBg"/>
          <p:cNvSpPr>
            <a:spLocks noGrp="1"/>
          </p:cNvSpPr>
          <p:nvPr/>
        </p:nvSpPr>
        <p:spPr>
          <a:xfrm>
            <a:off x="347895" y="5991947"/>
            <a:ext cx="11277600" cy="560000"/>
          </a:xfrm>
          <a:prstGeom prst="rect">
            <a:avLst/>
          </a:prstGeom>
          <a:solidFill>
            <a:srgbClr val="E6F1FB"/>
          </a:solidFill>
          <a:ln w="9525">
            <a:solidFill>
              <a:srgbClr val="B5D4F4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51" name="FlagshipBadge"/>
          <p:cNvSpPr>
            <a:spLocks noGrp="1"/>
          </p:cNvSpPr>
          <p:nvPr/>
        </p:nvSpPr>
        <p:spPr>
          <a:xfrm>
            <a:off x="420695" y="6021947"/>
            <a:ext cx="1370000" cy="260000"/>
          </a:xfrm>
          <a:prstGeom prst="roundRect">
            <a:avLst>
              <a:gd name="adj" fmla="val 16667"/>
            </a:avLst>
          </a:prstGeom>
          <a:solidFill>
            <a:srgbClr val="185FA5"/>
          </a:solidFill>
          <a:ln>
            <a:noFill/>
          </a:ln>
        </p:spPr>
        <p:txBody>
          <a:bodyPr anchor="ctr"/>
          <a:lstStyle/>
          <a:p>
            <a:pPr algn="ctr"/>
            <a:r>
              <a:rPr lang="en-GB" sz="900" b="1">
                <a:solidFill>
                  <a:srgbClr val="FFFFFF"/>
                </a:solidFill>
              </a:rPr>
              <a:t>FLAGSHIP ACTION 5</a:t>
            </a:r>
          </a:p>
        </p:txBody>
      </p:sp>
      <p:sp>
        <p:nvSpPr>
          <p:cNvPr id="52" name="FlagshipText"/>
          <p:cNvSpPr>
            <a:spLocks noGrp="1"/>
          </p:cNvSpPr>
          <p:nvPr/>
        </p:nvSpPr>
        <p:spPr>
          <a:xfrm>
            <a:off x="1870695" y="6001947"/>
            <a:ext cx="9700000" cy="540000"/>
          </a:xfrm>
          <a:prstGeom prst="rect">
            <a:avLst/>
          </a:prstGeom>
          <a:noFill/>
        </p:spPr>
        <p:txBody>
          <a:bodyPr wrap="square" lIns="60960" tIns="45720" rIns="60960" bIns="45720" anchor="ctr"/>
          <a:lstStyle/>
          <a:p>
            <a:r>
              <a:rPr lang="en-GB" sz="1200" b="1">
                <a:solidFill>
                  <a:srgbClr val="0C447C"/>
                </a:solidFill>
              </a:rPr>
              <a:t>EU framework for simplified cross-border energy data exchange</a:t>
            </a:r>
            <a:r>
              <a:rPr lang="en-GB" sz="1200">
                <a:solidFill>
                  <a:srgbClr val="404040"/>
                </a:solidFill>
              </a:rPr>
              <a:t> — assessment 2026, development from 2027. Aims to reduce fragmentation, enable smart energy services at scale and support sovereign EU AI models.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4AC4FD-CF34-9E24-4217-1C151E4BB187}"/>
              </a:ext>
            </a:extLst>
          </p:cNvPr>
          <p:cNvSpPr txBox="1"/>
          <p:nvPr/>
        </p:nvSpPr>
        <p:spPr>
          <a:xfrm>
            <a:off x="422695" y="4459857"/>
            <a:ext cx="55438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EU action to build upon: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Projects EDDIE, </a:t>
            </a:r>
            <a:r>
              <a:rPr lang="en-GB" dirty="0" err="1"/>
              <a:t>Enershare</a:t>
            </a:r>
            <a:r>
              <a:rPr lang="en-GB" dirty="0"/>
              <a:t>, Data Cellar,.. + INSIEME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Joint recommendation D4E – STF - </a:t>
            </a:r>
            <a:r>
              <a:rPr lang="en-GB" dirty="0" err="1"/>
              <a:t>CoW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8F9850-01D7-D8D0-31E0-0D434B170402}"/>
              </a:ext>
            </a:extLst>
          </p:cNvPr>
          <p:cNvSpPr txBox="1"/>
          <p:nvPr/>
        </p:nvSpPr>
        <p:spPr>
          <a:xfrm>
            <a:off x="6153589" y="4469393"/>
            <a:ext cx="55438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EU action to build upon: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GB" dirty="0"/>
              <a:t>Project </a:t>
            </a:r>
            <a:r>
              <a:rPr lang="en-GB" dirty="0" err="1"/>
              <a:t>AI.Grids</a:t>
            </a:r>
            <a:endParaRPr lang="en-GB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IE" dirty="0"/>
              <a:t>HORIZON (2027): Large-Scale piloting of next-generation AI-driven digital platforms for a more affordable, secure and sustainable European energy system (IA) – Apply AI EUR 15 million</a:t>
            </a:r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D40A4-6653-A11D-644F-1DF449BBA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/>
              <a:t>Legal proposal to revise Electricity Regulation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206E5-7787-1300-5702-E6AB7C606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27" y="1290788"/>
            <a:ext cx="10661073" cy="745047"/>
          </a:xfrm>
        </p:spPr>
        <p:txBody>
          <a:bodyPr/>
          <a:lstStyle/>
          <a:p>
            <a:r>
              <a:rPr lang="en-GB" dirty="0"/>
              <a:t>EUCO mandate: </a:t>
            </a:r>
            <a:r>
              <a:rPr lang="en-US" dirty="0"/>
              <a:t>Reduce system costs by improving grid productivity, including via network charges and use of innovative technologies</a:t>
            </a:r>
            <a:endParaRPr lang="en-GB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BF1B95A-2F64-1C68-DD3F-D954B6D18429}"/>
              </a:ext>
            </a:extLst>
          </p:cNvPr>
          <p:cNvGraphicFramePr/>
          <p:nvPr/>
        </p:nvGraphicFramePr>
        <p:xfrm>
          <a:off x="692727" y="2062613"/>
          <a:ext cx="9860292" cy="3474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46D5082-E20C-69F3-9855-5ED4FADD95EC}"/>
              </a:ext>
            </a:extLst>
          </p:cNvPr>
          <p:cNvSpPr txBox="1"/>
          <p:nvPr/>
        </p:nvSpPr>
        <p:spPr>
          <a:xfrm>
            <a:off x="1246180" y="4935970"/>
            <a:ext cx="86005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/>
                </a:solidFill>
                <a:latin typeface="+mn-lt"/>
              </a:rPr>
              <a:t>→ Lower peak demand → Less grid investment → Lower system costs → Lower bills</a:t>
            </a:r>
            <a:endParaRPr lang="en-GB" sz="12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B8C3C03-45EA-3E83-2DAA-B405CBDD70BF}"/>
              </a:ext>
            </a:extLst>
          </p:cNvPr>
          <p:cNvSpPr txBox="1">
            <a:spLocks/>
          </p:cNvSpPr>
          <p:nvPr/>
        </p:nvSpPr>
        <p:spPr>
          <a:xfrm>
            <a:off x="765463" y="5564037"/>
            <a:ext cx="10661073" cy="1045310"/>
          </a:xfrm>
          <a:prstGeom prst="rect">
            <a:avLst/>
          </a:prstGeom>
        </p:spPr>
        <p:txBody>
          <a:bodyPr vert="horz" lIns="144000" tIns="144000" rIns="144000" bIns="14400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1800" dirty="0" err="1"/>
              <a:t>VdL</a:t>
            </a:r>
            <a:r>
              <a:rPr lang="fr-BE" sz="1800" dirty="0"/>
              <a:t> </a:t>
            </a:r>
            <a:r>
              <a:rPr lang="fr-BE" sz="1800" dirty="0" err="1"/>
              <a:t>SoU</a:t>
            </a:r>
            <a:r>
              <a:rPr lang="fr-BE" sz="1800" dirty="0"/>
              <a:t> 2026: </a:t>
            </a:r>
            <a:r>
              <a:rPr lang="en-IE" sz="1800" dirty="0"/>
              <a:t>Moving AI from the screen to the real economy and society. (..) In our energy grids. </a:t>
            </a:r>
            <a:r>
              <a:rPr lang="en-IE" sz="1800" b="1" dirty="0"/>
              <a:t>Smart grids</a:t>
            </a:r>
            <a:r>
              <a:rPr lang="en-IE" sz="1800" dirty="0"/>
              <a:t>. We have world-class industries that sit on the </a:t>
            </a:r>
            <a:r>
              <a:rPr lang="en-IE" sz="1800" b="1" dirty="0"/>
              <a:t>highest-quality data. These data are a precious European treasure</a:t>
            </a:r>
            <a:r>
              <a:rPr lang="en-IE" sz="1800" dirty="0"/>
              <a:t>. They are what can </a:t>
            </a:r>
            <a:r>
              <a:rPr lang="en-IE" sz="1800" b="1" dirty="0"/>
              <a:t>power tailor-made industrial AI models</a:t>
            </a:r>
            <a:r>
              <a:rPr lang="en-IE" sz="1800" dirty="0"/>
              <a:t>.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4264228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7472" y="201168"/>
            <a:ext cx="11521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324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Article 18a(4): Grid data exchange for smarter grid operation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356616" y="621792"/>
            <a:ext cx="11338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15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Primary use of energy data: data is exchanged and used for the direct, original operational purpose of running the electricity system.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525004" y="1123332"/>
            <a:ext cx="11201400" cy="402336"/>
          </a:xfrm>
          <a:prstGeom prst="roundRect">
            <a:avLst>
              <a:gd name="adj" fmla="val 23077"/>
            </a:avLst>
          </a:prstGeom>
          <a:solidFill>
            <a:srgbClr val="17324D"/>
          </a:solidFill>
          <a:ln w="12700">
            <a:solidFill>
              <a:srgbClr val="17324D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5" name="Text 3"/>
          <p:cNvSpPr/>
          <p:nvPr/>
        </p:nvSpPr>
        <p:spPr>
          <a:xfrm>
            <a:off x="749808" y="1188720"/>
            <a:ext cx="10561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TSOs and DSOs must manage and exchange grid data so smart grids and data-driven tools can improve system operation.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02920" y="1965960"/>
            <a:ext cx="1837944" cy="1417320"/>
          </a:xfrm>
          <a:prstGeom prst="roundRect">
            <a:avLst>
              <a:gd name="adj" fmla="val 11613"/>
            </a:avLst>
          </a:prstGeom>
          <a:solidFill>
            <a:srgbClr val="EAF2FF"/>
          </a:solidFill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" name="Text 5"/>
          <p:cNvSpPr/>
          <p:nvPr/>
        </p:nvSpPr>
        <p:spPr>
          <a:xfrm>
            <a:off x="630936" y="2075688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563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⚡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05840" y="208483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Who?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704088" y="2468880"/>
            <a:ext cx="1452516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Transmission system operators</a:t>
            </a:r>
            <a:endParaRPr lang="en-US" sz="1020" dirty="0"/>
          </a:p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Distribution system operators</a:t>
            </a:r>
            <a:endParaRPr lang="en-US" sz="1020" dirty="0"/>
          </a:p>
        </p:txBody>
      </p:sp>
      <p:sp>
        <p:nvSpPr>
          <p:cNvPr id="10" name="Shape 8"/>
          <p:cNvSpPr/>
          <p:nvPr/>
        </p:nvSpPr>
        <p:spPr>
          <a:xfrm>
            <a:off x="2715768" y="1965960"/>
            <a:ext cx="2340864" cy="1417320"/>
          </a:xfrm>
          <a:prstGeom prst="roundRect">
            <a:avLst>
              <a:gd name="adj" fmla="val 11613"/>
            </a:avLst>
          </a:prstGeom>
          <a:solidFill>
            <a:srgbClr val="E6F7FA"/>
          </a:solidFill>
          <a:ln w="12700">
            <a:solidFill>
              <a:srgbClr val="0891B2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1" name="Text 9"/>
          <p:cNvSpPr/>
          <p:nvPr/>
        </p:nvSpPr>
        <p:spPr>
          <a:xfrm>
            <a:off x="3035808" y="2075688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891B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▦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410712" y="208483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data?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2843784" y="2395728"/>
            <a:ext cx="2121408" cy="8961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Autofit/>
          </a:bodyPr>
          <a:lstStyle/>
          <a:p>
            <a:pPr marL="0" indent="0" algn="l">
              <a:buNone/>
            </a:pPr>
            <a:r>
              <a:rPr lang="en-US" sz="10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Electricity grid data:</a:t>
            </a:r>
            <a:endParaRPr lang="en-US" sz="1000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Network topology and assets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Connection and capacity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real-time operational dataflows,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Voltage and congestion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10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Outages, dispatch and forecasts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312664" y="1965960"/>
            <a:ext cx="2148840" cy="1417320"/>
          </a:xfrm>
          <a:prstGeom prst="roundRect">
            <a:avLst>
              <a:gd name="adj" fmla="val 11613"/>
            </a:avLst>
          </a:prstGeom>
          <a:solidFill>
            <a:srgbClr val="E8F7EF"/>
          </a:solidFill>
          <a:ln w="12700">
            <a:solidFill>
              <a:srgbClr val="04785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ext 13"/>
          <p:cNvSpPr/>
          <p:nvPr/>
        </p:nvSpPr>
        <p:spPr>
          <a:xfrm>
            <a:off x="5440680" y="2075688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478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↔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5815584" y="208483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How?</a:t>
            </a:r>
            <a:endParaRPr lang="en-US" sz="1350" dirty="0"/>
          </a:p>
        </p:txBody>
      </p:sp>
      <p:sp>
        <p:nvSpPr>
          <p:cNvPr id="17" name="Text 15"/>
          <p:cNvSpPr/>
          <p:nvPr/>
        </p:nvSpPr>
        <p:spPr>
          <a:xfrm>
            <a:off x="5513832" y="2468880"/>
            <a:ext cx="1837944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Cooperation and data-sharing agreements</a:t>
            </a:r>
            <a:endParaRPr lang="en-US" sz="1020" dirty="0"/>
          </a:p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Harmonised use of grid data</a:t>
            </a:r>
            <a:endParaRPr lang="en-US" sz="1020" dirty="0"/>
          </a:p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Compliance with Data Act Chapter III B2B </a:t>
            </a:r>
            <a:endParaRPr lang="en-US" sz="1020" dirty="0"/>
          </a:p>
        </p:txBody>
      </p:sp>
      <p:sp>
        <p:nvSpPr>
          <p:cNvPr id="18" name="Shape 16"/>
          <p:cNvSpPr/>
          <p:nvPr/>
        </p:nvSpPr>
        <p:spPr>
          <a:xfrm>
            <a:off x="7717536" y="1965960"/>
            <a:ext cx="4074774" cy="1417320"/>
          </a:xfrm>
          <a:prstGeom prst="roundRect">
            <a:avLst>
              <a:gd name="adj" fmla="val 11613"/>
            </a:avLst>
          </a:prstGeom>
          <a:solidFill>
            <a:srgbClr val="FFF7E6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9" name="Text 17"/>
          <p:cNvSpPr/>
          <p:nvPr/>
        </p:nvSpPr>
        <p:spPr>
          <a:xfrm>
            <a:off x="7845552" y="2075688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9770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⌁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8220456" y="2084832"/>
            <a:ext cx="15544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what?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7918704" y="2468880"/>
            <a:ext cx="3785616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To enable the development, deployment and effective use of smart electricity grids </a:t>
            </a:r>
          </a:p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To develop and operate state-of-the arts digital data-driven solutions to support the  monitoring, optimisation and coordination</a:t>
            </a:r>
            <a:endParaRPr lang="en-US" sz="1020" dirty="0"/>
          </a:p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Integration of demand response, RES and flexibility</a:t>
            </a:r>
            <a:endParaRPr lang="en-US" sz="1020" dirty="0"/>
          </a:p>
        </p:txBody>
      </p:sp>
      <p:sp>
        <p:nvSpPr>
          <p:cNvPr id="22" name="Shape 20"/>
          <p:cNvSpPr/>
          <p:nvPr/>
        </p:nvSpPr>
        <p:spPr>
          <a:xfrm rot="5400000">
            <a:off x="2478024" y="2596896"/>
            <a:ext cx="164592" cy="164592"/>
          </a:xfrm>
          <a:prstGeom prst="triangle">
            <a:avLst/>
          </a:prstGeom>
          <a:solidFill>
            <a:srgbClr val="475569">
              <a:alpha val="90000"/>
            </a:srgbClr>
          </a:solidFill>
          <a:ln w="12700">
            <a:solidFill>
              <a:srgbClr val="47556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3" name="Shape 21"/>
          <p:cNvSpPr/>
          <p:nvPr/>
        </p:nvSpPr>
        <p:spPr>
          <a:xfrm rot="5400000">
            <a:off x="5102352" y="2587752"/>
            <a:ext cx="164592" cy="164592"/>
          </a:xfrm>
          <a:prstGeom prst="triangle">
            <a:avLst/>
          </a:prstGeom>
          <a:solidFill>
            <a:srgbClr val="475569">
              <a:alpha val="90000"/>
            </a:srgbClr>
          </a:solidFill>
          <a:ln w="12700">
            <a:solidFill>
              <a:srgbClr val="47556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22"/>
          <p:cNvSpPr/>
          <p:nvPr/>
        </p:nvSpPr>
        <p:spPr>
          <a:xfrm rot="5400000">
            <a:off x="7507224" y="2587752"/>
            <a:ext cx="164592" cy="164592"/>
          </a:xfrm>
          <a:prstGeom prst="triangle">
            <a:avLst/>
          </a:prstGeom>
          <a:solidFill>
            <a:srgbClr val="475569">
              <a:alpha val="90000"/>
            </a:srgbClr>
          </a:solidFill>
          <a:ln w="12700">
            <a:solidFill>
              <a:srgbClr val="47556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hape 23"/>
          <p:cNvSpPr/>
          <p:nvPr/>
        </p:nvSpPr>
        <p:spPr>
          <a:xfrm>
            <a:off x="9505792" y="3721608"/>
            <a:ext cx="2198527" cy="1473564"/>
          </a:xfrm>
          <a:prstGeom prst="roundRect">
            <a:avLst>
              <a:gd name="adj" fmla="val 11613"/>
            </a:avLst>
          </a:prstGeom>
          <a:noFill/>
          <a:ln w="12700">
            <a:solidFill>
              <a:srgbClr val="2563EB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6" name="Text 24"/>
          <p:cNvSpPr/>
          <p:nvPr/>
        </p:nvSpPr>
        <p:spPr>
          <a:xfrm>
            <a:off x="9661241" y="3858768"/>
            <a:ext cx="1261872" cy="266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Impact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9661240" y="4178807"/>
            <a:ext cx="1878487" cy="808083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t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• higher grid observability</a:t>
            </a:r>
            <a:endParaRPr lang="en-US" sz="1020" dirty="0">
              <a:latin typeface="Aptos" panose="020B0004020202020204" pitchFamily="34" charset="0"/>
            </a:endParaRPr>
          </a:p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• better congestion management</a:t>
            </a:r>
            <a:endParaRPr lang="en-US" sz="1020" dirty="0">
              <a:latin typeface="Aptos" panose="020B0004020202020204" pitchFamily="34" charset="0"/>
            </a:endParaRPr>
          </a:p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• more efficient use of existing grids</a:t>
            </a:r>
            <a:endParaRPr lang="en-US" sz="1020" dirty="0">
              <a:latin typeface="Aptos" panose="020B0004020202020204" pitchFamily="34" charset="0"/>
            </a:endParaRPr>
          </a:p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anose="020B0004020202020204" pitchFamily="34" charset="0"/>
                <a:ea typeface="Aptos" pitchFamily="34" charset="-122"/>
                <a:cs typeface="Aptos" pitchFamily="34" charset="-120"/>
              </a:rPr>
              <a:t>• lower system stress over time</a:t>
            </a:r>
            <a:endParaRPr lang="en-US" sz="1020" dirty="0">
              <a:latin typeface="Aptos" panose="020B0004020202020204" pitchFamily="34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502920" y="3703320"/>
            <a:ext cx="2627778" cy="150876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04785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9" name="Text 27"/>
          <p:cNvSpPr/>
          <p:nvPr/>
        </p:nvSpPr>
        <p:spPr>
          <a:xfrm>
            <a:off x="571500" y="3794760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4785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🛡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868680" y="3840480"/>
            <a:ext cx="220370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Safeguards / considerations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704088" y="4206240"/>
            <a:ext cx="2404872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Personal data only where anonymised data are not sufficient</a:t>
            </a:r>
            <a:endParaRPr lang="en-US" sz="1020" dirty="0"/>
          </a:p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Use must support system operation</a:t>
            </a:r>
            <a:endParaRPr lang="en-US" sz="1020" dirty="0"/>
          </a:p>
          <a:p>
            <a:pPr marL="0" indent="0" algn="l">
              <a:buNone/>
            </a:pPr>
            <a:endParaRPr lang="en-US" sz="1020" dirty="0"/>
          </a:p>
        </p:txBody>
      </p:sp>
      <p:sp>
        <p:nvSpPr>
          <p:cNvPr id="32" name="Shape 30"/>
          <p:cNvSpPr/>
          <p:nvPr/>
        </p:nvSpPr>
        <p:spPr>
          <a:xfrm>
            <a:off x="3318755" y="3704700"/>
            <a:ext cx="3230592" cy="150876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B91C1C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3" name="Text 31"/>
          <p:cNvSpPr/>
          <p:nvPr/>
        </p:nvSpPr>
        <p:spPr>
          <a:xfrm>
            <a:off x="3446771" y="3814428"/>
            <a:ext cx="3474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B91C1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✕</a:t>
            </a:r>
            <a:endParaRPr lang="en-US" sz="1800" dirty="0"/>
          </a:p>
        </p:txBody>
      </p:sp>
      <p:sp>
        <p:nvSpPr>
          <p:cNvPr id="34" name="Text 32"/>
          <p:cNvSpPr/>
          <p:nvPr/>
        </p:nvSpPr>
        <p:spPr>
          <a:xfrm>
            <a:off x="3821675" y="3823572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this is not</a:t>
            </a:r>
            <a:endParaRPr lang="en-US" sz="1350" dirty="0"/>
          </a:p>
        </p:txBody>
      </p:sp>
      <p:sp>
        <p:nvSpPr>
          <p:cNvPr id="35" name="Text 33"/>
          <p:cNvSpPr/>
          <p:nvPr/>
        </p:nvSpPr>
        <p:spPr>
          <a:xfrm>
            <a:off x="3519923" y="4207620"/>
            <a:ext cx="2858794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Not a new central </a:t>
            </a:r>
            <a:r>
              <a:rPr lang="en-US" sz="102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EU platform or data hub</a:t>
            </a:r>
            <a:endParaRPr lang="en-US" sz="1020" dirty="0"/>
          </a:p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Not replacing existing cooperation — making it more explicit and future-proof</a:t>
            </a:r>
            <a:endParaRPr lang="en-US" sz="1020" dirty="0"/>
          </a:p>
        </p:txBody>
      </p:sp>
      <p:sp>
        <p:nvSpPr>
          <p:cNvPr id="36" name="Shape 34"/>
          <p:cNvSpPr/>
          <p:nvPr/>
        </p:nvSpPr>
        <p:spPr>
          <a:xfrm>
            <a:off x="6692891" y="3704700"/>
            <a:ext cx="2573260" cy="150876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2700">
            <a:solidFill>
              <a:srgbClr val="D97706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Text 35"/>
          <p:cNvSpPr/>
          <p:nvPr/>
        </p:nvSpPr>
        <p:spPr>
          <a:xfrm>
            <a:off x="6866627" y="3768708"/>
            <a:ext cx="44615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D9770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↗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7524995" y="3823572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35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Why now?</a:t>
            </a:r>
            <a:endParaRPr lang="en-US" sz="1350" dirty="0"/>
          </a:p>
        </p:txBody>
      </p:sp>
      <p:sp>
        <p:nvSpPr>
          <p:cNvPr id="39" name="Text 37"/>
          <p:cNvSpPr/>
          <p:nvPr/>
        </p:nvSpPr>
        <p:spPr>
          <a:xfrm>
            <a:off x="6839195" y="4216764"/>
            <a:ext cx="3209544" cy="9144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More renewables and electrification</a:t>
            </a:r>
            <a:endParaRPr lang="en-US" sz="1020" dirty="0"/>
          </a:p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More distributed flexibility</a:t>
            </a:r>
            <a:endParaRPr lang="en-US" sz="1020" dirty="0"/>
          </a:p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More congestion and system complexity</a:t>
            </a:r>
            <a:endParaRPr lang="en-US" sz="1020" dirty="0"/>
          </a:p>
          <a:p>
            <a:pPr marL="0" indent="0" algn="l"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Need to improve grid productivity</a:t>
            </a:r>
            <a:endParaRPr lang="en-US" sz="1020" dirty="0"/>
          </a:p>
        </p:txBody>
      </p:sp>
      <p:sp>
        <p:nvSpPr>
          <p:cNvPr id="40" name="Shape 38"/>
          <p:cNvSpPr/>
          <p:nvPr/>
        </p:nvSpPr>
        <p:spPr>
          <a:xfrm>
            <a:off x="493776" y="5414628"/>
            <a:ext cx="11201400" cy="566928"/>
          </a:xfrm>
          <a:prstGeom prst="roundRect">
            <a:avLst>
              <a:gd name="adj" fmla="val 29032"/>
            </a:avLst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1" name="Text 39"/>
          <p:cNvSpPr/>
          <p:nvPr/>
        </p:nvSpPr>
        <p:spPr>
          <a:xfrm>
            <a:off x="502920" y="5496924"/>
            <a:ext cx="10917936" cy="3735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Takeaway: Article 18a(4) turns grid data exchange into an operational obligation for smarter grids </a:t>
            </a:r>
          </a:p>
          <a:p>
            <a:pPr marL="0" indent="0" algn="ctr">
              <a:buNone/>
            </a:pPr>
            <a:r>
              <a:rPr lang="en-US" sz="1200" b="1" dirty="0">
                <a:solidFill>
                  <a:srgbClr val="17324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with clear purpose, safeguards and system-efficiency rationale.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502920" y="6446520"/>
            <a:ext cx="36576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720" dirty="0">
                <a:solidFill>
                  <a:srgbClr val="94A3B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Draft visual explainer — Article 18a(4)</a:t>
            </a:r>
            <a:endParaRPr lang="en-US" sz="720" dirty="0"/>
          </a:p>
        </p:txBody>
      </p:sp>
      <p:pic>
        <p:nvPicPr>
          <p:cNvPr id="45" name="Graphic 44" descr="Target outline">
            <a:extLst>
              <a:ext uri="{FF2B5EF4-FFF2-40B4-BE49-F238E27FC236}">
                <a16:creationId xmlns:a16="http://schemas.microsoft.com/office/drawing/2014/main" id="{1602C415-93B1-EE83-D199-17AD547959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61241" y="3763859"/>
            <a:ext cx="338328" cy="33832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6072" y="155448"/>
            <a:ext cx="11430000" cy="424732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r>
              <a:rPr sz="2400" b="1">
                <a:solidFill>
                  <a:srgbClr val="142341"/>
                </a:solidFill>
                <a:latin typeface="Arial"/>
              </a:rPr>
              <a:t>Article 18a(5) + 61(5b): secure framework for grid data reuse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19" y="683478"/>
            <a:ext cx="11837167" cy="240066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ctr"/>
            <a:r>
              <a:rPr lang="en-US" sz="1200">
                <a:solidFill>
                  <a:srgbClr val="142341"/>
                </a:solidFill>
              </a:rPr>
              <a:t>S</a:t>
            </a:r>
            <a:r>
              <a:rPr lang="en-US" sz="1200" b="0">
                <a:solidFill>
                  <a:srgbClr val="142341"/>
                </a:solidFill>
                <a:latin typeface="Arial"/>
              </a:rPr>
              <a:t>econdary use of energy data: reuse of that data beyond its original operational purpose, namely in a voluntary framework for research and innovation public-interest purposes</a:t>
            </a:r>
            <a:endParaRPr sz="1200" b="0">
              <a:solidFill>
                <a:srgbClr val="142341"/>
              </a:solidFill>
              <a:latin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2920" y="1115568"/>
            <a:ext cx="11109960" cy="438912"/>
          </a:xfrm>
          <a:prstGeom prst="roundRect">
            <a:avLst/>
          </a:prstGeom>
          <a:solidFill>
            <a:srgbClr val="205FAA"/>
          </a:solidFill>
          <a:ln w="13970">
            <a:solidFill>
              <a:srgbClr val="205F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70560" y="1115568"/>
            <a:ext cx="11018520" cy="486287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r>
              <a:rPr sz="1400" b="1">
                <a:solidFill>
                  <a:srgbClr val="FFFFFF"/>
                </a:solidFill>
                <a:latin typeface="Arial"/>
              </a:rPr>
              <a:t>Grid operators, jointly facilitated by ENTSO-E and the EU DSO Entity, establish a voluntary secure electricity grid data exchange framework</a:t>
            </a:r>
            <a:r>
              <a:rPr lang="fr-BE" sz="1400" b="1">
                <a:solidFill>
                  <a:srgbClr val="FFFFFF"/>
                </a:solidFill>
                <a:latin typeface="Arial"/>
              </a:rPr>
              <a:t> to </a:t>
            </a:r>
            <a:r>
              <a:rPr lang="en-GB" sz="1400" b="1" noProof="0">
                <a:solidFill>
                  <a:srgbClr val="FFFFFF"/>
                </a:solidFill>
                <a:latin typeface="Arial"/>
              </a:rPr>
              <a:t>develop digital solutions, including AI models, as a public European good</a:t>
            </a:r>
            <a:endParaRPr sz="14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75488" y="1755649"/>
            <a:ext cx="1801368" cy="1440000"/>
          </a:xfrm>
          <a:prstGeom prst="roundRect">
            <a:avLst/>
          </a:prstGeom>
          <a:solidFill>
            <a:srgbClr val="F3F7FB"/>
          </a:solidFill>
          <a:ln w="13970"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12648" y="1847088"/>
            <a:ext cx="320040" cy="228600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ctr"/>
            <a:r>
              <a:rPr sz="1800" b="1">
                <a:solidFill>
                  <a:srgbClr val="205FAA"/>
                </a:solidFill>
                <a:latin typeface="Arial"/>
              </a:rPr>
              <a:t>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96696" y="1856231"/>
            <a:ext cx="978408" cy="286232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l"/>
            <a:r>
              <a:rPr sz="1500" b="1">
                <a:solidFill>
                  <a:srgbClr val="142341"/>
                </a:solidFill>
                <a:latin typeface="Arial"/>
              </a:rPr>
              <a:t>Who?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40" y="2226564"/>
            <a:ext cx="1514856" cy="824841"/>
          </a:xfrm>
          <a:prstGeom prst="rect">
            <a:avLst/>
          </a:prstGeom>
          <a:noFill/>
        </p:spPr>
        <p:txBody>
          <a:bodyPr wrap="square" lIns="18288" tIns="27432" rIns="18288" bIns="27432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b="0">
                <a:solidFill>
                  <a:srgbClr val="5A646E"/>
                </a:solidFill>
                <a:latin typeface="Arial"/>
              </a:rPr>
              <a:t>TSOs and DSOs</a:t>
            </a:r>
            <a:endParaRPr lang="fr-BE" sz="1000" b="0">
              <a:solidFill>
                <a:srgbClr val="5A646E"/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b="0">
                <a:solidFill>
                  <a:srgbClr val="5A646E"/>
                </a:solidFill>
                <a:latin typeface="Arial"/>
              </a:rPr>
              <a:t>ENTSO-E + EU DSO Entity</a:t>
            </a:r>
            <a:endParaRPr lang="fr-BE" sz="1000" b="0">
              <a:solidFill>
                <a:srgbClr val="5A646E"/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b="0">
                <a:solidFill>
                  <a:srgbClr val="5A646E"/>
                </a:solidFill>
                <a:latin typeface="Arial"/>
              </a:rPr>
              <a:t>Commission opinion / oversight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340864" y="1746505"/>
            <a:ext cx="2042160" cy="1440000"/>
          </a:xfrm>
          <a:prstGeom prst="roundRect">
            <a:avLst/>
          </a:prstGeom>
          <a:solidFill>
            <a:srgbClr val="EDFFF4"/>
          </a:solidFill>
          <a:ln w="13970"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404872" y="1856233"/>
            <a:ext cx="320040" cy="228600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ctr"/>
            <a:r>
              <a:rPr sz="1800" b="1">
                <a:solidFill>
                  <a:srgbClr val="205FAA"/>
                </a:solidFill>
                <a:latin typeface="Arial"/>
              </a:rPr>
              <a:t>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41320" y="1879753"/>
            <a:ext cx="1801368" cy="286232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l"/>
            <a:r>
              <a:rPr sz="1500" b="1">
                <a:solidFill>
                  <a:srgbClr val="142341"/>
                </a:solidFill>
                <a:latin typeface="Arial"/>
              </a:rPr>
              <a:t>What is used?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87168" y="2184274"/>
            <a:ext cx="1786129" cy="824841"/>
          </a:xfrm>
          <a:prstGeom prst="rect">
            <a:avLst/>
          </a:prstGeom>
          <a:noFill/>
        </p:spPr>
        <p:txBody>
          <a:bodyPr wrap="square" lIns="18288" tIns="27432" rIns="18288" bIns="27432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b="0">
                <a:solidFill>
                  <a:srgbClr val="5A646E"/>
                </a:solidFill>
                <a:latin typeface="Arial"/>
              </a:rPr>
              <a:t>Electricity grid data</a:t>
            </a:r>
            <a:endParaRPr lang="fr-BE" sz="1000" b="0">
              <a:solidFill>
                <a:srgbClr val="5A646E"/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b="0">
                <a:solidFill>
                  <a:srgbClr val="5A646E"/>
                </a:solidFill>
                <a:latin typeface="Arial"/>
              </a:rPr>
              <a:t>Expertise and digital resources</a:t>
            </a:r>
            <a:endParaRPr lang="fr-BE" sz="1000" b="0">
              <a:solidFill>
                <a:srgbClr val="5A646E"/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b="0">
                <a:solidFill>
                  <a:srgbClr val="5A646E"/>
                </a:solidFill>
                <a:latin typeface="Arial"/>
              </a:rPr>
              <a:t>Secure processing environments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50080" y="1755649"/>
            <a:ext cx="2304288" cy="1440000"/>
          </a:xfrm>
          <a:prstGeom prst="roundRect">
            <a:avLst/>
          </a:prstGeom>
          <a:solidFill>
            <a:srgbClr val="FEFFED"/>
          </a:solidFill>
          <a:ln w="13970"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568952" y="1856232"/>
            <a:ext cx="320040" cy="228600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ctr"/>
            <a:r>
              <a:rPr sz="1800" b="1">
                <a:solidFill>
                  <a:srgbClr val="205FAA"/>
                </a:solidFill>
                <a:latin typeface="Arial"/>
              </a:rPr>
              <a:t>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07280" y="1874520"/>
            <a:ext cx="1801368" cy="201168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l"/>
            <a:r>
              <a:rPr sz="1500" b="1">
                <a:solidFill>
                  <a:srgbClr val="142341"/>
                </a:solidFill>
                <a:latin typeface="Arial"/>
              </a:rPr>
              <a:t>How?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68952" y="2157984"/>
            <a:ext cx="2103120" cy="824841"/>
          </a:xfrm>
          <a:prstGeom prst="rect">
            <a:avLst/>
          </a:prstGeom>
          <a:noFill/>
        </p:spPr>
        <p:txBody>
          <a:bodyPr wrap="square" lIns="18288" tIns="27432" rIns="18288" bIns="27432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b="0">
                <a:solidFill>
                  <a:srgbClr val="5A646E"/>
                </a:solidFill>
                <a:latin typeface="Arial"/>
              </a:rPr>
              <a:t>Coordinated arrangement</a:t>
            </a:r>
            <a:endParaRPr lang="fr-BE" sz="1000" b="0">
              <a:solidFill>
                <a:srgbClr val="5A646E"/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b="0">
                <a:solidFill>
                  <a:srgbClr val="5A646E"/>
                </a:solidFill>
                <a:latin typeface="Arial"/>
              </a:rPr>
              <a:t>Voluntary participation</a:t>
            </a:r>
            <a:endParaRPr lang="fr-BE" sz="1000" b="0">
              <a:solidFill>
                <a:srgbClr val="5A646E"/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00" b="0">
                <a:solidFill>
                  <a:srgbClr val="5A646E"/>
                </a:solidFill>
                <a:latin typeface="Arial"/>
              </a:rPr>
              <a:t>Governance, access and IP rules</a:t>
            </a:r>
            <a:endParaRPr lang="fr-BE" sz="1000" b="0">
              <a:solidFill>
                <a:srgbClr val="5A646E"/>
              </a:solidFill>
              <a:latin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>
                <a:solidFill>
                  <a:srgbClr val="5A646E"/>
                </a:solidFill>
                <a:latin typeface="Arial"/>
              </a:rPr>
              <a:t>Results available to all EU grid operators</a:t>
            </a:r>
            <a:endParaRPr sz="1000" b="0">
              <a:solidFill>
                <a:srgbClr val="5A646E"/>
              </a:solidFill>
              <a:latin typeface="Arial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6835139" y="1755649"/>
            <a:ext cx="2042160" cy="1440000"/>
          </a:xfrm>
          <a:prstGeom prst="roundRect">
            <a:avLst/>
          </a:prstGeom>
          <a:solidFill>
            <a:srgbClr val="FFEDEE"/>
          </a:solidFill>
          <a:ln w="13970"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856475" y="1835177"/>
            <a:ext cx="320040" cy="228600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ctr"/>
            <a:r>
              <a:rPr sz="1800" b="1">
                <a:solidFill>
                  <a:srgbClr val="205FAA"/>
                </a:solidFill>
                <a:latin typeface="Arial"/>
              </a:rPr>
              <a:t>⌁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14033" y="1866521"/>
            <a:ext cx="1801368" cy="201168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l"/>
            <a:r>
              <a:rPr sz="1500" b="1">
                <a:solidFill>
                  <a:srgbClr val="142341"/>
                </a:solidFill>
                <a:latin typeface="Arial"/>
              </a:rPr>
              <a:t>For what purpose?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35723" y="2212849"/>
            <a:ext cx="1719073" cy="670953"/>
          </a:xfrm>
          <a:prstGeom prst="rect">
            <a:avLst/>
          </a:prstGeom>
          <a:noFill/>
        </p:spPr>
        <p:txBody>
          <a:bodyPr wrap="square" lIns="18288" tIns="27432" rIns="18288" bIns="27432" anchor="t">
            <a:spAutoFit/>
          </a:bodyPr>
          <a:lstStyle/>
          <a:p>
            <a:r>
              <a:rPr sz="1000" b="0">
                <a:solidFill>
                  <a:srgbClr val="5A646E"/>
                </a:solidFill>
                <a:latin typeface="Arial"/>
              </a:rPr>
              <a:t>Develop, test, integrate and deploy</a:t>
            </a:r>
            <a:r>
              <a:rPr lang="fr-BE" sz="1000" b="0">
                <a:solidFill>
                  <a:srgbClr val="5A646E"/>
                </a:solidFill>
                <a:latin typeface="Arial"/>
              </a:rPr>
              <a:t> </a:t>
            </a:r>
            <a:r>
              <a:rPr sz="1000" b="0">
                <a:solidFill>
                  <a:srgbClr val="5A646E"/>
                </a:solidFill>
                <a:latin typeface="Arial"/>
              </a:rPr>
              <a:t>state-of-the-art digital solutions</a:t>
            </a:r>
            <a:r>
              <a:rPr lang="fr-BE" sz="1000" b="0">
                <a:solidFill>
                  <a:srgbClr val="5A646E"/>
                </a:solidFill>
                <a:latin typeface="Arial"/>
              </a:rPr>
              <a:t> </a:t>
            </a:r>
            <a:r>
              <a:rPr sz="1000" b="0">
                <a:solidFill>
                  <a:srgbClr val="5A646E"/>
                </a:solidFill>
                <a:latin typeface="Arial"/>
              </a:rPr>
              <a:t>for grid operation and </a:t>
            </a:r>
            <a:r>
              <a:rPr lang="en-GB" sz="1000" b="0" noProof="0">
                <a:solidFill>
                  <a:srgbClr val="5A646E"/>
                </a:solidFill>
                <a:latin typeface="Arial"/>
              </a:rPr>
              <a:t>optimisation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326879" y="3585934"/>
            <a:ext cx="2252471" cy="1536193"/>
          </a:xfrm>
          <a:prstGeom prst="roundRect">
            <a:avLst/>
          </a:prstGeom>
          <a:noFill/>
          <a:ln w="13970">
            <a:solidFill>
              <a:srgbClr val="B2D2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0323576" y="3714750"/>
            <a:ext cx="1417320" cy="201168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l"/>
            <a:r>
              <a:rPr sz="1500" b="1">
                <a:solidFill>
                  <a:srgbClr val="142341"/>
                </a:solidFill>
                <a:latin typeface="Arial"/>
              </a:rPr>
              <a:t>Impact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573768" y="4009644"/>
            <a:ext cx="1673351" cy="886397"/>
          </a:xfrm>
          <a:prstGeom prst="rect">
            <a:avLst/>
          </a:prstGeom>
          <a:noFill/>
        </p:spPr>
        <p:txBody>
          <a:bodyPr wrap="square" lIns="18288" tIns="27432" rIns="18288" bIns="27432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80" b="0">
                <a:solidFill>
                  <a:srgbClr val="5A646E"/>
                </a:solidFill>
                <a:latin typeface="Arial"/>
              </a:rPr>
              <a:t>Trusted scale-up of AI and digital tools</a:t>
            </a:r>
            <a:endParaRPr lang="fr-BE" sz="1080" b="0">
              <a:solidFill>
                <a:srgbClr val="5A646E"/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80" b="0">
                <a:solidFill>
                  <a:srgbClr val="5A646E"/>
                </a:solidFill>
                <a:latin typeface="Arial"/>
              </a:rPr>
              <a:t>Lower legal uncertainty</a:t>
            </a:r>
            <a:endParaRPr lang="fr-BE" sz="1080" b="0">
              <a:solidFill>
                <a:srgbClr val="5A646E"/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080" b="0">
                <a:solidFill>
                  <a:srgbClr val="5A646E"/>
                </a:solidFill>
                <a:latin typeface="Arial"/>
              </a:rPr>
              <a:t>Broader access to resulting solutions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2921" y="3582162"/>
            <a:ext cx="3496044" cy="1617529"/>
          </a:xfrm>
          <a:prstGeom prst="roundRect">
            <a:avLst/>
          </a:prstGeom>
          <a:noFill/>
          <a:ln w="1397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76072" y="3621024"/>
            <a:ext cx="320040" cy="228600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ctr"/>
            <a:r>
              <a:rPr sz="1700" b="1">
                <a:solidFill>
                  <a:srgbClr val="205FAA"/>
                </a:solidFill>
                <a:latin typeface="Arial"/>
              </a:rPr>
              <a:t>🛡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3639312"/>
            <a:ext cx="2660904" cy="286232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l"/>
            <a:r>
              <a:rPr lang="fr-BE" sz="1500" b="1">
                <a:solidFill>
                  <a:srgbClr val="142341"/>
                </a:solidFill>
                <a:latin typeface="Arial"/>
              </a:rPr>
              <a:t>S</a:t>
            </a:r>
            <a:r>
              <a:rPr sz="1500" b="1" err="1">
                <a:solidFill>
                  <a:srgbClr val="142341"/>
                </a:solidFill>
                <a:latin typeface="Arial"/>
              </a:rPr>
              <a:t>afeguard</a:t>
            </a:r>
            <a:r>
              <a:rPr lang="fr-BE" sz="1500" b="1">
                <a:solidFill>
                  <a:srgbClr val="142341"/>
                </a:solidFill>
                <a:latin typeface="Arial"/>
              </a:rPr>
              <a:t>s</a:t>
            </a:r>
            <a:r>
              <a:rPr sz="1500" b="1">
                <a:solidFill>
                  <a:srgbClr val="142341"/>
                </a:solidFill>
                <a:latin typeface="Arial"/>
              </a:rPr>
              <a:t> / considerations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12649" y="3959352"/>
            <a:ext cx="3255268" cy="1071062"/>
          </a:xfrm>
          <a:prstGeom prst="rect">
            <a:avLst/>
          </a:prstGeom>
          <a:noFill/>
        </p:spPr>
        <p:txBody>
          <a:bodyPr wrap="square" lIns="18288" tIns="27432" rIns="18288" bIns="27432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100" b="0" dirty="0">
                <a:solidFill>
                  <a:srgbClr val="5A646E"/>
                </a:solidFill>
                <a:latin typeface="Arial"/>
              </a:rPr>
              <a:t>Confidentiality and security requirements</a:t>
            </a:r>
            <a:endParaRPr lang="fr-BE" sz="1100" b="0" dirty="0">
              <a:solidFill>
                <a:srgbClr val="5A646E"/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100" b="0" dirty="0">
                <a:solidFill>
                  <a:srgbClr val="5A646E"/>
                </a:solidFill>
                <a:latin typeface="Arial"/>
              </a:rPr>
              <a:t>Compliance with </a:t>
            </a:r>
            <a:r>
              <a:rPr lang="en-GB" sz="1100" b="0" noProof="0" dirty="0">
                <a:solidFill>
                  <a:srgbClr val="5A646E"/>
                </a:solidFill>
                <a:latin typeface="Arial"/>
              </a:rPr>
              <a:t>energy law </a:t>
            </a:r>
            <a:r>
              <a:rPr lang="fr-BE" sz="1100" b="0" dirty="0">
                <a:solidFill>
                  <a:srgbClr val="5A646E"/>
                </a:solidFill>
                <a:latin typeface="Arial"/>
              </a:rPr>
              <a:t>and </a:t>
            </a:r>
            <a:r>
              <a:rPr sz="1100" b="0" dirty="0">
                <a:solidFill>
                  <a:srgbClr val="5A646E"/>
                </a:solidFill>
                <a:latin typeface="Arial"/>
              </a:rPr>
              <a:t>GDPR, Data Act and AI Act</a:t>
            </a:r>
            <a:endParaRPr lang="fr-BE" sz="1100" b="0" dirty="0">
              <a:solidFill>
                <a:srgbClr val="5A646E"/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100" b="0" dirty="0">
                <a:solidFill>
                  <a:srgbClr val="5A646E"/>
                </a:solidFill>
                <a:latin typeface="Arial"/>
              </a:rPr>
              <a:t>Commission opinion</a:t>
            </a:r>
            <a:r>
              <a:rPr lang="fr-BE" sz="1100" b="0" dirty="0">
                <a:solidFill>
                  <a:srgbClr val="5A646E"/>
                </a:solidFill>
                <a:latin typeface="Arial"/>
              </a:rPr>
              <a:t> on </a:t>
            </a:r>
            <a:r>
              <a:rPr lang="en-GB" sz="1100" b="0" noProof="0" dirty="0">
                <a:solidFill>
                  <a:srgbClr val="5A646E"/>
                </a:solidFill>
                <a:latin typeface="Arial"/>
              </a:rPr>
              <a:t>coordinated arrangement + legally binding rules in implementing act</a:t>
            </a:r>
            <a:endParaRPr sz="1100" b="0" dirty="0">
              <a:solidFill>
                <a:srgbClr val="5A646E"/>
              </a:solidFill>
              <a:latin typeface="Arial"/>
            </a:endParaRPr>
          </a:p>
        </p:txBody>
      </p:sp>
      <p:sp>
        <p:nvSpPr>
          <p:cNvPr id="30" name="Rounded Rectangle 29"/>
          <p:cNvSpPr/>
          <p:nvPr/>
        </p:nvSpPr>
        <p:spPr>
          <a:xfrm>
            <a:off x="4114800" y="3584449"/>
            <a:ext cx="2066545" cy="1572768"/>
          </a:xfrm>
          <a:prstGeom prst="roundRect">
            <a:avLst/>
          </a:prstGeom>
          <a:noFill/>
          <a:ln w="13970">
            <a:solidFill>
              <a:schemeClr val="accent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160511" y="3676281"/>
            <a:ext cx="320040" cy="228600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ctr"/>
            <a:r>
              <a:rPr sz="1700" b="1" dirty="0">
                <a:solidFill>
                  <a:srgbClr val="205FAA"/>
                </a:solidFill>
                <a:latin typeface="Arial"/>
              </a:rPr>
              <a:t>✕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47025" y="3687800"/>
            <a:ext cx="1844046" cy="286232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l"/>
            <a:r>
              <a:rPr sz="1500" b="1" dirty="0">
                <a:solidFill>
                  <a:srgbClr val="142341"/>
                </a:solidFill>
                <a:latin typeface="Arial"/>
              </a:rPr>
              <a:t>What this is not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73297" y="3995929"/>
            <a:ext cx="1908048" cy="732508"/>
          </a:xfrm>
          <a:prstGeom prst="rect">
            <a:avLst/>
          </a:prstGeom>
          <a:noFill/>
        </p:spPr>
        <p:txBody>
          <a:bodyPr wrap="square" lIns="18288" tIns="27432" rIns="18288" bIns="27432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100" b="0" dirty="0">
                <a:solidFill>
                  <a:srgbClr val="5A646E"/>
                </a:solidFill>
                <a:latin typeface="Arial"/>
              </a:rPr>
              <a:t>Not mandatory participation</a:t>
            </a:r>
            <a:endParaRPr lang="fr-BE" sz="1100" b="0" dirty="0">
              <a:solidFill>
                <a:srgbClr val="5A646E"/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100" b="0" dirty="0">
                <a:solidFill>
                  <a:srgbClr val="5A646E"/>
                </a:solidFill>
                <a:latin typeface="Arial"/>
              </a:rPr>
              <a:t>Not unrestricted access to all energy data</a:t>
            </a:r>
            <a:endParaRPr lang="fr-BE" sz="1100" b="0" dirty="0">
              <a:solidFill>
                <a:srgbClr val="5A646E"/>
              </a:solidFill>
              <a:latin typeface="Arial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291075" y="3584448"/>
            <a:ext cx="2926078" cy="1572768"/>
          </a:xfrm>
          <a:prstGeom prst="roundRect">
            <a:avLst/>
          </a:prstGeom>
          <a:noFill/>
          <a:ln w="13970"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364226" y="3657600"/>
            <a:ext cx="320040" cy="228600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ctr"/>
            <a:r>
              <a:rPr sz="1700" b="1">
                <a:solidFill>
                  <a:srgbClr val="205FAA"/>
                </a:solidFill>
                <a:latin typeface="Arial"/>
              </a:rPr>
              <a:t>↗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702554" y="3675888"/>
            <a:ext cx="3172968" cy="201168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l"/>
            <a:r>
              <a:rPr sz="1500" b="1">
                <a:solidFill>
                  <a:srgbClr val="142341"/>
                </a:solidFill>
                <a:latin typeface="Arial"/>
              </a:rPr>
              <a:t>Why now?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3" y="3995928"/>
            <a:ext cx="2660902" cy="1071062"/>
          </a:xfrm>
          <a:prstGeom prst="rect">
            <a:avLst/>
          </a:prstGeom>
          <a:noFill/>
        </p:spPr>
        <p:txBody>
          <a:bodyPr wrap="square" lIns="18288" tIns="27432" rIns="18288" bIns="27432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100" b="0">
                <a:solidFill>
                  <a:srgbClr val="5A646E"/>
                </a:solidFill>
                <a:latin typeface="Arial"/>
              </a:rPr>
              <a:t>Fragmented </a:t>
            </a:r>
            <a:r>
              <a:rPr lang="en-GB" sz="1100" b="0" noProof="0">
                <a:solidFill>
                  <a:srgbClr val="5A646E"/>
                </a:solidFill>
                <a:latin typeface="Arial"/>
              </a:rPr>
              <a:t>energy</a:t>
            </a:r>
            <a:r>
              <a:rPr lang="fr-BE" sz="1100" b="0">
                <a:solidFill>
                  <a:srgbClr val="5A646E"/>
                </a:solidFill>
                <a:latin typeface="Arial"/>
              </a:rPr>
              <a:t> </a:t>
            </a:r>
            <a:r>
              <a:rPr sz="1100" b="0">
                <a:solidFill>
                  <a:srgbClr val="5A646E"/>
                </a:solidFill>
                <a:latin typeface="Arial"/>
              </a:rPr>
              <a:t>data access across Europe</a:t>
            </a:r>
            <a:endParaRPr lang="fr-BE" sz="1100" b="0">
              <a:solidFill>
                <a:srgbClr val="5A646E"/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100" b="0">
                <a:solidFill>
                  <a:srgbClr val="5A646E"/>
                </a:solidFill>
                <a:latin typeface="Arial"/>
              </a:rPr>
              <a:t>High transaction costs and legal uncertainty</a:t>
            </a:r>
            <a:endParaRPr lang="fr-BE" sz="1100" b="0">
              <a:solidFill>
                <a:srgbClr val="5A646E"/>
              </a:solidFill>
              <a:latin typeface="Arial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sz="1100" b="0">
                <a:solidFill>
                  <a:srgbClr val="5A646E"/>
                </a:solidFill>
                <a:latin typeface="Arial"/>
              </a:rPr>
              <a:t>Need to scale trustworthy innovation</a:t>
            </a:r>
            <a:r>
              <a:rPr lang="fr-BE" sz="1100" b="0">
                <a:solidFill>
                  <a:srgbClr val="5A646E"/>
                </a:solidFill>
                <a:latin typeface="Arial"/>
              </a:rPr>
              <a:t> and European AI</a:t>
            </a:r>
            <a:r>
              <a:rPr sz="1100" b="0">
                <a:solidFill>
                  <a:srgbClr val="5A646E"/>
                </a:solidFill>
                <a:latin typeface="Arial"/>
              </a:rPr>
              <a:t> for grid productivity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02920" y="5413248"/>
            <a:ext cx="11201400" cy="621792"/>
          </a:xfrm>
          <a:prstGeom prst="roundRect">
            <a:avLst/>
          </a:prstGeom>
          <a:solidFill>
            <a:srgbClr val="142341"/>
          </a:solidFill>
          <a:ln w="13970">
            <a:solidFill>
              <a:srgbClr val="1423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77240" y="5559552"/>
            <a:ext cx="10652760" cy="237744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ctr"/>
            <a:r>
              <a:rPr sz="1350" b="1">
                <a:solidFill>
                  <a:srgbClr val="FFFFFF"/>
                </a:solidFill>
                <a:latin typeface="Arial"/>
              </a:rPr>
              <a:t>Takeaway: Article 18a(5) + 61(5b) create a trusted EU framework for voluntary cooperation on secure data reuse so grid operators can scale digital and AI solutions under common governance and safeguards.</a:t>
            </a:r>
          </a:p>
        </p:txBody>
      </p:sp>
      <p:pic>
        <p:nvPicPr>
          <p:cNvPr id="40" name="Graphic 39" descr="Target outline">
            <a:extLst>
              <a:ext uri="{FF2B5EF4-FFF2-40B4-BE49-F238E27FC236}">
                <a16:creationId xmlns:a16="http://schemas.microsoft.com/office/drawing/2014/main" id="{095C68BF-51DC-19A8-6A45-1E5C228495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79868" y="3687800"/>
            <a:ext cx="338328" cy="338328"/>
          </a:xfrm>
          <a:prstGeom prst="rect">
            <a:avLst/>
          </a:prstGeom>
        </p:spPr>
      </p:pic>
      <p:sp>
        <p:nvSpPr>
          <p:cNvPr id="41" name="Rounded Rectangle 14">
            <a:extLst>
              <a:ext uri="{FF2B5EF4-FFF2-40B4-BE49-F238E27FC236}">
                <a16:creationId xmlns:a16="http://schemas.microsoft.com/office/drawing/2014/main" id="{9DA408A5-E0A9-4332-E78C-C2EF97F11913}"/>
              </a:ext>
            </a:extLst>
          </p:cNvPr>
          <p:cNvSpPr/>
          <p:nvPr/>
        </p:nvSpPr>
        <p:spPr>
          <a:xfrm>
            <a:off x="8958069" y="1739735"/>
            <a:ext cx="2621281" cy="1440000"/>
          </a:xfrm>
          <a:prstGeom prst="roundRect">
            <a:avLst/>
          </a:prstGeom>
          <a:solidFill>
            <a:srgbClr val="EFF5FC"/>
          </a:solidFill>
          <a:ln w="13970">
            <a:solidFill>
              <a:srgbClr val="BECD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E4C4AA2-5E45-1012-6A86-EF8293EF23A5}"/>
              </a:ext>
            </a:extLst>
          </p:cNvPr>
          <p:cNvSpPr txBox="1"/>
          <p:nvPr/>
        </p:nvSpPr>
        <p:spPr>
          <a:xfrm>
            <a:off x="9076942" y="1840318"/>
            <a:ext cx="320040" cy="228600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pPr algn="ctr"/>
            <a:r>
              <a:rPr sz="1800" b="1">
                <a:solidFill>
                  <a:srgbClr val="205FAA"/>
                </a:solidFill>
                <a:latin typeface="Arial"/>
              </a:rPr>
              <a:t>↔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9A59F9FD-DEF4-B885-CF4A-8CB96EB38372}"/>
              </a:ext>
            </a:extLst>
          </p:cNvPr>
          <p:cNvSpPr txBox="1"/>
          <p:nvPr/>
        </p:nvSpPr>
        <p:spPr>
          <a:xfrm>
            <a:off x="9415270" y="1858606"/>
            <a:ext cx="1801368" cy="286232"/>
          </a:xfrm>
          <a:prstGeom prst="rect">
            <a:avLst/>
          </a:prstGeom>
          <a:noFill/>
        </p:spPr>
        <p:txBody>
          <a:bodyPr wrap="square" lIns="0" tIns="27432" rIns="0" bIns="27432" anchor="t">
            <a:spAutoFit/>
          </a:bodyPr>
          <a:lstStyle/>
          <a:p>
            <a:r>
              <a:rPr lang="en-IE" sz="1500" b="1">
                <a:solidFill>
                  <a:srgbClr val="44546A"/>
                </a:solidFill>
              </a:rPr>
              <a:t>Implementing act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D63CC41B-CB49-3376-3F6F-6F9C1C5CB873}"/>
              </a:ext>
            </a:extLst>
          </p:cNvPr>
          <p:cNvSpPr txBox="1"/>
          <p:nvPr/>
        </p:nvSpPr>
        <p:spPr>
          <a:xfrm>
            <a:off x="9076942" y="2142070"/>
            <a:ext cx="2353058" cy="824841"/>
          </a:xfrm>
          <a:prstGeom prst="rect">
            <a:avLst/>
          </a:prstGeom>
          <a:noFill/>
        </p:spPr>
        <p:txBody>
          <a:bodyPr wrap="square" lIns="18288" tIns="27432" rIns="18288" bIns="27432" anchor="t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IE" sz="1000">
                <a:solidFill>
                  <a:srgbClr val="5A646E"/>
                </a:solidFill>
                <a:latin typeface="Arial"/>
              </a:rPr>
              <a:t>Data models, formats and ontologies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IE" sz="1000">
                <a:solidFill>
                  <a:srgbClr val="5A646E"/>
                </a:solidFill>
                <a:latin typeface="Arial"/>
              </a:rPr>
              <a:t>Interfaces and interoperability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5A646E"/>
                </a:solidFill>
                <a:latin typeface="Arial"/>
              </a:rPr>
              <a:t>Secure processing environments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00">
                <a:solidFill>
                  <a:srgbClr val="5A646E"/>
                </a:solidFill>
                <a:latin typeface="Arial"/>
              </a:rPr>
              <a:t>Liability, cybersecurity, risk mitigation and incident reporting</a:t>
            </a:r>
            <a:endParaRPr sz="1000" b="0">
              <a:solidFill>
                <a:srgbClr val="5A646E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048945-4A12-21F5-6275-7EAA66074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Segnaposto contenuto 6">
            <a:extLst>
              <a:ext uri="{FF2B5EF4-FFF2-40B4-BE49-F238E27FC236}">
                <a16:creationId xmlns:a16="http://schemas.microsoft.com/office/drawing/2014/main" id="{A3B16EA0-D008-7A9D-9BA9-351ECC4FDCC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2056990" y="300996"/>
          <a:ext cx="10086975" cy="6557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6" name="CasellaDiTesto 1">
            <a:extLst>
              <a:ext uri="{FF2B5EF4-FFF2-40B4-BE49-F238E27FC236}">
                <a16:creationId xmlns:a16="http://schemas.microsoft.com/office/drawing/2014/main" id="{25617917-E282-2167-F5A3-8197D709E3AA}"/>
              </a:ext>
            </a:extLst>
          </p:cNvPr>
          <p:cNvSpPr txBox="1"/>
          <p:nvPr/>
        </p:nvSpPr>
        <p:spPr>
          <a:xfrm>
            <a:off x="9615054" y="-68336"/>
            <a:ext cx="1925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kern="100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Flagship actions</a:t>
            </a:r>
          </a:p>
        </p:txBody>
      </p:sp>
      <p:sp>
        <p:nvSpPr>
          <p:cNvPr id="17" name="CasellaDiTesto 3">
            <a:extLst>
              <a:ext uri="{FF2B5EF4-FFF2-40B4-BE49-F238E27FC236}">
                <a16:creationId xmlns:a16="http://schemas.microsoft.com/office/drawing/2014/main" id="{512F70E6-0FE9-4589-9B55-B817B57D5095}"/>
              </a:ext>
            </a:extLst>
          </p:cNvPr>
          <p:cNvSpPr txBox="1"/>
          <p:nvPr/>
        </p:nvSpPr>
        <p:spPr>
          <a:xfrm>
            <a:off x="302486" y="1405650"/>
            <a:ext cx="1754504" cy="523220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GB" sz="14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Competitiveness Compass</a:t>
            </a:r>
          </a:p>
        </p:txBody>
      </p:sp>
      <p:sp>
        <p:nvSpPr>
          <p:cNvPr id="18" name="CasellaDiTesto 8">
            <a:extLst>
              <a:ext uri="{FF2B5EF4-FFF2-40B4-BE49-F238E27FC236}">
                <a16:creationId xmlns:a16="http://schemas.microsoft.com/office/drawing/2014/main" id="{74E6D92E-BC9F-289C-696E-9DFB5ACB3EC4}"/>
              </a:ext>
            </a:extLst>
          </p:cNvPr>
          <p:cNvSpPr txBox="1"/>
          <p:nvPr/>
        </p:nvSpPr>
        <p:spPr>
          <a:xfrm>
            <a:off x="302486" y="2046765"/>
            <a:ext cx="1754504" cy="523220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GB" sz="14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Digital Decade policy programme</a:t>
            </a:r>
          </a:p>
        </p:txBody>
      </p:sp>
      <p:sp>
        <p:nvSpPr>
          <p:cNvPr id="19" name="CasellaDiTesto 9">
            <a:extLst>
              <a:ext uri="{FF2B5EF4-FFF2-40B4-BE49-F238E27FC236}">
                <a16:creationId xmlns:a16="http://schemas.microsoft.com/office/drawing/2014/main" id="{D9603B7B-35C6-66FF-5EC3-55A830C2F168}"/>
              </a:ext>
            </a:extLst>
          </p:cNvPr>
          <p:cNvSpPr txBox="1"/>
          <p:nvPr/>
        </p:nvSpPr>
        <p:spPr>
          <a:xfrm>
            <a:off x="302486" y="2677954"/>
            <a:ext cx="1754504" cy="954107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GB" sz="14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Communication on strengthening the EU’s economic security</a:t>
            </a:r>
          </a:p>
        </p:txBody>
      </p:sp>
      <p:sp>
        <p:nvSpPr>
          <p:cNvPr id="20" name="CasellaDiTesto 10">
            <a:extLst>
              <a:ext uri="{FF2B5EF4-FFF2-40B4-BE49-F238E27FC236}">
                <a16:creationId xmlns:a16="http://schemas.microsoft.com/office/drawing/2014/main" id="{5620469B-341D-07DA-6578-BE4862D7A9C0}"/>
              </a:ext>
            </a:extLst>
          </p:cNvPr>
          <p:cNvSpPr txBox="1"/>
          <p:nvPr/>
        </p:nvSpPr>
        <p:spPr>
          <a:xfrm>
            <a:off x="302486" y="3768699"/>
            <a:ext cx="1754504" cy="461665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GB" sz="12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Affordable Energy Action Plan</a:t>
            </a:r>
          </a:p>
        </p:txBody>
      </p:sp>
      <p:sp>
        <p:nvSpPr>
          <p:cNvPr id="21" name="CasellaDiTesto 11">
            <a:extLst>
              <a:ext uri="{FF2B5EF4-FFF2-40B4-BE49-F238E27FC236}">
                <a16:creationId xmlns:a16="http://schemas.microsoft.com/office/drawing/2014/main" id="{C568A46E-9D12-32CF-E101-165355DF3EA9}"/>
              </a:ext>
            </a:extLst>
          </p:cNvPr>
          <p:cNvSpPr txBox="1"/>
          <p:nvPr/>
        </p:nvSpPr>
        <p:spPr>
          <a:xfrm>
            <a:off x="302486" y="4324189"/>
            <a:ext cx="1754504" cy="830997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US" sz="12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Joint Communication on an international digital strategy for the EU</a:t>
            </a:r>
          </a:p>
        </p:txBody>
      </p:sp>
      <p:sp>
        <p:nvSpPr>
          <p:cNvPr id="22" name="CasellaDiTesto 12">
            <a:extLst>
              <a:ext uri="{FF2B5EF4-FFF2-40B4-BE49-F238E27FC236}">
                <a16:creationId xmlns:a16="http://schemas.microsoft.com/office/drawing/2014/main" id="{525BE170-6F17-7256-E0D4-4E73F918266F}"/>
              </a:ext>
            </a:extLst>
          </p:cNvPr>
          <p:cNvSpPr txBox="1"/>
          <p:nvPr/>
        </p:nvSpPr>
        <p:spPr>
          <a:xfrm>
            <a:off x="302486" y="5220803"/>
            <a:ext cx="1754504" cy="523220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GB" sz="14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AI Continent action plan</a:t>
            </a:r>
          </a:p>
        </p:txBody>
      </p:sp>
      <p:sp>
        <p:nvSpPr>
          <p:cNvPr id="23" name="CasellaDiTesto 13">
            <a:extLst>
              <a:ext uri="{FF2B5EF4-FFF2-40B4-BE49-F238E27FC236}">
                <a16:creationId xmlns:a16="http://schemas.microsoft.com/office/drawing/2014/main" id="{71A2BA8B-0C8B-A7C6-74F1-02941D109176}"/>
              </a:ext>
            </a:extLst>
          </p:cNvPr>
          <p:cNvSpPr txBox="1"/>
          <p:nvPr/>
        </p:nvSpPr>
        <p:spPr>
          <a:xfrm>
            <a:off x="302486" y="5810330"/>
            <a:ext cx="1754504" cy="307777"/>
          </a:xfrm>
          <a:prstGeom prst="rect">
            <a:avLst/>
          </a:prstGeom>
          <a:solidFill>
            <a:srgbClr val="F8E2BA"/>
          </a:solidFill>
          <a:ln>
            <a:beve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lvl="0" algn="ctr">
              <a:buNone/>
            </a:pPr>
            <a:r>
              <a:rPr lang="en-GB" sz="1400" b="1" dirty="0">
                <a:solidFill>
                  <a:srgbClr val="004672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ApplyAI strategy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9D74C18-DB70-F5CE-EF14-13C526DAB9F8}"/>
              </a:ext>
            </a:extLst>
          </p:cNvPr>
          <p:cNvSpPr/>
          <p:nvPr/>
        </p:nvSpPr>
        <p:spPr>
          <a:xfrm>
            <a:off x="8988552" y="1928871"/>
            <a:ext cx="3155413" cy="290830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956918"/>
      </p:ext>
    </p:extLst>
  </p:cSld>
  <p:clrMapOvr>
    <a:masterClrMapping/>
  </p:clrMapOvr>
</p:sld>
</file>

<file path=ppt/theme/theme1.xml><?xml version="1.0" encoding="utf-8"?>
<a:theme xmlns:a="http://schemas.openxmlformats.org/drawingml/2006/main" name="colour palette new PPT">
  <a:themeElements>
    <a:clrScheme name="EC Colour Palette 2024">
      <a:dk1>
        <a:sysClr val="windowText" lastClr="000000"/>
      </a:dk1>
      <a:lt1>
        <a:sysClr val="window" lastClr="FFFFFF"/>
      </a:lt1>
      <a:dk2>
        <a:srgbClr val="003399"/>
      </a:dk2>
      <a:lt2>
        <a:srgbClr val="C6E5DF"/>
      </a:lt2>
      <a:accent1>
        <a:srgbClr val="44BA7E"/>
      </a:accent1>
      <a:accent2>
        <a:srgbClr val="000083"/>
      </a:accent2>
      <a:accent3>
        <a:srgbClr val="48038C"/>
      </a:accent3>
      <a:accent4>
        <a:srgbClr val="FF712C"/>
      </a:accent4>
      <a:accent5>
        <a:srgbClr val="FFD34E"/>
      </a:accent5>
      <a:accent6>
        <a:srgbClr val="DD0C86"/>
      </a:accent6>
      <a:hlink>
        <a:srgbClr val="003399"/>
      </a:hlink>
      <a:folHlink>
        <a:srgbClr val="003399"/>
      </a:folHlink>
    </a:clrScheme>
    <a:fontScheme name="EC revam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vamp_VI_EC_Corporate_PPT_Template_2024 2.pptx" id="{82638BCC-62B9-435A-B3D4-91B8F41A0F82}" vid="{331CF50E-8039-4F5B-9C47-F59CDFBC17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1FE1F21D51FF44B47E4762AEE1707C" ma:contentTypeVersion="20" ma:contentTypeDescription="Create a new document." ma:contentTypeScope="" ma:versionID="3692dab548bf4753c386f12255dcd055">
  <xsd:schema xmlns:xsd="http://www.w3.org/2001/XMLSchema" xmlns:xs="http://www.w3.org/2001/XMLSchema" xmlns:p="http://schemas.microsoft.com/office/2006/metadata/properties" xmlns:ns2="ce4b9325-827e-4497-8e58-508cf4241585" xmlns:ns3="05fdc583-c852-4b37-b91d-af172b4185ed" targetNamespace="http://schemas.microsoft.com/office/2006/metadata/properties" ma:root="true" ma:fieldsID="9b64c6fe0deb3a08eeaf36137e514ce0" ns2:_="" ns3:_="">
    <xsd:import namespace="ce4b9325-827e-4497-8e58-508cf4241585"/>
    <xsd:import namespace="05fdc583-c852-4b37-b91d-af172b4185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UploadedtoMailchimp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4b9325-827e-4497-8e58-508cf42415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UploadedtoMailchimp" ma:index="15" nillable="true" ma:displayName="Uploaded to Mailchimp" ma:default="0" ma:format="Dropdown" ma:internalName="UploadedtoMailchimp">
      <xsd:simpleType>
        <xsd:restriction base="dms:Boolean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41a43545-49ed-48fb-bdab-64fb7487fbb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dc583-c852-4b37-b91d-af172b4185e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8bd3b6e2-1eae-4e84-9330-cdc2883d8890}" ma:internalName="TaxCatchAll" ma:showField="CatchAllData" ma:web="05fdc583-c852-4b37-b91d-af172b4185e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5fdc583-c852-4b37-b91d-af172b4185ed" xsi:nil="true"/>
    <lcf76f155ced4ddcb4097134ff3c332f xmlns="ce4b9325-827e-4497-8e58-508cf4241585">
      <Terms xmlns="http://schemas.microsoft.com/office/infopath/2007/PartnerControls"/>
    </lcf76f155ced4ddcb4097134ff3c332f>
    <UploadedtoMailchimp xmlns="ce4b9325-827e-4497-8e58-508cf4241585">false</UploadedtoMailchimp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98735E-71D4-42CD-813F-5E7D5183596F}"/>
</file>

<file path=customXml/itemProps2.xml><?xml version="1.0" encoding="utf-8"?>
<ds:datastoreItem xmlns:ds="http://schemas.openxmlformats.org/officeDocument/2006/customXml" ds:itemID="{537B6F83-6DDD-48D8-857B-BE72EE2D0B99}">
  <ds:schemaRefs>
    <ds:schemaRef ds:uri="http://purl.org/dc/elements/1.1/"/>
    <ds:schemaRef ds:uri="http://purl.org/dc/dcmitype/"/>
    <ds:schemaRef ds:uri="http://schemas.microsoft.com/office/2006/documentManagement/types"/>
    <ds:schemaRef ds:uri="http://www.w3.org/XML/1998/namespace"/>
    <ds:schemaRef ds:uri="http://purl.org/dc/terms/"/>
    <ds:schemaRef ds:uri="http://schemas.microsoft.com/office/2006/metadata/properties"/>
    <ds:schemaRef ds:uri="http://schemas.openxmlformats.org/package/2006/metadata/core-properties"/>
    <ds:schemaRef ds:uri="3b8e4368-5d4d-4aca-a4b5-6e41735107fd"/>
    <ds:schemaRef ds:uri="http://schemas.microsoft.com/office/infopath/2007/PartnerControls"/>
    <ds:schemaRef ds:uri="eb379a47-c225-4eaf-910b-2695067bb810"/>
  </ds:schemaRefs>
</ds:datastoreItem>
</file>

<file path=customXml/itemProps3.xml><?xml version="1.0" encoding="utf-8"?>
<ds:datastoreItem xmlns:ds="http://schemas.openxmlformats.org/officeDocument/2006/customXml" ds:itemID="{BC578E49-555D-4D0C-B802-355039F0D82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1884</TotalTime>
  <Words>1864</Words>
  <Application>Microsoft Office PowerPoint</Application>
  <PresentationFormat>Widescreen</PresentationFormat>
  <Paragraphs>249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Aptos</vt:lpstr>
      <vt:lpstr>Calibri</vt:lpstr>
      <vt:lpstr>Segoe UI</vt:lpstr>
      <vt:lpstr>Wingdings</vt:lpstr>
      <vt:lpstr>Aptos Display</vt:lpstr>
      <vt:lpstr>colour palette new PPT</vt:lpstr>
      <vt:lpstr>Data exchange in the energy sector</vt:lpstr>
      <vt:lpstr>PowerPoint Presentation</vt:lpstr>
      <vt:lpstr>Introduction and context</vt:lpstr>
      <vt:lpstr>Background - Roadmap</vt:lpstr>
      <vt:lpstr>Flagship 4: Development of AI models across the energy value chain (1)</vt:lpstr>
      <vt:lpstr>PowerPoint Presentation</vt:lpstr>
      <vt:lpstr>Data Exchange</vt:lpstr>
      <vt:lpstr>Strategic Roadmap - Pillar III – Data for AI and the energy system</vt:lpstr>
      <vt:lpstr>Legal proposal to revise Electricity Regulation</vt:lpstr>
      <vt:lpstr>PowerPoint Presentation</vt:lpstr>
      <vt:lpstr>PowerPoint Presentation</vt:lpstr>
      <vt:lpstr>PowerPoint Presentation</vt:lpstr>
    </vt:vector>
  </TitlesOfParts>
  <Company>European Commission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 BROUWER Andries (ENER)</dc:creator>
  <cp:lastModifiedBy>DE BROUWER Andries (ENER)</cp:lastModifiedBy>
  <cp:revision>8</cp:revision>
  <dcterms:created xsi:type="dcterms:W3CDTF">2026-04-13T08:50:12Z</dcterms:created>
  <dcterms:modified xsi:type="dcterms:W3CDTF">2026-09-18T08:50:36Z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0x010100D71FE1F21D51FF44B47E4762AEE1707C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2023-09-26T10:27:54Z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5f9041e0-26c3-439f-9557-91c751557f9e</vt:lpwstr>
  </property>
  <property fmtid="{D5CDD505-2E9C-101B-9397-08002B2CF9AE}" pid="9" name="MSIP_Label_6bd9ddd1-4d20-43f6-abfa-fc3c07406f94_ContentBits">
    <vt:lpwstr>0</vt:lpwstr>
  </property>
  <property fmtid="{D5CDD505-2E9C-101B-9397-08002B2CF9AE}" pid="10" name="MediaServiceImageTags">
    <vt:lpwstr/>
  </property>
</Properties>
</file>