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theme/theme4.xml" ContentType="application/vnd.openxmlformats-officedocument.them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18.xml" ContentType="application/vnd.openxmlformats-officedocument.presentationml.tags+xml"/>
  <Override PartName="/ppt/tags/tag3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4.xml" ContentType="application/vnd.openxmlformats-officedocument.presentationml.tags+xml"/>
  <Override PartName="/ppt/tags/tag16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13.xml" ContentType="application/vnd.openxmlformats-officedocument.presentationml.tags+xml"/>
  <Override PartName="/ppt/tags/tag12.xml" ContentType="application/vnd.openxmlformats-officedocument.presentationml.tags+xml"/>
  <Override PartName="/ppt/tags/tag30.xml" ContentType="application/vnd.openxmlformats-officedocument.presentationml.tags+xml"/>
  <Override PartName="/ppt/tags/tag11.xml" ContentType="application/vnd.openxmlformats-officedocument.presentationml.tags+xml"/>
  <Override PartName="/ppt/tags/tag10.xml" ContentType="application/vnd.openxmlformats-officedocument.presentationml.tags+xml"/>
  <Override PartName="/ppt/tags/tag17.xml" ContentType="application/vnd.openxmlformats-officedocument.presentationml.tags+xml"/>
  <Override PartName="/ppt/tags/tag15.xml" ContentType="application/vnd.openxmlformats-officedocument.presentationml.tags+xml"/>
  <Override PartName="/ppt/tags/tag21.xml" ContentType="application/vnd.openxmlformats-officedocument.presentationml.tags+xml"/>
  <Override PartName="/ppt/tags/tag9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  <p:sldMasterId id="2147483703" r:id="rId2"/>
  </p:sldMasterIdLst>
  <p:notesMasterIdLst>
    <p:notesMasterId r:id="rId8"/>
  </p:notesMasterIdLst>
  <p:handoutMasterIdLst>
    <p:handoutMasterId r:id="rId9"/>
  </p:handoutMasterIdLst>
  <p:sldIdLst>
    <p:sldId id="256" r:id="rId3"/>
    <p:sldId id="742" r:id="rId4"/>
    <p:sldId id="755" r:id="rId5"/>
    <p:sldId id="2146847474" r:id="rId6"/>
    <p:sldId id="2146847481" r:id="rId7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9A9"/>
    <a:srgbClr val="003882"/>
    <a:srgbClr val="9FC7EB"/>
    <a:srgbClr val="F4BDB2"/>
    <a:srgbClr val="0066A9"/>
    <a:srgbClr val="E1EBF4"/>
    <a:srgbClr val="FFE48F"/>
    <a:srgbClr val="FFED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849" autoAdjust="0"/>
  </p:normalViewPr>
  <p:slideViewPr>
    <p:cSldViewPr snapToGrid="0">
      <p:cViewPr varScale="1">
        <p:scale>
          <a:sx n="73" d="100"/>
          <a:sy n="73" d="100"/>
        </p:scale>
        <p:origin x="332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9" d="100"/>
          <a:sy n="109" d="100"/>
        </p:scale>
        <p:origin x="27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14" Type="http://schemas.openxmlformats.org/officeDocument/2006/relationships/customXml" Target="../customXml/item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0B8EDF-8E63-485A-B480-EBC6C8180446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589D9422-9446-422C-AEE1-6B91F303053D}">
      <dgm:prSet phldrT="[Text]" phldr="0"/>
      <dgm:spPr/>
      <dgm:t>
        <a:bodyPr/>
        <a:lstStyle/>
        <a:p>
          <a:r>
            <a:rPr lang="de-DE" dirty="0" err="1"/>
            <a:t>data</a:t>
          </a:r>
          <a:endParaRPr lang="de-DE" dirty="0"/>
        </a:p>
      </dgm:t>
    </dgm:pt>
    <dgm:pt modelId="{4FE14194-819D-4AB5-ACDB-1799A985443C}" type="parTrans" cxnId="{DD3F8029-2002-47BE-9FE5-A65103225A4E}">
      <dgm:prSet/>
      <dgm:spPr/>
      <dgm:t>
        <a:bodyPr/>
        <a:lstStyle/>
        <a:p>
          <a:endParaRPr lang="de-DE"/>
        </a:p>
      </dgm:t>
    </dgm:pt>
    <dgm:pt modelId="{60D59A64-0264-44AB-A5E6-F2A84A61ABFB}" type="sibTrans" cxnId="{DD3F8029-2002-47BE-9FE5-A65103225A4E}">
      <dgm:prSet/>
      <dgm:spPr/>
      <dgm:t>
        <a:bodyPr/>
        <a:lstStyle/>
        <a:p>
          <a:endParaRPr lang="de-DE"/>
        </a:p>
      </dgm:t>
    </dgm:pt>
    <dgm:pt modelId="{21AA0AD6-3692-4899-AE02-D85F98A49113}">
      <dgm:prSet phldrT="[Text]" phldr="0"/>
      <dgm:spPr/>
      <dgm:t>
        <a:bodyPr/>
        <a:lstStyle/>
        <a:p>
          <a:r>
            <a:rPr lang="de-DE" dirty="0" err="1"/>
            <a:t>models</a:t>
          </a:r>
          <a:endParaRPr lang="de-DE" dirty="0"/>
        </a:p>
      </dgm:t>
    </dgm:pt>
    <dgm:pt modelId="{9DF05444-E48B-42D7-AC41-B51DC8F6E75F}" type="parTrans" cxnId="{441238ED-FD89-41E3-AC64-1A6507C9B692}">
      <dgm:prSet/>
      <dgm:spPr/>
      <dgm:t>
        <a:bodyPr/>
        <a:lstStyle/>
        <a:p>
          <a:endParaRPr lang="de-DE"/>
        </a:p>
      </dgm:t>
    </dgm:pt>
    <dgm:pt modelId="{52792154-BCB7-4E32-B782-B339DB293408}" type="sibTrans" cxnId="{441238ED-FD89-41E3-AC64-1A6507C9B692}">
      <dgm:prSet/>
      <dgm:spPr/>
      <dgm:t>
        <a:bodyPr/>
        <a:lstStyle/>
        <a:p>
          <a:endParaRPr lang="de-DE"/>
        </a:p>
      </dgm:t>
    </dgm:pt>
    <dgm:pt modelId="{A7B9B186-3A15-4144-B97D-F5CB914D3D90}">
      <dgm:prSet phldrT="[Text]" phldr="0"/>
      <dgm:spPr/>
      <dgm:t>
        <a:bodyPr/>
        <a:lstStyle/>
        <a:p>
          <a:r>
            <a:rPr lang="de-DE" dirty="0" err="1"/>
            <a:t>scenarios</a:t>
          </a:r>
          <a:endParaRPr lang="de-DE" dirty="0"/>
        </a:p>
      </dgm:t>
    </dgm:pt>
    <dgm:pt modelId="{0D3BB1ED-288E-4E85-959D-DA6B9A45B7DC}" type="parTrans" cxnId="{C36BBED8-463E-4B81-9567-E52658F63F02}">
      <dgm:prSet/>
      <dgm:spPr/>
      <dgm:t>
        <a:bodyPr/>
        <a:lstStyle/>
        <a:p>
          <a:endParaRPr lang="de-DE"/>
        </a:p>
      </dgm:t>
    </dgm:pt>
    <dgm:pt modelId="{D4CCAEF7-962A-4FDF-A86F-CDB090915207}" type="sibTrans" cxnId="{C36BBED8-463E-4B81-9567-E52658F63F02}">
      <dgm:prSet/>
      <dgm:spPr/>
      <dgm:t>
        <a:bodyPr/>
        <a:lstStyle/>
        <a:p>
          <a:endParaRPr lang="de-DE"/>
        </a:p>
      </dgm:t>
    </dgm:pt>
    <dgm:pt modelId="{C972C073-4660-477D-8132-14AC1E39162F}">
      <dgm:prSet phldrT="[Text]" phldr="0"/>
      <dgm:spPr/>
      <dgm:t>
        <a:bodyPr/>
        <a:lstStyle/>
        <a:p>
          <a:r>
            <a:rPr lang="de-DE" dirty="0" err="1"/>
            <a:t>options</a:t>
          </a:r>
          <a:endParaRPr lang="de-DE" dirty="0"/>
        </a:p>
      </dgm:t>
    </dgm:pt>
    <dgm:pt modelId="{3CC1FB8B-D384-4332-BD9D-1279D9DBFED8}" type="parTrans" cxnId="{6F973B29-296E-48D1-B4D1-59A1E0442515}">
      <dgm:prSet/>
      <dgm:spPr/>
      <dgm:t>
        <a:bodyPr/>
        <a:lstStyle/>
        <a:p>
          <a:endParaRPr lang="de-DE"/>
        </a:p>
      </dgm:t>
    </dgm:pt>
    <dgm:pt modelId="{DCA32605-ACEB-4553-A529-E07016B54B96}" type="sibTrans" cxnId="{6F973B29-296E-48D1-B4D1-59A1E0442515}">
      <dgm:prSet/>
      <dgm:spPr/>
      <dgm:t>
        <a:bodyPr/>
        <a:lstStyle/>
        <a:p>
          <a:endParaRPr lang="de-DE"/>
        </a:p>
      </dgm:t>
    </dgm:pt>
    <dgm:pt modelId="{6ED9842B-041D-4ECB-AF3B-7D94A5583AE0}">
      <dgm:prSet phldrT="[Text]" phldr="0"/>
      <dgm:spPr/>
      <dgm:t>
        <a:bodyPr/>
        <a:lstStyle/>
        <a:p>
          <a:r>
            <a:rPr lang="de-DE" dirty="0" err="1"/>
            <a:t>decisions</a:t>
          </a:r>
          <a:endParaRPr lang="de-DE" dirty="0"/>
        </a:p>
      </dgm:t>
    </dgm:pt>
    <dgm:pt modelId="{B863D944-69ED-46E6-9023-6AAD33B773DD}" type="parTrans" cxnId="{EA222A69-99C6-431B-8672-2CC997F47D3F}">
      <dgm:prSet/>
      <dgm:spPr/>
      <dgm:t>
        <a:bodyPr/>
        <a:lstStyle/>
        <a:p>
          <a:endParaRPr lang="de-DE"/>
        </a:p>
      </dgm:t>
    </dgm:pt>
    <dgm:pt modelId="{134A5B04-1AD0-42F2-9456-60ADEDEF7EA3}" type="sibTrans" cxnId="{EA222A69-99C6-431B-8672-2CC997F47D3F}">
      <dgm:prSet/>
      <dgm:spPr/>
      <dgm:t>
        <a:bodyPr/>
        <a:lstStyle/>
        <a:p>
          <a:endParaRPr lang="de-DE"/>
        </a:p>
      </dgm:t>
    </dgm:pt>
    <dgm:pt modelId="{BC3F3564-C91D-4FB7-815E-CA6BA251E821}" type="pres">
      <dgm:prSet presAssocID="{240B8EDF-8E63-485A-B480-EBC6C8180446}" presName="Name0" presStyleCnt="0">
        <dgm:presLayoutVars>
          <dgm:dir/>
          <dgm:resizeHandles val="exact"/>
        </dgm:presLayoutVars>
      </dgm:prSet>
      <dgm:spPr/>
    </dgm:pt>
    <dgm:pt modelId="{5712D5F7-E39E-429A-A9C8-8DEF2B0EB2EA}" type="pres">
      <dgm:prSet presAssocID="{589D9422-9446-422C-AEE1-6B91F303053D}" presName="node" presStyleLbl="node1" presStyleIdx="0" presStyleCnt="5">
        <dgm:presLayoutVars>
          <dgm:bulletEnabled val="1"/>
        </dgm:presLayoutVars>
      </dgm:prSet>
      <dgm:spPr/>
    </dgm:pt>
    <dgm:pt modelId="{B3C6889A-940E-4555-BF30-47FC95EE6A02}" type="pres">
      <dgm:prSet presAssocID="{60D59A64-0264-44AB-A5E6-F2A84A61ABFB}" presName="sibTrans" presStyleLbl="sibTrans2D1" presStyleIdx="0" presStyleCnt="4"/>
      <dgm:spPr/>
    </dgm:pt>
    <dgm:pt modelId="{E6978A2D-78BD-4816-86AE-C4D998F0274E}" type="pres">
      <dgm:prSet presAssocID="{60D59A64-0264-44AB-A5E6-F2A84A61ABFB}" presName="connectorText" presStyleLbl="sibTrans2D1" presStyleIdx="0" presStyleCnt="4"/>
      <dgm:spPr/>
    </dgm:pt>
    <dgm:pt modelId="{EC6C6999-E249-4B8A-B387-DA9BD02180A1}" type="pres">
      <dgm:prSet presAssocID="{21AA0AD6-3692-4899-AE02-D85F98A49113}" presName="node" presStyleLbl="node1" presStyleIdx="1" presStyleCnt="5">
        <dgm:presLayoutVars>
          <dgm:bulletEnabled val="1"/>
        </dgm:presLayoutVars>
      </dgm:prSet>
      <dgm:spPr/>
    </dgm:pt>
    <dgm:pt modelId="{AD716310-FD4C-4C1A-A060-647ADBF4561E}" type="pres">
      <dgm:prSet presAssocID="{52792154-BCB7-4E32-B782-B339DB293408}" presName="sibTrans" presStyleLbl="sibTrans2D1" presStyleIdx="1" presStyleCnt="4"/>
      <dgm:spPr/>
    </dgm:pt>
    <dgm:pt modelId="{DF8ABFB0-2B36-4425-B59E-34F31344F014}" type="pres">
      <dgm:prSet presAssocID="{52792154-BCB7-4E32-B782-B339DB293408}" presName="connectorText" presStyleLbl="sibTrans2D1" presStyleIdx="1" presStyleCnt="4"/>
      <dgm:spPr/>
    </dgm:pt>
    <dgm:pt modelId="{DA8AC271-96D3-42FF-BCD8-458C10510991}" type="pres">
      <dgm:prSet presAssocID="{A7B9B186-3A15-4144-B97D-F5CB914D3D90}" presName="node" presStyleLbl="node1" presStyleIdx="2" presStyleCnt="5">
        <dgm:presLayoutVars>
          <dgm:bulletEnabled val="1"/>
        </dgm:presLayoutVars>
      </dgm:prSet>
      <dgm:spPr/>
    </dgm:pt>
    <dgm:pt modelId="{058CE9BA-AA70-406F-BB71-F224382FD961}" type="pres">
      <dgm:prSet presAssocID="{D4CCAEF7-962A-4FDF-A86F-CDB090915207}" presName="sibTrans" presStyleLbl="sibTrans2D1" presStyleIdx="2" presStyleCnt="4"/>
      <dgm:spPr/>
    </dgm:pt>
    <dgm:pt modelId="{96B6E203-D235-47B6-AA2A-A8410272DD6C}" type="pres">
      <dgm:prSet presAssocID="{D4CCAEF7-962A-4FDF-A86F-CDB090915207}" presName="connectorText" presStyleLbl="sibTrans2D1" presStyleIdx="2" presStyleCnt="4"/>
      <dgm:spPr/>
    </dgm:pt>
    <dgm:pt modelId="{F2334771-CD5C-49D2-A76A-938C9D61297E}" type="pres">
      <dgm:prSet presAssocID="{C972C073-4660-477D-8132-14AC1E39162F}" presName="node" presStyleLbl="node1" presStyleIdx="3" presStyleCnt="5">
        <dgm:presLayoutVars>
          <dgm:bulletEnabled val="1"/>
        </dgm:presLayoutVars>
      </dgm:prSet>
      <dgm:spPr/>
    </dgm:pt>
    <dgm:pt modelId="{53241544-484F-4941-AECD-B807708F6F4B}" type="pres">
      <dgm:prSet presAssocID="{DCA32605-ACEB-4553-A529-E07016B54B96}" presName="sibTrans" presStyleLbl="sibTrans2D1" presStyleIdx="3" presStyleCnt="4"/>
      <dgm:spPr/>
    </dgm:pt>
    <dgm:pt modelId="{E5CFAE14-2521-44CF-AA45-6F7F71AB78FE}" type="pres">
      <dgm:prSet presAssocID="{DCA32605-ACEB-4553-A529-E07016B54B96}" presName="connectorText" presStyleLbl="sibTrans2D1" presStyleIdx="3" presStyleCnt="4"/>
      <dgm:spPr/>
    </dgm:pt>
    <dgm:pt modelId="{C9C64B04-DC43-4D22-8BCC-CB5F6BA47698}" type="pres">
      <dgm:prSet presAssocID="{6ED9842B-041D-4ECB-AF3B-7D94A5583AE0}" presName="node" presStyleLbl="node1" presStyleIdx="4" presStyleCnt="5">
        <dgm:presLayoutVars>
          <dgm:bulletEnabled val="1"/>
        </dgm:presLayoutVars>
      </dgm:prSet>
      <dgm:spPr/>
    </dgm:pt>
  </dgm:ptLst>
  <dgm:cxnLst>
    <dgm:cxn modelId="{4AF35713-D34F-4854-96CD-A909F4A7CF81}" type="presOf" srcId="{60D59A64-0264-44AB-A5E6-F2A84A61ABFB}" destId="{B3C6889A-940E-4555-BF30-47FC95EE6A02}" srcOrd="0" destOrd="0" presId="urn:microsoft.com/office/officeart/2005/8/layout/process1"/>
    <dgm:cxn modelId="{6F973B29-296E-48D1-B4D1-59A1E0442515}" srcId="{240B8EDF-8E63-485A-B480-EBC6C8180446}" destId="{C972C073-4660-477D-8132-14AC1E39162F}" srcOrd="3" destOrd="0" parTransId="{3CC1FB8B-D384-4332-BD9D-1279D9DBFED8}" sibTransId="{DCA32605-ACEB-4553-A529-E07016B54B96}"/>
    <dgm:cxn modelId="{DD3F8029-2002-47BE-9FE5-A65103225A4E}" srcId="{240B8EDF-8E63-485A-B480-EBC6C8180446}" destId="{589D9422-9446-422C-AEE1-6B91F303053D}" srcOrd="0" destOrd="0" parTransId="{4FE14194-819D-4AB5-ACDB-1799A985443C}" sibTransId="{60D59A64-0264-44AB-A5E6-F2A84A61ABFB}"/>
    <dgm:cxn modelId="{F4306C2B-4B65-4AB0-A1F0-8F6759BCA675}" type="presOf" srcId="{6ED9842B-041D-4ECB-AF3B-7D94A5583AE0}" destId="{C9C64B04-DC43-4D22-8BCC-CB5F6BA47698}" srcOrd="0" destOrd="0" presId="urn:microsoft.com/office/officeart/2005/8/layout/process1"/>
    <dgm:cxn modelId="{6A84973A-6D86-4E6D-AAA4-399B73F87179}" type="presOf" srcId="{DCA32605-ACEB-4553-A529-E07016B54B96}" destId="{53241544-484F-4941-AECD-B807708F6F4B}" srcOrd="0" destOrd="0" presId="urn:microsoft.com/office/officeart/2005/8/layout/process1"/>
    <dgm:cxn modelId="{DFE6403B-56AC-4D6E-9FC4-BD3EE9418E46}" type="presOf" srcId="{60D59A64-0264-44AB-A5E6-F2A84A61ABFB}" destId="{E6978A2D-78BD-4816-86AE-C4D998F0274E}" srcOrd="1" destOrd="0" presId="urn:microsoft.com/office/officeart/2005/8/layout/process1"/>
    <dgm:cxn modelId="{A280603B-488A-4009-AD11-752846AE1DC3}" type="presOf" srcId="{A7B9B186-3A15-4144-B97D-F5CB914D3D90}" destId="{DA8AC271-96D3-42FF-BCD8-458C10510991}" srcOrd="0" destOrd="0" presId="urn:microsoft.com/office/officeart/2005/8/layout/process1"/>
    <dgm:cxn modelId="{42B82A66-DB4E-46B1-B585-03F19580B852}" type="presOf" srcId="{D4CCAEF7-962A-4FDF-A86F-CDB090915207}" destId="{058CE9BA-AA70-406F-BB71-F224382FD961}" srcOrd="0" destOrd="0" presId="urn:microsoft.com/office/officeart/2005/8/layout/process1"/>
    <dgm:cxn modelId="{EA222A69-99C6-431B-8672-2CC997F47D3F}" srcId="{240B8EDF-8E63-485A-B480-EBC6C8180446}" destId="{6ED9842B-041D-4ECB-AF3B-7D94A5583AE0}" srcOrd="4" destOrd="0" parTransId="{B863D944-69ED-46E6-9023-6AAD33B773DD}" sibTransId="{134A5B04-1AD0-42F2-9456-60ADEDEF7EA3}"/>
    <dgm:cxn modelId="{2F80626A-7A20-46FA-A956-64D7DD4E18A6}" type="presOf" srcId="{589D9422-9446-422C-AEE1-6B91F303053D}" destId="{5712D5F7-E39E-429A-A9C8-8DEF2B0EB2EA}" srcOrd="0" destOrd="0" presId="urn:microsoft.com/office/officeart/2005/8/layout/process1"/>
    <dgm:cxn modelId="{66CF6676-2BBD-4330-97A9-3180FE1A999F}" type="presOf" srcId="{52792154-BCB7-4E32-B782-B339DB293408}" destId="{AD716310-FD4C-4C1A-A060-647ADBF4561E}" srcOrd="0" destOrd="0" presId="urn:microsoft.com/office/officeart/2005/8/layout/process1"/>
    <dgm:cxn modelId="{DE306657-C61B-4683-94BF-8013CC84D6F4}" type="presOf" srcId="{C972C073-4660-477D-8132-14AC1E39162F}" destId="{F2334771-CD5C-49D2-A76A-938C9D61297E}" srcOrd="0" destOrd="0" presId="urn:microsoft.com/office/officeart/2005/8/layout/process1"/>
    <dgm:cxn modelId="{10710459-34F0-4DDD-9E1B-25FFA8BB941C}" type="presOf" srcId="{240B8EDF-8E63-485A-B480-EBC6C8180446}" destId="{BC3F3564-C91D-4FB7-815E-CA6BA251E821}" srcOrd="0" destOrd="0" presId="urn:microsoft.com/office/officeart/2005/8/layout/process1"/>
    <dgm:cxn modelId="{DBB8695A-E067-4BFA-B667-C97DF2C8ABD1}" type="presOf" srcId="{D4CCAEF7-962A-4FDF-A86F-CDB090915207}" destId="{96B6E203-D235-47B6-AA2A-A8410272DD6C}" srcOrd="1" destOrd="0" presId="urn:microsoft.com/office/officeart/2005/8/layout/process1"/>
    <dgm:cxn modelId="{383B3E99-401A-43FF-B874-2CD25E075EAC}" type="presOf" srcId="{52792154-BCB7-4E32-B782-B339DB293408}" destId="{DF8ABFB0-2B36-4425-B59E-34F31344F014}" srcOrd="1" destOrd="0" presId="urn:microsoft.com/office/officeart/2005/8/layout/process1"/>
    <dgm:cxn modelId="{09AAE8B8-CB73-4FB1-BFED-0FC44E4550CA}" type="presOf" srcId="{21AA0AD6-3692-4899-AE02-D85F98A49113}" destId="{EC6C6999-E249-4B8A-B387-DA9BD02180A1}" srcOrd="0" destOrd="0" presId="urn:microsoft.com/office/officeart/2005/8/layout/process1"/>
    <dgm:cxn modelId="{5A0030C7-991D-4F3F-B7A5-F970334F1CD4}" type="presOf" srcId="{DCA32605-ACEB-4553-A529-E07016B54B96}" destId="{E5CFAE14-2521-44CF-AA45-6F7F71AB78FE}" srcOrd="1" destOrd="0" presId="urn:microsoft.com/office/officeart/2005/8/layout/process1"/>
    <dgm:cxn modelId="{C36BBED8-463E-4B81-9567-E52658F63F02}" srcId="{240B8EDF-8E63-485A-B480-EBC6C8180446}" destId="{A7B9B186-3A15-4144-B97D-F5CB914D3D90}" srcOrd="2" destOrd="0" parTransId="{0D3BB1ED-288E-4E85-959D-DA6B9A45B7DC}" sibTransId="{D4CCAEF7-962A-4FDF-A86F-CDB090915207}"/>
    <dgm:cxn modelId="{441238ED-FD89-41E3-AC64-1A6507C9B692}" srcId="{240B8EDF-8E63-485A-B480-EBC6C8180446}" destId="{21AA0AD6-3692-4899-AE02-D85F98A49113}" srcOrd="1" destOrd="0" parTransId="{9DF05444-E48B-42D7-AC41-B51DC8F6E75F}" sibTransId="{52792154-BCB7-4E32-B782-B339DB293408}"/>
    <dgm:cxn modelId="{CADFAD3F-EA5D-489B-889A-BEED66FA8B91}" type="presParOf" srcId="{BC3F3564-C91D-4FB7-815E-CA6BA251E821}" destId="{5712D5F7-E39E-429A-A9C8-8DEF2B0EB2EA}" srcOrd="0" destOrd="0" presId="urn:microsoft.com/office/officeart/2005/8/layout/process1"/>
    <dgm:cxn modelId="{DAB5875F-A491-4ADB-9DCC-5960E994D425}" type="presParOf" srcId="{BC3F3564-C91D-4FB7-815E-CA6BA251E821}" destId="{B3C6889A-940E-4555-BF30-47FC95EE6A02}" srcOrd="1" destOrd="0" presId="urn:microsoft.com/office/officeart/2005/8/layout/process1"/>
    <dgm:cxn modelId="{817996F5-7EA7-417E-9DED-1E10612EFE54}" type="presParOf" srcId="{B3C6889A-940E-4555-BF30-47FC95EE6A02}" destId="{E6978A2D-78BD-4816-86AE-C4D998F0274E}" srcOrd="0" destOrd="0" presId="urn:microsoft.com/office/officeart/2005/8/layout/process1"/>
    <dgm:cxn modelId="{C320C0B2-0B6F-4964-BE48-402FC4021D88}" type="presParOf" srcId="{BC3F3564-C91D-4FB7-815E-CA6BA251E821}" destId="{EC6C6999-E249-4B8A-B387-DA9BD02180A1}" srcOrd="2" destOrd="0" presId="urn:microsoft.com/office/officeart/2005/8/layout/process1"/>
    <dgm:cxn modelId="{512EBEC3-B0F1-4093-A1DD-D8231C1ED3CC}" type="presParOf" srcId="{BC3F3564-C91D-4FB7-815E-CA6BA251E821}" destId="{AD716310-FD4C-4C1A-A060-647ADBF4561E}" srcOrd="3" destOrd="0" presId="urn:microsoft.com/office/officeart/2005/8/layout/process1"/>
    <dgm:cxn modelId="{FF52B36B-05E8-492A-AC00-1F01F1FD565B}" type="presParOf" srcId="{AD716310-FD4C-4C1A-A060-647ADBF4561E}" destId="{DF8ABFB0-2B36-4425-B59E-34F31344F014}" srcOrd="0" destOrd="0" presId="urn:microsoft.com/office/officeart/2005/8/layout/process1"/>
    <dgm:cxn modelId="{C7114B57-810E-4B7E-9DCD-DEC6074EA104}" type="presParOf" srcId="{BC3F3564-C91D-4FB7-815E-CA6BA251E821}" destId="{DA8AC271-96D3-42FF-BCD8-458C10510991}" srcOrd="4" destOrd="0" presId="urn:microsoft.com/office/officeart/2005/8/layout/process1"/>
    <dgm:cxn modelId="{12570B5E-1C9B-4265-B7EC-2B15742E6FBD}" type="presParOf" srcId="{BC3F3564-C91D-4FB7-815E-CA6BA251E821}" destId="{058CE9BA-AA70-406F-BB71-F224382FD961}" srcOrd="5" destOrd="0" presId="urn:microsoft.com/office/officeart/2005/8/layout/process1"/>
    <dgm:cxn modelId="{D083CA9C-BBEC-4AD8-9A79-322C29CEB9B0}" type="presParOf" srcId="{058CE9BA-AA70-406F-BB71-F224382FD961}" destId="{96B6E203-D235-47B6-AA2A-A8410272DD6C}" srcOrd="0" destOrd="0" presId="urn:microsoft.com/office/officeart/2005/8/layout/process1"/>
    <dgm:cxn modelId="{E29C1D9D-7E3A-466E-96FB-B0374D172F12}" type="presParOf" srcId="{BC3F3564-C91D-4FB7-815E-CA6BA251E821}" destId="{F2334771-CD5C-49D2-A76A-938C9D61297E}" srcOrd="6" destOrd="0" presId="urn:microsoft.com/office/officeart/2005/8/layout/process1"/>
    <dgm:cxn modelId="{C0141E0A-6BAD-4447-87EE-18684BEE89DC}" type="presParOf" srcId="{BC3F3564-C91D-4FB7-815E-CA6BA251E821}" destId="{53241544-484F-4941-AECD-B807708F6F4B}" srcOrd="7" destOrd="0" presId="urn:microsoft.com/office/officeart/2005/8/layout/process1"/>
    <dgm:cxn modelId="{D700D0BC-76BE-4BBE-8F14-662BFC4A9747}" type="presParOf" srcId="{53241544-484F-4941-AECD-B807708F6F4B}" destId="{E5CFAE14-2521-44CF-AA45-6F7F71AB78FE}" srcOrd="0" destOrd="0" presId="urn:microsoft.com/office/officeart/2005/8/layout/process1"/>
    <dgm:cxn modelId="{E855F3B0-5E21-44CE-84A2-F52F53A92F47}" type="presParOf" srcId="{BC3F3564-C91D-4FB7-815E-CA6BA251E821}" destId="{C9C64B04-DC43-4D22-8BCC-CB5F6BA47698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12D5F7-E39E-429A-A9C8-8DEF2B0EB2EA}">
      <dsp:nvSpPr>
        <dsp:cNvPr id="0" name=""/>
        <dsp:cNvSpPr/>
      </dsp:nvSpPr>
      <dsp:spPr>
        <a:xfrm>
          <a:off x="5373" y="523501"/>
          <a:ext cx="1665851" cy="9995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 err="1"/>
            <a:t>data</a:t>
          </a:r>
          <a:endParaRPr lang="de-DE" sz="2500" kern="1200" dirty="0"/>
        </a:p>
      </dsp:txBody>
      <dsp:txXfrm>
        <a:off x="34648" y="552776"/>
        <a:ext cx="1607301" cy="940960"/>
      </dsp:txXfrm>
    </dsp:sp>
    <dsp:sp modelId="{B3C6889A-940E-4555-BF30-47FC95EE6A02}">
      <dsp:nvSpPr>
        <dsp:cNvPr id="0" name=""/>
        <dsp:cNvSpPr/>
      </dsp:nvSpPr>
      <dsp:spPr>
        <a:xfrm>
          <a:off x="1837810" y="816691"/>
          <a:ext cx="353160" cy="4131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>
        <a:off x="1837810" y="899317"/>
        <a:ext cx="247212" cy="247879"/>
      </dsp:txXfrm>
    </dsp:sp>
    <dsp:sp modelId="{EC6C6999-E249-4B8A-B387-DA9BD02180A1}">
      <dsp:nvSpPr>
        <dsp:cNvPr id="0" name=""/>
        <dsp:cNvSpPr/>
      </dsp:nvSpPr>
      <dsp:spPr>
        <a:xfrm>
          <a:off x="2337565" y="523501"/>
          <a:ext cx="1665851" cy="9995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 err="1"/>
            <a:t>models</a:t>
          </a:r>
          <a:endParaRPr lang="de-DE" sz="2500" kern="1200" dirty="0"/>
        </a:p>
      </dsp:txBody>
      <dsp:txXfrm>
        <a:off x="2366840" y="552776"/>
        <a:ext cx="1607301" cy="940960"/>
      </dsp:txXfrm>
    </dsp:sp>
    <dsp:sp modelId="{AD716310-FD4C-4C1A-A060-647ADBF4561E}">
      <dsp:nvSpPr>
        <dsp:cNvPr id="0" name=""/>
        <dsp:cNvSpPr/>
      </dsp:nvSpPr>
      <dsp:spPr>
        <a:xfrm>
          <a:off x="4170001" y="816691"/>
          <a:ext cx="353160" cy="4131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>
        <a:off x="4170001" y="899317"/>
        <a:ext cx="247212" cy="247879"/>
      </dsp:txXfrm>
    </dsp:sp>
    <dsp:sp modelId="{DA8AC271-96D3-42FF-BCD8-458C10510991}">
      <dsp:nvSpPr>
        <dsp:cNvPr id="0" name=""/>
        <dsp:cNvSpPr/>
      </dsp:nvSpPr>
      <dsp:spPr>
        <a:xfrm>
          <a:off x="4669757" y="523501"/>
          <a:ext cx="1665851" cy="9995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 err="1"/>
            <a:t>scenarios</a:t>
          </a:r>
          <a:endParaRPr lang="de-DE" sz="2500" kern="1200" dirty="0"/>
        </a:p>
      </dsp:txBody>
      <dsp:txXfrm>
        <a:off x="4699032" y="552776"/>
        <a:ext cx="1607301" cy="940960"/>
      </dsp:txXfrm>
    </dsp:sp>
    <dsp:sp modelId="{058CE9BA-AA70-406F-BB71-F224382FD961}">
      <dsp:nvSpPr>
        <dsp:cNvPr id="0" name=""/>
        <dsp:cNvSpPr/>
      </dsp:nvSpPr>
      <dsp:spPr>
        <a:xfrm>
          <a:off x="6502193" y="816691"/>
          <a:ext cx="353160" cy="4131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>
        <a:off x="6502193" y="899317"/>
        <a:ext cx="247212" cy="247879"/>
      </dsp:txXfrm>
    </dsp:sp>
    <dsp:sp modelId="{F2334771-CD5C-49D2-A76A-938C9D61297E}">
      <dsp:nvSpPr>
        <dsp:cNvPr id="0" name=""/>
        <dsp:cNvSpPr/>
      </dsp:nvSpPr>
      <dsp:spPr>
        <a:xfrm>
          <a:off x="7001949" y="523501"/>
          <a:ext cx="1665851" cy="9995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 err="1"/>
            <a:t>options</a:t>
          </a:r>
          <a:endParaRPr lang="de-DE" sz="2500" kern="1200" dirty="0"/>
        </a:p>
      </dsp:txBody>
      <dsp:txXfrm>
        <a:off x="7031224" y="552776"/>
        <a:ext cx="1607301" cy="940960"/>
      </dsp:txXfrm>
    </dsp:sp>
    <dsp:sp modelId="{53241544-484F-4941-AECD-B807708F6F4B}">
      <dsp:nvSpPr>
        <dsp:cNvPr id="0" name=""/>
        <dsp:cNvSpPr/>
      </dsp:nvSpPr>
      <dsp:spPr>
        <a:xfrm>
          <a:off x="8834385" y="816691"/>
          <a:ext cx="353160" cy="4131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DE" sz="1800" kern="1200"/>
        </a:p>
      </dsp:txBody>
      <dsp:txXfrm>
        <a:off x="8834385" y="899317"/>
        <a:ext cx="247212" cy="247879"/>
      </dsp:txXfrm>
    </dsp:sp>
    <dsp:sp modelId="{C9C64B04-DC43-4D22-8BCC-CB5F6BA47698}">
      <dsp:nvSpPr>
        <dsp:cNvPr id="0" name=""/>
        <dsp:cNvSpPr/>
      </dsp:nvSpPr>
      <dsp:spPr>
        <a:xfrm>
          <a:off x="9334140" y="523501"/>
          <a:ext cx="1665851" cy="9995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kern="1200" dirty="0" err="1"/>
            <a:t>decisions</a:t>
          </a:r>
          <a:endParaRPr lang="de-DE" sz="2500" kern="1200" dirty="0"/>
        </a:p>
      </dsp:txBody>
      <dsp:txXfrm>
        <a:off x="9363415" y="552776"/>
        <a:ext cx="1607301" cy="9409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9583DEEC-1533-30F8-D9C3-C600430C6D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B33B9CE-D04F-EED9-6A0E-AFB6714A81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de-DE"/>
              <a:t>28/09/2026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19C738F-D746-F76D-9006-E8AB133DC2F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89316BC-4D55-D0D2-7CB9-CD56FDF46D6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E775A9-F97B-45BC-85BB-3E00108BFE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9285523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de-DE"/>
              <a:t>28/09/2026</a:t>
            </a:r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26B33-D176-4E8B-AC45-ACDFE7364A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633772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7FAC4C8-811C-883D-0D57-1EB0228A461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28/09/2026</a:t>
            </a:r>
          </a:p>
        </p:txBody>
      </p:sp>
    </p:spTree>
    <p:extLst>
      <p:ext uri="{BB962C8B-B14F-4D97-AF65-F5344CB8AC3E}">
        <p14:creationId xmlns:p14="http://schemas.microsoft.com/office/powerpoint/2010/main" val="2527003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D4E155B-3493-22E7-581E-D02091B3C95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28/09/2026</a:t>
            </a:r>
          </a:p>
        </p:txBody>
      </p:sp>
    </p:spTree>
    <p:extLst>
      <p:ext uri="{BB962C8B-B14F-4D97-AF65-F5344CB8AC3E}">
        <p14:creationId xmlns:p14="http://schemas.microsoft.com/office/powerpoint/2010/main" val="1349945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Relationship Id="rId5" Type="http://schemas.openxmlformats.org/officeDocument/2006/relationships/image" Target="../media/image4.jpg"/><Relationship Id="rId4" Type="http://schemas.openxmlformats.org/officeDocument/2006/relationships/image" Target="../media/image12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Relationship Id="rId5" Type="http://schemas.openxmlformats.org/officeDocument/2006/relationships/image" Target="../media/image14.png"/><Relationship Id="rId4" Type="http://schemas.openxmlformats.org/officeDocument/2006/relationships/image" Target="../media/image12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Relationship Id="rId5" Type="http://schemas.openxmlformats.org/officeDocument/2006/relationships/image" Target="../media/image5.png"/><Relationship Id="rId4" Type="http://schemas.openxmlformats.org/officeDocument/2006/relationships/image" Target="../media/image12.em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Relationship Id="rId4" Type="http://schemas.openxmlformats.org/officeDocument/2006/relationships/image" Target="../media/image12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Relationship Id="rId4" Type="http://schemas.openxmlformats.org/officeDocument/2006/relationships/image" Target="../media/image12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2.bin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3.bin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4.bin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2.bin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2.bin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2.bin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2.bin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2.bin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2.bin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2.bin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2.bin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2.bin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2.bin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10.png"/><Relationship Id="rId5" Type="http://schemas.openxmlformats.org/officeDocument/2006/relationships/image" Target="../media/image12.emf"/><Relationship Id="rId4" Type="http://schemas.openxmlformats.org/officeDocument/2006/relationships/oleObject" Target="../embeddings/oleObject2.bin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10.png"/><Relationship Id="rId5" Type="http://schemas.openxmlformats.org/officeDocument/2006/relationships/image" Target="../media/image12.emf"/><Relationship Id="rId4" Type="http://schemas.openxmlformats.org/officeDocument/2006/relationships/oleObject" Target="../embeddings/oleObject2.bin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CB767B05-7EAF-D381-C385-A44D9E47FE2A}"/>
              </a:ext>
            </a:extLst>
          </p:cNvPr>
          <p:cNvSpPr/>
          <p:nvPr userDrawn="1"/>
        </p:nvSpPr>
        <p:spPr>
          <a:xfrm>
            <a:off x="164123" y="181460"/>
            <a:ext cx="11863754" cy="5168753"/>
          </a:xfrm>
          <a:prstGeom prst="rect">
            <a:avLst/>
          </a:prstGeom>
          <a:solidFill>
            <a:srgbClr val="0066A9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9312E6E-0B8B-088F-F4D7-9B45454F20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60997" y="922429"/>
            <a:ext cx="4470005" cy="1170716"/>
          </a:xfrm>
          <a:prstGeom prst="rect">
            <a:avLst/>
          </a:prstGeom>
        </p:spPr>
      </p:pic>
      <p:sp>
        <p:nvSpPr>
          <p:cNvPr id="10" name="Rechtwinkliges Dreieck 9">
            <a:extLst>
              <a:ext uri="{FF2B5EF4-FFF2-40B4-BE49-F238E27FC236}">
                <a16:creationId xmlns:a16="http://schemas.microsoft.com/office/drawing/2014/main" id="{518639B0-7C39-12A9-7518-8EE8096E7CF9}"/>
              </a:ext>
            </a:extLst>
          </p:cNvPr>
          <p:cNvSpPr/>
          <p:nvPr userDrawn="1"/>
        </p:nvSpPr>
        <p:spPr>
          <a:xfrm rot="5400000">
            <a:off x="2337883" y="5162867"/>
            <a:ext cx="736503" cy="736503"/>
          </a:xfrm>
          <a:prstGeom prst="rtTriangle">
            <a:avLst/>
          </a:prstGeom>
          <a:solidFill>
            <a:srgbClr val="0066A9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Textplatzhalter 25">
            <a:extLst>
              <a:ext uri="{FF2B5EF4-FFF2-40B4-BE49-F238E27FC236}">
                <a16:creationId xmlns:a16="http://schemas.microsoft.com/office/drawing/2014/main" id="{09BAA705-E88A-34D6-1982-C2C9565D36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7968" y="5935571"/>
            <a:ext cx="3449638" cy="652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0069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Mag. Martina Musterfrau</a:t>
            </a:r>
          </a:p>
        </p:txBody>
      </p:sp>
      <p:sp>
        <p:nvSpPr>
          <p:cNvPr id="28" name="Textplatzhalter 27">
            <a:extLst>
              <a:ext uri="{FF2B5EF4-FFF2-40B4-BE49-F238E27FC236}">
                <a16:creationId xmlns:a16="http://schemas.microsoft.com/office/drawing/2014/main" id="{918B6012-7855-6324-4217-8E0DBCEA674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31002" y="5935571"/>
            <a:ext cx="3449638" cy="652462"/>
          </a:xfrm>
          <a:prstGeom prst="rect">
            <a:avLst/>
          </a:prstGeom>
        </p:spPr>
        <p:txBody>
          <a:bodyPr anchor="t"/>
          <a:lstStyle>
            <a:lvl1pPr marL="0" indent="0" algn="r">
              <a:buNone/>
              <a:defRPr sz="1800">
                <a:solidFill>
                  <a:srgbClr val="0069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01.04.2025</a:t>
            </a:r>
          </a:p>
        </p:txBody>
      </p:sp>
      <p:sp>
        <p:nvSpPr>
          <p:cNvPr id="2" name="Textplatzhalter 11">
            <a:extLst>
              <a:ext uri="{FF2B5EF4-FFF2-40B4-BE49-F238E27FC236}">
                <a16:creationId xmlns:a16="http://schemas.microsoft.com/office/drawing/2014/main" id="{700DB51B-8069-7EB3-41C7-1173677B68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4124" y="2462070"/>
            <a:ext cx="11863753" cy="193749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4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sz="4400" dirty="0">
                <a:latin typeface="+mj-lt"/>
              </a:rPr>
              <a:t>„HIER STEHT </a:t>
            </a:r>
            <a:br>
              <a:rPr lang="de-DE" sz="4400" dirty="0">
                <a:latin typeface="+mj-lt"/>
              </a:rPr>
            </a:br>
            <a:r>
              <a:rPr lang="de-DE" sz="4400" dirty="0">
                <a:latin typeface="+mj-lt"/>
              </a:rPr>
              <a:t>DER PRÄSENTATIONSTITEL“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57527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seite Allgem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8579D30D-57D9-5314-FEEC-5849D57E41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2606" y="5800379"/>
            <a:ext cx="2812104" cy="736503"/>
          </a:xfrm>
          <a:prstGeom prst="rect">
            <a:avLst/>
          </a:prstGeom>
        </p:spPr>
      </p:pic>
      <p:sp>
        <p:nvSpPr>
          <p:cNvPr id="4" name="Rechtwinkliges Dreieck 3">
            <a:extLst>
              <a:ext uri="{FF2B5EF4-FFF2-40B4-BE49-F238E27FC236}">
                <a16:creationId xmlns:a16="http://schemas.microsoft.com/office/drawing/2014/main" id="{183F2FE8-CFFD-4147-631E-6D090417C522}"/>
              </a:ext>
            </a:extLst>
          </p:cNvPr>
          <p:cNvSpPr/>
          <p:nvPr userDrawn="1"/>
        </p:nvSpPr>
        <p:spPr>
          <a:xfrm rot="5400000">
            <a:off x="9173402" y="5099415"/>
            <a:ext cx="736503" cy="736503"/>
          </a:xfrm>
          <a:prstGeom prst="rtTriangle">
            <a:avLst/>
          </a:prstGeom>
          <a:solidFill>
            <a:srgbClr val="0066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066AF0D-ABB0-4033-074B-FC8BD918A49F}"/>
              </a:ext>
            </a:extLst>
          </p:cNvPr>
          <p:cNvSpPr/>
          <p:nvPr userDrawn="1"/>
        </p:nvSpPr>
        <p:spPr>
          <a:xfrm>
            <a:off x="164123" y="181460"/>
            <a:ext cx="11863754" cy="5168753"/>
          </a:xfrm>
          <a:prstGeom prst="rect">
            <a:avLst/>
          </a:prstGeom>
          <a:solidFill>
            <a:srgbClr val="0066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CA5BF922-F685-22C0-D703-A29E8AB86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82711" y="6321625"/>
            <a:ext cx="626577" cy="430514"/>
          </a:xfrm>
          <a:prstGeom prst="rect">
            <a:avLst/>
          </a:prstGeom>
        </p:spPr>
        <p:txBody>
          <a:bodyPr/>
          <a:lstStyle/>
          <a:p>
            <a:pPr algn="ctr"/>
            <a:fld id="{72614D0F-B4F7-CD4D-A8F6-DD1E83B16B74}" type="slidenum">
              <a:rPr lang="de-DE" sz="1000" smtClean="0">
                <a:solidFill>
                  <a:schemeClr val="tx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000" dirty="0">
              <a:solidFill>
                <a:schemeClr val="tx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Inhaltsplatzhalter 7">
            <a:extLst>
              <a:ext uri="{FF2B5EF4-FFF2-40B4-BE49-F238E27FC236}">
                <a16:creationId xmlns:a16="http://schemas.microsoft.com/office/drawing/2014/main" id="{8B76C952-207A-0EA4-D01F-A61C5739A19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6212" y="609600"/>
            <a:ext cx="11839576" cy="4257367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4400" kern="1200" cap="all" baseline="0" dirty="0" smtClean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4400" kern="12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+mj-cs"/>
              </a:defRPr>
            </a:lvl2pPr>
            <a:lvl3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4400" kern="12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+mj-cs"/>
              </a:defRPr>
            </a:lvl3pPr>
            <a:lvl4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4400" kern="12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+mj-cs"/>
              </a:defRPr>
            </a:lvl4pPr>
            <a:lvl5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440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j-ea"/>
                <a:cs typeface="+mj-cs"/>
              </a:defRPr>
            </a:lvl5pPr>
          </a:lstStyle>
          <a:p>
            <a:pPr algn="ctr"/>
            <a:r>
              <a:rPr lang="de-AT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„HIER STEHT EINE</a:t>
            </a:r>
            <a:br>
              <a:rPr lang="de-AT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lang="de-AT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HEADLINE FÜR DIE KAPITEL-</a:t>
            </a:r>
            <a:br>
              <a:rPr lang="de-AT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</a:br>
            <a:r>
              <a:rPr lang="de-AT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TRENNSEITE ALLGEMEIN“</a:t>
            </a:r>
          </a:p>
        </p:txBody>
      </p:sp>
    </p:spTree>
    <p:extLst>
      <p:ext uri="{BB962C8B-B14F-4D97-AF65-F5344CB8AC3E}">
        <p14:creationId xmlns:p14="http://schemas.microsoft.com/office/powerpoint/2010/main" val="3478364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seite Str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56FEF43C-C76F-1AA6-48BF-2DBD26CBF7DF}"/>
              </a:ext>
            </a:extLst>
          </p:cNvPr>
          <p:cNvSpPr/>
          <p:nvPr userDrawn="1"/>
        </p:nvSpPr>
        <p:spPr>
          <a:xfrm>
            <a:off x="164123" y="181460"/>
            <a:ext cx="11863754" cy="5168753"/>
          </a:xfrm>
          <a:prstGeom prst="rect">
            <a:avLst/>
          </a:prstGeom>
          <a:solidFill>
            <a:srgbClr val="0066A9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" name="Rechtwinkliges Dreieck 2">
            <a:extLst>
              <a:ext uri="{FF2B5EF4-FFF2-40B4-BE49-F238E27FC236}">
                <a16:creationId xmlns:a16="http://schemas.microsoft.com/office/drawing/2014/main" id="{A9651C0A-CB5E-1D37-227B-D71D5A4D07AA}"/>
              </a:ext>
            </a:extLst>
          </p:cNvPr>
          <p:cNvSpPr/>
          <p:nvPr userDrawn="1"/>
        </p:nvSpPr>
        <p:spPr>
          <a:xfrm rot="5400000">
            <a:off x="9173402" y="5099415"/>
            <a:ext cx="736503" cy="736503"/>
          </a:xfrm>
          <a:prstGeom prst="rtTriangle">
            <a:avLst/>
          </a:prstGeom>
          <a:solidFill>
            <a:srgbClr val="0066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C2BB171-D93A-0478-1769-E26AB04A03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79949" y="833509"/>
            <a:ext cx="1232101" cy="1219201"/>
          </a:xfrm>
          <a:prstGeom prst="rect">
            <a:avLst/>
          </a:prstGeom>
        </p:spPr>
      </p:pic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7C7D9058-5FDE-DAB3-F932-AF07832A1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82711" y="6321625"/>
            <a:ext cx="626577" cy="430514"/>
          </a:xfrm>
          <a:prstGeom prst="rect">
            <a:avLst/>
          </a:prstGeom>
        </p:spPr>
        <p:txBody>
          <a:bodyPr/>
          <a:lstStyle/>
          <a:p>
            <a:pPr algn="ctr"/>
            <a:fld id="{72614D0F-B4F7-CD4D-A8F6-DD1E83B16B74}" type="slidenum">
              <a:rPr lang="de-DE" sz="1000" smtClean="0">
                <a:solidFill>
                  <a:schemeClr val="tx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000" dirty="0">
              <a:solidFill>
                <a:schemeClr val="tx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6834D2B-EFA8-7CC7-9816-8BDC4B7EC0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82606" y="5800379"/>
            <a:ext cx="2812104" cy="736503"/>
          </a:xfrm>
          <a:prstGeom prst="rect">
            <a:avLst/>
          </a:prstGeom>
        </p:spPr>
      </p:pic>
      <p:sp>
        <p:nvSpPr>
          <p:cNvPr id="4" name="Inhaltsplatzhalter 8">
            <a:extLst>
              <a:ext uri="{FF2B5EF4-FFF2-40B4-BE49-F238E27FC236}">
                <a16:creationId xmlns:a16="http://schemas.microsoft.com/office/drawing/2014/main" id="{1DD9580E-FE14-6F6A-79D7-076D96405DC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3513" y="2068543"/>
            <a:ext cx="11864975" cy="282961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400" cap="all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„HIER STEHT EINE HEADLINE FÜR DIE KAPITEL-TRENNSEITE STROM“</a:t>
            </a:r>
          </a:p>
        </p:txBody>
      </p:sp>
    </p:spTree>
    <p:extLst>
      <p:ext uri="{BB962C8B-B14F-4D97-AF65-F5344CB8AC3E}">
        <p14:creationId xmlns:p14="http://schemas.microsoft.com/office/powerpoint/2010/main" val="1913642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er - Allgem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017D1B4-D8E1-4502-FD7B-768E96959A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5544" y="544200"/>
            <a:ext cx="1988729" cy="5208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A34B9E9-423C-F5ED-7DF3-785164CE140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51894" y="4158923"/>
            <a:ext cx="6488210" cy="1319381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2600">
                <a:solidFill>
                  <a:srgbClr val="0069A9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de-DE" altLang="de-DE" noProof="0" dirty="0"/>
              <a:t>Master-Untertitelformat bearbeiten</a:t>
            </a:r>
            <a:endParaRPr lang="de-AT" altLang="de-DE" noProof="0" dirty="0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CEC00AC2-0EF7-F02C-3C1F-DE2168948BA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183967" y="1544447"/>
            <a:ext cx="1824065" cy="1884553"/>
            <a:chOff x="467544" y="1660398"/>
            <a:chExt cx="1764196" cy="1822704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38C3BBCD-70C3-061D-196A-86A5E5FA92A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547"/>
            <a:stretch/>
          </p:blipFill>
          <p:spPr>
            <a:xfrm>
              <a:off x="467544" y="1660398"/>
              <a:ext cx="1764196" cy="1822704"/>
            </a:xfrm>
            <a:prstGeom prst="rect">
              <a:avLst/>
            </a:prstGeom>
          </p:spPr>
        </p:pic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F22E19F7-84DB-F813-7D8A-0F792A3F7BD3}"/>
                </a:ext>
              </a:extLst>
            </p:cNvPr>
            <p:cNvSpPr/>
            <p:nvPr userDrawn="1"/>
          </p:nvSpPr>
          <p:spPr>
            <a:xfrm>
              <a:off x="1943708" y="2374474"/>
              <a:ext cx="288032" cy="24115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tlCol="0" anchor="t"/>
            <a:lstStyle/>
            <a:p>
              <a:pPr algn="ctr"/>
              <a:endParaRPr lang="de-DE" dirty="0">
                <a:solidFill>
                  <a:srgbClr val="0066A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36C4764E-D196-0BE3-99EB-06612184C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82711" y="6321625"/>
            <a:ext cx="626577" cy="430514"/>
          </a:xfrm>
          <a:prstGeom prst="rect">
            <a:avLst/>
          </a:prstGeom>
        </p:spPr>
        <p:txBody>
          <a:bodyPr/>
          <a:lstStyle/>
          <a:p>
            <a:pPr algn="ctr"/>
            <a:fld id="{72614D0F-B4F7-CD4D-A8F6-DD1E83B16B74}" type="slidenum">
              <a:rPr lang="de-DE" sz="1000" smtClean="0">
                <a:solidFill>
                  <a:schemeClr val="tx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000" dirty="0">
              <a:solidFill>
                <a:schemeClr val="tx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442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er - Str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017D1B4-D8E1-4502-FD7B-768E96959A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5544" y="544200"/>
            <a:ext cx="1988729" cy="5208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A34B9E9-423C-F5ED-7DF3-785164CE140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51894" y="4158923"/>
            <a:ext cx="6488210" cy="1319381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2600">
                <a:solidFill>
                  <a:srgbClr val="0069A9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de-DE" altLang="de-DE" noProof="0" dirty="0"/>
              <a:t>Master-Untertitelformat bearbeiten</a:t>
            </a:r>
            <a:endParaRPr lang="de-AT" altLang="de-DE" noProof="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E7D29DD-0B31-7C22-CC30-19075952E3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787" y="1379696"/>
            <a:ext cx="2088426" cy="2088426"/>
          </a:xfrm>
          <a:prstGeom prst="rect">
            <a:avLst/>
          </a:prstGeom>
        </p:spPr>
      </p:pic>
      <p:sp>
        <p:nvSpPr>
          <p:cNvPr id="2" name="Foliennummernplatzhalter 5">
            <a:extLst>
              <a:ext uri="{FF2B5EF4-FFF2-40B4-BE49-F238E27FC236}">
                <a16:creationId xmlns:a16="http://schemas.microsoft.com/office/drawing/2014/main" id="{9016F6B9-126A-DF50-DF8C-90E9651F5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82711" y="6321625"/>
            <a:ext cx="626577" cy="430514"/>
          </a:xfrm>
          <a:prstGeom prst="rect">
            <a:avLst/>
          </a:prstGeom>
        </p:spPr>
        <p:txBody>
          <a:bodyPr/>
          <a:lstStyle/>
          <a:p>
            <a:pPr algn="ctr"/>
            <a:fld id="{72614D0F-B4F7-CD4D-A8F6-DD1E83B16B74}" type="slidenum">
              <a:rPr lang="de-DE" sz="1000" smtClean="0">
                <a:solidFill>
                  <a:schemeClr val="tx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000" dirty="0">
              <a:solidFill>
                <a:schemeClr val="tx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040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EEEC640B-509E-F007-2CE5-91739C76D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82711" y="6321625"/>
            <a:ext cx="626577" cy="430514"/>
          </a:xfrm>
          <a:prstGeom prst="rect">
            <a:avLst/>
          </a:prstGeom>
        </p:spPr>
        <p:txBody>
          <a:bodyPr/>
          <a:lstStyle/>
          <a:p>
            <a:pPr algn="ctr"/>
            <a:fld id="{72614D0F-B4F7-CD4D-A8F6-DD1E83B16B74}" type="slidenum">
              <a:rPr lang="de-DE" sz="1000" smtClean="0">
                <a:solidFill>
                  <a:schemeClr val="tx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000" dirty="0">
              <a:solidFill>
                <a:schemeClr val="tx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EBD7531-42F4-717D-3E6F-C7DCA8E50E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5544" y="544200"/>
            <a:ext cx="1988729" cy="520857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EF85A4DA-B1BA-0C58-080C-30C9F98CA86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63341" y="2916755"/>
            <a:ext cx="344238" cy="344238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05FE5C0F-2966-C75D-8435-409F661EFDB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16763" y="4372585"/>
            <a:ext cx="237394" cy="390096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D2554DFD-A004-D65B-92E2-5A44993F7B1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404945" y="3652681"/>
            <a:ext cx="223502" cy="405763"/>
          </a:xfrm>
          <a:prstGeom prst="rect">
            <a:avLst/>
          </a:prstGeom>
        </p:spPr>
      </p:pic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EE07390-F676-35F0-DBAF-FD2FD790A4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63769" y="180975"/>
            <a:ext cx="9159631" cy="116205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>
                <a:solidFill>
                  <a:srgbClr val="0069A9"/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32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32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32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320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AGENDA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B336034-106A-6815-9311-F74B399F1C9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913392" y="2075854"/>
            <a:ext cx="318016" cy="329538"/>
          </a:xfrm>
          <a:prstGeom prst="rect">
            <a:avLst/>
          </a:prstGeom>
        </p:spPr>
      </p:pic>
      <p:sp>
        <p:nvSpPr>
          <p:cNvPr id="3" name="Datumsplatzhalter 3">
            <a:extLst>
              <a:ext uri="{FF2B5EF4-FFF2-40B4-BE49-F238E27FC236}">
                <a16:creationId xmlns:a16="http://schemas.microsoft.com/office/drawing/2014/main" id="{80922DB7-EB65-F31E-5F73-CF1444C988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9897" y="6446882"/>
            <a:ext cx="1080000" cy="18000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de-DE"/>
              <a:t>28/09/2026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91943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- 1-zeiliger Titel -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AAC9CB5-CFB9-4735-4E79-2805936B36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5544" y="544200"/>
            <a:ext cx="1988729" cy="520857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2459CCE-F1AD-AF62-02AE-E487CE4C3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82711" y="6321625"/>
            <a:ext cx="626577" cy="430514"/>
          </a:xfrm>
          <a:prstGeom prst="rect">
            <a:avLst/>
          </a:prstGeom>
        </p:spPr>
        <p:txBody>
          <a:bodyPr/>
          <a:lstStyle/>
          <a:p>
            <a:pPr algn="ctr"/>
            <a:fld id="{72614D0F-B4F7-CD4D-A8F6-DD1E83B16B74}" type="slidenum">
              <a:rPr lang="de-DE" sz="1000" smtClean="0">
                <a:solidFill>
                  <a:schemeClr val="tx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000" dirty="0">
              <a:solidFill>
                <a:schemeClr val="tx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C1FD4E45-A93B-007D-B82E-EF0A50E9240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325" y="265113"/>
            <a:ext cx="8828088" cy="104616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>
                <a:solidFill>
                  <a:srgbClr val="0069A9"/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3200">
                <a:solidFill>
                  <a:srgbClr val="0070C0"/>
                </a:solidFill>
              </a:defRPr>
            </a:lvl2pPr>
            <a:lvl3pPr>
              <a:defRPr sz="3200">
                <a:solidFill>
                  <a:srgbClr val="0070C0"/>
                </a:solidFill>
              </a:defRPr>
            </a:lvl3pPr>
            <a:lvl4pPr>
              <a:defRPr sz="3200">
                <a:solidFill>
                  <a:srgbClr val="0070C0"/>
                </a:solidFill>
              </a:defRPr>
            </a:lvl4pPr>
            <a:lvl5pPr>
              <a:defRPr sz="3200">
                <a:solidFill>
                  <a:srgbClr val="0070C0"/>
                </a:solidFill>
              </a:defRPr>
            </a:lvl5pPr>
          </a:lstStyle>
          <a:p>
            <a:pPr lvl="0"/>
            <a:r>
              <a:rPr lang="de-DE" dirty="0"/>
              <a:t>HIER STEHT EINE HEADLINE </a:t>
            </a:r>
          </a:p>
        </p:txBody>
      </p:sp>
      <p:sp>
        <p:nvSpPr>
          <p:cNvPr id="3" name="Datumsplatzhalter 3">
            <a:extLst>
              <a:ext uri="{FF2B5EF4-FFF2-40B4-BE49-F238E27FC236}">
                <a16:creationId xmlns:a16="http://schemas.microsoft.com/office/drawing/2014/main" id="{DC1E6A1B-DD23-D46B-FBFB-F476847788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9897" y="6446882"/>
            <a:ext cx="1080000" cy="18000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de-DE"/>
              <a:t>28/09/2026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800399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- 2-zeiliger Titel -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AAC9CB5-CFB9-4735-4E79-2805936B36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5544" y="544200"/>
            <a:ext cx="1988729" cy="520857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2459CCE-F1AD-AF62-02AE-E487CE4C3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82711" y="6321625"/>
            <a:ext cx="626577" cy="430514"/>
          </a:xfrm>
          <a:prstGeom prst="rect">
            <a:avLst/>
          </a:prstGeom>
        </p:spPr>
        <p:txBody>
          <a:bodyPr/>
          <a:lstStyle/>
          <a:p>
            <a:pPr algn="ctr"/>
            <a:fld id="{72614D0F-B4F7-CD4D-A8F6-DD1E83B16B74}" type="slidenum">
              <a:rPr lang="de-DE" sz="1000" smtClean="0">
                <a:solidFill>
                  <a:schemeClr val="tx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000" dirty="0">
              <a:solidFill>
                <a:schemeClr val="tx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558507C-ECF1-0357-E852-41E9C8B723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325" y="265113"/>
            <a:ext cx="8828088" cy="104616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>
                <a:solidFill>
                  <a:srgbClr val="0066A9"/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3200">
                <a:solidFill>
                  <a:srgbClr val="0070C0"/>
                </a:solidFill>
              </a:defRPr>
            </a:lvl2pPr>
            <a:lvl3pPr>
              <a:defRPr sz="3200">
                <a:solidFill>
                  <a:srgbClr val="0070C0"/>
                </a:solidFill>
              </a:defRPr>
            </a:lvl3pPr>
            <a:lvl4pPr>
              <a:defRPr sz="3200">
                <a:solidFill>
                  <a:srgbClr val="0070C0"/>
                </a:solidFill>
              </a:defRPr>
            </a:lvl4pPr>
            <a:lvl5pPr>
              <a:defRPr sz="3200">
                <a:solidFill>
                  <a:srgbClr val="0070C0"/>
                </a:solidFill>
              </a:defRPr>
            </a:lvl5pPr>
          </a:lstStyle>
          <a:p>
            <a:pPr lvl="0"/>
            <a:r>
              <a:rPr lang="de-DE" dirty="0"/>
              <a:t>HIER STEHT EINE HEADLINE </a:t>
            </a:r>
          </a:p>
        </p:txBody>
      </p:sp>
      <p:sp>
        <p:nvSpPr>
          <p:cNvPr id="2" name="Inhaltsplatzhalter 5">
            <a:extLst>
              <a:ext uri="{FF2B5EF4-FFF2-40B4-BE49-F238E27FC236}">
                <a16:creationId xmlns:a16="http://schemas.microsoft.com/office/drawing/2014/main" id="{5DC0EE31-FFDC-F146-5275-2B3983581FA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68325" y="1065057"/>
            <a:ext cx="6660268" cy="21715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1600" i="1" baseline="0">
                <a:solidFill>
                  <a:srgbClr val="0069A9"/>
                </a:solidFill>
                <a:latin typeface="Arial Narrow" panose="020B0606020202030204" pitchFamily="34" charset="0"/>
              </a:defRPr>
            </a:lvl1pPr>
            <a:lvl2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AT" noProof="0" dirty="0"/>
              <a:t>  Muster-Untertitel / Take </a:t>
            </a:r>
            <a:r>
              <a:rPr lang="de-AT" noProof="0" dirty="0" err="1"/>
              <a:t>home</a:t>
            </a:r>
            <a:r>
              <a:rPr lang="de-AT" noProof="0" dirty="0"/>
              <a:t> </a:t>
            </a:r>
            <a:r>
              <a:rPr lang="de-AT" noProof="0" dirty="0" err="1"/>
              <a:t>message</a:t>
            </a:r>
            <a:r>
              <a:rPr lang="de-AT" noProof="0" dirty="0"/>
              <a:t> (1-2 zeilig)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E8F6CBA5-5828-CDD3-9E10-B9423C44434A}"/>
              </a:ext>
            </a:extLst>
          </p:cNvPr>
          <p:cNvSpPr txBox="1">
            <a:spLocks/>
          </p:cNvSpPr>
          <p:nvPr userDrawn="1"/>
        </p:nvSpPr>
        <p:spPr>
          <a:xfrm>
            <a:off x="339115" y="6210651"/>
            <a:ext cx="4494681" cy="652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8191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- 1-zeiliger Titel - l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AAC9CB5-CFB9-4735-4E79-2805936B36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5544" y="544200"/>
            <a:ext cx="1988729" cy="520857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2459CCE-F1AD-AF62-02AE-E487CE4C3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82711" y="6321625"/>
            <a:ext cx="626577" cy="430514"/>
          </a:xfrm>
          <a:prstGeom prst="rect">
            <a:avLst/>
          </a:prstGeom>
        </p:spPr>
        <p:txBody>
          <a:bodyPr/>
          <a:lstStyle/>
          <a:p>
            <a:pPr algn="ctr"/>
            <a:fld id="{72614D0F-B4F7-CD4D-A8F6-DD1E83B16B74}" type="slidenum">
              <a:rPr lang="de-DE" sz="1000" smtClean="0">
                <a:solidFill>
                  <a:schemeClr val="tx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000" dirty="0">
              <a:solidFill>
                <a:schemeClr val="tx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C1FD4E45-A93B-007D-B82E-EF0A50E9240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325" y="265113"/>
            <a:ext cx="8828088" cy="104616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>
                <a:solidFill>
                  <a:srgbClr val="0069A9"/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3200">
                <a:solidFill>
                  <a:srgbClr val="0070C0"/>
                </a:solidFill>
              </a:defRPr>
            </a:lvl2pPr>
            <a:lvl3pPr>
              <a:defRPr sz="3200">
                <a:solidFill>
                  <a:srgbClr val="0070C0"/>
                </a:solidFill>
              </a:defRPr>
            </a:lvl3pPr>
            <a:lvl4pPr>
              <a:defRPr sz="3200">
                <a:solidFill>
                  <a:srgbClr val="0070C0"/>
                </a:solidFill>
              </a:defRPr>
            </a:lvl4pPr>
            <a:lvl5pPr>
              <a:defRPr sz="3200">
                <a:solidFill>
                  <a:srgbClr val="0070C0"/>
                </a:solidFill>
              </a:defRPr>
            </a:lvl5pPr>
          </a:lstStyle>
          <a:p>
            <a:pPr lvl="0"/>
            <a:r>
              <a:rPr lang="de-DE" dirty="0"/>
              <a:t>HIER STEHT EINE HEADLINE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6E8599A-9CDD-1809-54CB-1DC6690DD99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68325" y="1628384"/>
            <a:ext cx="11055350" cy="43778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0069A9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2000">
                <a:latin typeface="+mn-lt"/>
                <a:cs typeface="Arial" panose="020B0604020202020204" pitchFamily="34" charset="0"/>
              </a:defRPr>
            </a:lvl2pPr>
            <a:lvl3pPr>
              <a:defRPr sz="1800">
                <a:latin typeface="+mn-lt"/>
                <a:cs typeface="Arial" panose="020B0604020202020204" pitchFamily="34" charset="0"/>
              </a:defRPr>
            </a:lvl3pPr>
            <a:lvl4pPr>
              <a:defRPr sz="1600">
                <a:latin typeface="+mn-lt"/>
                <a:cs typeface="Arial" panose="020B0604020202020204" pitchFamily="34" charset="0"/>
              </a:defRPr>
            </a:lvl4pPr>
            <a:lvl5pPr>
              <a:defRPr sz="1600"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B219ED69-B840-2FE3-A706-8D569F8B970B}"/>
              </a:ext>
            </a:extLst>
          </p:cNvPr>
          <p:cNvSpPr txBox="1">
            <a:spLocks/>
          </p:cNvSpPr>
          <p:nvPr userDrawn="1"/>
        </p:nvSpPr>
        <p:spPr>
          <a:xfrm>
            <a:off x="339115" y="6210651"/>
            <a:ext cx="4494681" cy="652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89742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- 1-zeiliger Titel - ll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AAC9CB5-CFB9-4735-4E79-2805936B36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5544" y="544200"/>
            <a:ext cx="1988729" cy="520857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2459CCE-F1AD-AF62-02AE-E487CE4C3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82711" y="6321625"/>
            <a:ext cx="626577" cy="430514"/>
          </a:xfrm>
          <a:prstGeom prst="rect">
            <a:avLst/>
          </a:prstGeom>
        </p:spPr>
        <p:txBody>
          <a:bodyPr/>
          <a:lstStyle/>
          <a:p>
            <a:pPr algn="ctr"/>
            <a:fld id="{72614D0F-B4F7-CD4D-A8F6-DD1E83B16B74}" type="slidenum">
              <a:rPr lang="de-DE" sz="1000" smtClean="0">
                <a:solidFill>
                  <a:schemeClr val="tx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000" dirty="0">
              <a:solidFill>
                <a:schemeClr val="tx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C1FD4E45-A93B-007D-B82E-EF0A50E9240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325" y="265113"/>
            <a:ext cx="8828088" cy="104616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>
                <a:solidFill>
                  <a:srgbClr val="0069A9"/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3200">
                <a:solidFill>
                  <a:srgbClr val="0070C0"/>
                </a:solidFill>
              </a:defRPr>
            </a:lvl2pPr>
            <a:lvl3pPr>
              <a:defRPr sz="3200">
                <a:solidFill>
                  <a:srgbClr val="0070C0"/>
                </a:solidFill>
              </a:defRPr>
            </a:lvl3pPr>
            <a:lvl4pPr>
              <a:defRPr sz="3200">
                <a:solidFill>
                  <a:srgbClr val="0070C0"/>
                </a:solidFill>
              </a:defRPr>
            </a:lvl4pPr>
            <a:lvl5pPr>
              <a:defRPr sz="3200">
                <a:solidFill>
                  <a:srgbClr val="0070C0"/>
                </a:solidFill>
              </a:defRPr>
            </a:lvl5pPr>
          </a:lstStyle>
          <a:p>
            <a:pPr lvl="0"/>
            <a:r>
              <a:rPr lang="de-DE" dirty="0"/>
              <a:t>HIER STEHT EINE HEADLINE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6E8599A-9CDD-1809-54CB-1DC6690DD99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68325" y="1628384"/>
            <a:ext cx="11055350" cy="43778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2000">
                <a:latin typeface="+mn-lt"/>
                <a:cs typeface="Arial" panose="020B0604020202020204" pitchFamily="34" charset="0"/>
              </a:defRPr>
            </a:lvl2pPr>
            <a:lvl3pPr>
              <a:defRPr sz="1800">
                <a:latin typeface="+mn-lt"/>
                <a:cs typeface="Arial" panose="020B0604020202020204" pitchFamily="34" charset="0"/>
              </a:defRPr>
            </a:lvl3pPr>
            <a:lvl4pPr>
              <a:defRPr sz="1600">
                <a:latin typeface="+mn-lt"/>
                <a:cs typeface="Arial" panose="020B0604020202020204" pitchFamily="34" charset="0"/>
              </a:defRPr>
            </a:lvl4pPr>
            <a:lvl5pPr>
              <a:defRPr sz="1600"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8AA540E6-1699-F362-96FB-2354063CDEF2}"/>
              </a:ext>
            </a:extLst>
          </p:cNvPr>
          <p:cNvSpPr txBox="1">
            <a:spLocks/>
          </p:cNvSpPr>
          <p:nvPr userDrawn="1"/>
        </p:nvSpPr>
        <p:spPr>
          <a:xfrm>
            <a:off x="339115" y="6210651"/>
            <a:ext cx="4494681" cy="652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60814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- 2-zeiliger Titel - l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AAC9CB5-CFB9-4735-4E79-2805936B36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5544" y="544200"/>
            <a:ext cx="1988729" cy="520857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2459CCE-F1AD-AF62-02AE-E487CE4C3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82711" y="6321625"/>
            <a:ext cx="626577" cy="430514"/>
          </a:xfrm>
          <a:prstGeom prst="rect">
            <a:avLst/>
          </a:prstGeom>
        </p:spPr>
        <p:txBody>
          <a:bodyPr/>
          <a:lstStyle/>
          <a:p>
            <a:pPr algn="ctr"/>
            <a:fld id="{72614D0F-B4F7-CD4D-A8F6-DD1E83B16B74}" type="slidenum">
              <a:rPr lang="de-DE" sz="1000" smtClean="0">
                <a:solidFill>
                  <a:schemeClr val="tx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000" dirty="0">
              <a:solidFill>
                <a:schemeClr val="tx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558507C-ECF1-0357-E852-41E9C8B723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325" y="265113"/>
            <a:ext cx="8828088" cy="104616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>
                <a:solidFill>
                  <a:srgbClr val="0066A9"/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3200">
                <a:solidFill>
                  <a:srgbClr val="0070C0"/>
                </a:solidFill>
              </a:defRPr>
            </a:lvl2pPr>
            <a:lvl3pPr>
              <a:defRPr sz="3200">
                <a:solidFill>
                  <a:srgbClr val="0070C0"/>
                </a:solidFill>
              </a:defRPr>
            </a:lvl3pPr>
            <a:lvl4pPr>
              <a:defRPr sz="3200">
                <a:solidFill>
                  <a:srgbClr val="0070C0"/>
                </a:solidFill>
              </a:defRPr>
            </a:lvl4pPr>
            <a:lvl5pPr>
              <a:defRPr sz="3200">
                <a:solidFill>
                  <a:srgbClr val="0070C0"/>
                </a:solidFill>
              </a:defRPr>
            </a:lvl5pPr>
          </a:lstStyle>
          <a:p>
            <a:pPr lvl="0"/>
            <a:r>
              <a:rPr lang="de-DE" dirty="0"/>
              <a:t>HIER STEHT EINE HEADLINE 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743AE6E-2662-DAC4-A566-56AE6FDEF7E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68326" y="1632150"/>
            <a:ext cx="11055948" cy="436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0066A9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2000">
                <a:latin typeface="+mn-lt"/>
                <a:cs typeface="Arial" panose="020B0604020202020204" pitchFamily="34" charset="0"/>
              </a:defRPr>
            </a:lvl2pPr>
            <a:lvl3pPr>
              <a:defRPr sz="1800">
                <a:latin typeface="+mn-lt"/>
                <a:cs typeface="Arial" panose="020B0604020202020204" pitchFamily="34" charset="0"/>
              </a:defRPr>
            </a:lvl3pPr>
            <a:lvl4pPr>
              <a:defRPr sz="1600">
                <a:latin typeface="+mn-lt"/>
                <a:cs typeface="Arial" panose="020B0604020202020204" pitchFamily="34" charset="0"/>
              </a:defRPr>
            </a:lvl4pPr>
            <a:lvl5pPr>
              <a:defRPr sz="1600"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Inhaltsplatzhalter 5">
            <a:extLst>
              <a:ext uri="{FF2B5EF4-FFF2-40B4-BE49-F238E27FC236}">
                <a16:creationId xmlns:a16="http://schemas.microsoft.com/office/drawing/2014/main" id="{5DC0EE31-FFDC-F146-5275-2B3983581FA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68325" y="1065057"/>
            <a:ext cx="6660268" cy="21715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1600" i="1" baseline="0">
                <a:solidFill>
                  <a:srgbClr val="0069A9"/>
                </a:solidFill>
                <a:latin typeface="Arial Narrow" panose="020B0606020202030204" pitchFamily="34" charset="0"/>
              </a:defRPr>
            </a:lvl1pPr>
            <a:lvl2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AT" noProof="0" dirty="0"/>
              <a:t>  Muster-Untertitel / Take </a:t>
            </a:r>
            <a:r>
              <a:rPr lang="de-AT" noProof="0" dirty="0" err="1"/>
              <a:t>home</a:t>
            </a:r>
            <a:r>
              <a:rPr lang="de-AT" noProof="0" dirty="0"/>
              <a:t> </a:t>
            </a:r>
            <a:r>
              <a:rPr lang="de-AT" noProof="0" dirty="0" err="1"/>
              <a:t>message</a:t>
            </a:r>
            <a:r>
              <a:rPr lang="de-AT" noProof="0" dirty="0"/>
              <a:t> (1-2 zeilig)</a:t>
            </a:r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814828D-D731-2507-A66F-796E766B15A7}"/>
              </a:ext>
            </a:extLst>
          </p:cNvPr>
          <p:cNvSpPr txBox="1">
            <a:spLocks/>
          </p:cNvSpPr>
          <p:nvPr userDrawn="1"/>
        </p:nvSpPr>
        <p:spPr>
          <a:xfrm>
            <a:off x="339115" y="6210651"/>
            <a:ext cx="4494681" cy="652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7491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- 2-zeiliger Titel - lll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AAC9CB5-CFB9-4735-4E79-2805936B36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5544" y="544200"/>
            <a:ext cx="1988729" cy="520857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2459CCE-F1AD-AF62-02AE-E487CE4C3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82711" y="6321625"/>
            <a:ext cx="626577" cy="430514"/>
          </a:xfrm>
          <a:prstGeom prst="rect">
            <a:avLst/>
          </a:prstGeom>
        </p:spPr>
        <p:txBody>
          <a:bodyPr/>
          <a:lstStyle/>
          <a:p>
            <a:pPr algn="ctr"/>
            <a:fld id="{72614D0F-B4F7-CD4D-A8F6-DD1E83B16B74}" type="slidenum">
              <a:rPr lang="de-DE" sz="1000" smtClean="0">
                <a:solidFill>
                  <a:schemeClr val="tx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000" dirty="0">
              <a:solidFill>
                <a:schemeClr val="tx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558507C-ECF1-0357-E852-41E9C8B723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325" y="265113"/>
            <a:ext cx="8828088" cy="104616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>
                <a:solidFill>
                  <a:srgbClr val="0066A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3200">
                <a:solidFill>
                  <a:srgbClr val="0070C0"/>
                </a:solidFill>
              </a:defRPr>
            </a:lvl2pPr>
            <a:lvl3pPr>
              <a:defRPr sz="3200">
                <a:solidFill>
                  <a:srgbClr val="0070C0"/>
                </a:solidFill>
              </a:defRPr>
            </a:lvl3pPr>
            <a:lvl4pPr>
              <a:defRPr sz="3200">
                <a:solidFill>
                  <a:srgbClr val="0070C0"/>
                </a:solidFill>
              </a:defRPr>
            </a:lvl4pPr>
            <a:lvl5pPr>
              <a:defRPr sz="3200">
                <a:solidFill>
                  <a:srgbClr val="0070C0"/>
                </a:solidFill>
              </a:defRPr>
            </a:lvl5pPr>
          </a:lstStyle>
          <a:p>
            <a:pPr lvl="0"/>
            <a:r>
              <a:rPr lang="de-DE" dirty="0"/>
              <a:t>HIER STEHT EINE HEADLINE 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743AE6E-2662-DAC4-A566-56AE6FDEF7E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68326" y="1632150"/>
            <a:ext cx="11055948" cy="436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Inhaltsplatzhalter 5">
            <a:extLst>
              <a:ext uri="{FF2B5EF4-FFF2-40B4-BE49-F238E27FC236}">
                <a16:creationId xmlns:a16="http://schemas.microsoft.com/office/drawing/2014/main" id="{5DC0EE31-FFDC-F146-5275-2B3983581FA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68325" y="1065057"/>
            <a:ext cx="6660268" cy="21715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1600" i="1" baseline="0">
                <a:solidFill>
                  <a:srgbClr val="0069A9"/>
                </a:solidFill>
                <a:latin typeface="Arial Narrow" panose="020B0606020202030204" pitchFamily="34" charset="0"/>
              </a:defRPr>
            </a:lvl1pPr>
            <a:lvl2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AT" noProof="0" dirty="0"/>
              <a:t>  Muster-Untertitel / Take </a:t>
            </a:r>
            <a:r>
              <a:rPr lang="de-AT" noProof="0" dirty="0" err="1"/>
              <a:t>home</a:t>
            </a:r>
            <a:r>
              <a:rPr lang="de-AT" noProof="0" dirty="0"/>
              <a:t> </a:t>
            </a:r>
            <a:r>
              <a:rPr lang="de-AT" noProof="0" dirty="0" err="1"/>
              <a:t>message</a:t>
            </a:r>
            <a:r>
              <a:rPr lang="de-AT" noProof="0" dirty="0"/>
              <a:t> (1-2 zeilig)</a:t>
            </a:r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FE5AB004-FCD0-C42F-10DF-0F6185D77ADF}"/>
              </a:ext>
            </a:extLst>
          </p:cNvPr>
          <p:cNvSpPr txBox="1">
            <a:spLocks/>
          </p:cNvSpPr>
          <p:nvPr userDrawn="1"/>
        </p:nvSpPr>
        <p:spPr>
          <a:xfrm>
            <a:off x="339115" y="6210651"/>
            <a:ext cx="4494681" cy="652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4834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- 2-zeiliger Titel - l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AAC9CB5-CFB9-4735-4E79-2805936B36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5544" y="544200"/>
            <a:ext cx="1988729" cy="520857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2459CCE-F1AD-AF62-02AE-E487CE4C3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82711" y="6321625"/>
            <a:ext cx="626577" cy="430514"/>
          </a:xfrm>
          <a:prstGeom prst="rect">
            <a:avLst/>
          </a:prstGeom>
        </p:spPr>
        <p:txBody>
          <a:bodyPr/>
          <a:lstStyle/>
          <a:p>
            <a:pPr algn="ctr"/>
            <a:fld id="{72614D0F-B4F7-CD4D-A8F6-DD1E83B16B74}" type="slidenum">
              <a:rPr lang="de-DE" sz="1000" smtClean="0">
                <a:solidFill>
                  <a:schemeClr val="tx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000" dirty="0">
              <a:solidFill>
                <a:schemeClr val="tx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558507C-ECF1-0357-E852-41E9C8B723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325" y="265113"/>
            <a:ext cx="8828088" cy="104616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>
                <a:solidFill>
                  <a:srgbClr val="0066A9"/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3200">
                <a:solidFill>
                  <a:srgbClr val="0070C0"/>
                </a:solidFill>
              </a:defRPr>
            </a:lvl2pPr>
            <a:lvl3pPr>
              <a:defRPr sz="3200">
                <a:solidFill>
                  <a:srgbClr val="0070C0"/>
                </a:solidFill>
              </a:defRPr>
            </a:lvl3pPr>
            <a:lvl4pPr>
              <a:defRPr sz="3200">
                <a:solidFill>
                  <a:srgbClr val="0070C0"/>
                </a:solidFill>
              </a:defRPr>
            </a:lvl4pPr>
            <a:lvl5pPr>
              <a:defRPr sz="3200">
                <a:solidFill>
                  <a:srgbClr val="0070C0"/>
                </a:solidFill>
              </a:defRPr>
            </a:lvl5pPr>
          </a:lstStyle>
          <a:p>
            <a:pPr lvl="0"/>
            <a:r>
              <a:rPr lang="de-DE" dirty="0"/>
              <a:t>HIER STEHT EINE HEADLINE 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743AE6E-2662-DAC4-A566-56AE6FDEF7E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68326" y="1632150"/>
            <a:ext cx="5527674" cy="436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2000">
                <a:latin typeface="+mn-lt"/>
                <a:cs typeface="Arial" panose="020B0604020202020204" pitchFamily="34" charset="0"/>
              </a:defRPr>
            </a:lvl2pPr>
            <a:lvl3pPr>
              <a:defRPr sz="1800">
                <a:latin typeface="+mn-lt"/>
                <a:cs typeface="Arial" panose="020B0604020202020204" pitchFamily="34" charset="0"/>
              </a:defRPr>
            </a:lvl3pPr>
            <a:lvl4pPr>
              <a:defRPr sz="1600">
                <a:latin typeface="+mn-lt"/>
                <a:cs typeface="Arial" panose="020B0604020202020204" pitchFamily="34" charset="0"/>
              </a:defRPr>
            </a:lvl4pPr>
            <a:lvl5pPr>
              <a:defRPr sz="1600"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Inhaltsplatzhalter 5">
            <a:extLst>
              <a:ext uri="{FF2B5EF4-FFF2-40B4-BE49-F238E27FC236}">
                <a16:creationId xmlns:a16="http://schemas.microsoft.com/office/drawing/2014/main" id="{5DC0EE31-FFDC-F146-5275-2B3983581FA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68325" y="1065057"/>
            <a:ext cx="6660268" cy="21715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1600" i="1" baseline="0">
                <a:solidFill>
                  <a:srgbClr val="0069A9"/>
                </a:solidFill>
                <a:latin typeface="Arial Narrow" panose="020B0606020202030204" pitchFamily="34" charset="0"/>
              </a:defRPr>
            </a:lvl1pPr>
            <a:lvl2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AT" noProof="0" dirty="0"/>
              <a:t>  Muster-Untertitel / Take </a:t>
            </a:r>
            <a:r>
              <a:rPr lang="de-AT" noProof="0" dirty="0" err="1"/>
              <a:t>home</a:t>
            </a:r>
            <a:r>
              <a:rPr lang="de-AT" noProof="0" dirty="0"/>
              <a:t> </a:t>
            </a:r>
            <a:r>
              <a:rPr lang="de-AT" noProof="0" dirty="0" err="1"/>
              <a:t>message</a:t>
            </a:r>
            <a:r>
              <a:rPr lang="de-AT" noProof="0" dirty="0"/>
              <a:t> (1-2 zeilig)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FDE1C2C4-3FFF-BC4C-EB41-F791BB4AC64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095999" y="1632150"/>
            <a:ext cx="5527675" cy="436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E4348027-CBEE-06CB-505C-DC4A43481B3A}"/>
              </a:ext>
            </a:extLst>
          </p:cNvPr>
          <p:cNvSpPr txBox="1">
            <a:spLocks/>
          </p:cNvSpPr>
          <p:nvPr userDrawn="1"/>
        </p:nvSpPr>
        <p:spPr>
          <a:xfrm>
            <a:off x="339115" y="6210651"/>
            <a:ext cx="4494681" cy="652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7943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- 2-zeiliger Titel - ll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AAC9CB5-CFB9-4735-4E79-2805936B36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5544" y="544200"/>
            <a:ext cx="1988729" cy="520857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2459CCE-F1AD-AF62-02AE-E487CE4C3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82711" y="6321625"/>
            <a:ext cx="626577" cy="430514"/>
          </a:xfrm>
          <a:prstGeom prst="rect">
            <a:avLst/>
          </a:prstGeom>
        </p:spPr>
        <p:txBody>
          <a:bodyPr/>
          <a:lstStyle/>
          <a:p>
            <a:pPr algn="ctr"/>
            <a:fld id="{72614D0F-B4F7-CD4D-A8F6-DD1E83B16B74}" type="slidenum">
              <a:rPr lang="de-DE" sz="1000" smtClean="0">
                <a:solidFill>
                  <a:schemeClr val="tx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000" dirty="0">
              <a:solidFill>
                <a:schemeClr val="tx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558507C-ECF1-0357-E852-41E9C8B723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325" y="265113"/>
            <a:ext cx="8828088" cy="104616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>
                <a:solidFill>
                  <a:srgbClr val="0066A9"/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3200">
                <a:solidFill>
                  <a:srgbClr val="0070C0"/>
                </a:solidFill>
              </a:defRPr>
            </a:lvl2pPr>
            <a:lvl3pPr>
              <a:defRPr sz="3200">
                <a:solidFill>
                  <a:srgbClr val="0070C0"/>
                </a:solidFill>
              </a:defRPr>
            </a:lvl3pPr>
            <a:lvl4pPr>
              <a:defRPr sz="3200">
                <a:solidFill>
                  <a:srgbClr val="0070C0"/>
                </a:solidFill>
              </a:defRPr>
            </a:lvl4pPr>
            <a:lvl5pPr>
              <a:defRPr sz="3200">
                <a:solidFill>
                  <a:srgbClr val="0070C0"/>
                </a:solidFill>
              </a:defRPr>
            </a:lvl5pPr>
          </a:lstStyle>
          <a:p>
            <a:pPr lvl="0"/>
            <a:r>
              <a:rPr lang="de-DE" dirty="0"/>
              <a:t>HIER STEHT EINE HEADLINE 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743AE6E-2662-DAC4-A566-56AE6FDEF7E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68325" y="1632150"/>
            <a:ext cx="7364391" cy="436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2000">
                <a:latin typeface="+mn-lt"/>
                <a:cs typeface="Arial" panose="020B0604020202020204" pitchFamily="34" charset="0"/>
              </a:defRPr>
            </a:lvl2pPr>
            <a:lvl3pPr>
              <a:defRPr sz="1800">
                <a:latin typeface="+mn-lt"/>
                <a:cs typeface="Arial" panose="020B0604020202020204" pitchFamily="34" charset="0"/>
              </a:defRPr>
            </a:lvl3pPr>
            <a:lvl4pPr>
              <a:defRPr sz="1600">
                <a:latin typeface="+mn-lt"/>
                <a:cs typeface="Arial" panose="020B0604020202020204" pitchFamily="34" charset="0"/>
              </a:defRPr>
            </a:lvl4pPr>
            <a:lvl5pPr>
              <a:defRPr sz="1600"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Inhaltsplatzhalter 5">
            <a:extLst>
              <a:ext uri="{FF2B5EF4-FFF2-40B4-BE49-F238E27FC236}">
                <a16:creationId xmlns:a16="http://schemas.microsoft.com/office/drawing/2014/main" id="{5DC0EE31-FFDC-F146-5275-2B3983581FA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68325" y="1065057"/>
            <a:ext cx="6660268" cy="21715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1600" i="1" baseline="0">
                <a:solidFill>
                  <a:srgbClr val="0069A9"/>
                </a:solidFill>
                <a:latin typeface="Arial Narrow" panose="020B0606020202030204" pitchFamily="34" charset="0"/>
              </a:defRPr>
            </a:lvl1pPr>
            <a:lvl2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AT" noProof="0" dirty="0"/>
              <a:t>  Muster-Untertitel / Take </a:t>
            </a:r>
            <a:r>
              <a:rPr lang="de-AT" noProof="0" dirty="0" err="1"/>
              <a:t>home</a:t>
            </a:r>
            <a:r>
              <a:rPr lang="de-AT" noProof="0" dirty="0"/>
              <a:t> </a:t>
            </a:r>
            <a:r>
              <a:rPr lang="de-AT" noProof="0" dirty="0" err="1"/>
              <a:t>message</a:t>
            </a:r>
            <a:r>
              <a:rPr lang="de-AT" noProof="0" dirty="0"/>
              <a:t> (1-2 zeilig)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FDE1C2C4-3FFF-BC4C-EB41-F791BB4AC64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932716" y="1632150"/>
            <a:ext cx="3690958" cy="436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92AE9DCA-118D-0ACF-5954-C0F555734CBE}"/>
              </a:ext>
            </a:extLst>
          </p:cNvPr>
          <p:cNvSpPr txBox="1">
            <a:spLocks/>
          </p:cNvSpPr>
          <p:nvPr userDrawn="1"/>
        </p:nvSpPr>
        <p:spPr>
          <a:xfrm>
            <a:off x="339115" y="6210651"/>
            <a:ext cx="4494681" cy="652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2702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- 2-zeiliger Titel - lr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AAC9CB5-CFB9-4735-4E79-2805936B36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5544" y="544200"/>
            <a:ext cx="1988729" cy="520857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2459CCE-F1AD-AF62-02AE-E487CE4C3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82711" y="6321625"/>
            <a:ext cx="626577" cy="430514"/>
          </a:xfrm>
          <a:prstGeom prst="rect">
            <a:avLst/>
          </a:prstGeom>
        </p:spPr>
        <p:txBody>
          <a:bodyPr/>
          <a:lstStyle/>
          <a:p>
            <a:pPr algn="ctr"/>
            <a:fld id="{72614D0F-B4F7-CD4D-A8F6-DD1E83B16B74}" type="slidenum">
              <a:rPr lang="de-DE" sz="1000" smtClean="0">
                <a:solidFill>
                  <a:schemeClr val="tx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000" dirty="0">
              <a:solidFill>
                <a:schemeClr val="tx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558507C-ECF1-0357-E852-41E9C8B723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325" y="265113"/>
            <a:ext cx="8828088" cy="104616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>
                <a:solidFill>
                  <a:srgbClr val="0066A9"/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3200">
                <a:solidFill>
                  <a:srgbClr val="0070C0"/>
                </a:solidFill>
              </a:defRPr>
            </a:lvl2pPr>
            <a:lvl3pPr>
              <a:defRPr sz="3200">
                <a:solidFill>
                  <a:srgbClr val="0070C0"/>
                </a:solidFill>
              </a:defRPr>
            </a:lvl3pPr>
            <a:lvl4pPr>
              <a:defRPr sz="3200">
                <a:solidFill>
                  <a:srgbClr val="0070C0"/>
                </a:solidFill>
              </a:defRPr>
            </a:lvl4pPr>
            <a:lvl5pPr>
              <a:defRPr sz="3200">
                <a:solidFill>
                  <a:srgbClr val="0070C0"/>
                </a:solidFill>
              </a:defRPr>
            </a:lvl5pPr>
          </a:lstStyle>
          <a:p>
            <a:pPr lvl="0"/>
            <a:r>
              <a:rPr lang="de-DE" dirty="0"/>
              <a:t>HIER STEHT EINE HEADLINE 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743AE6E-2662-DAC4-A566-56AE6FDEF7E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68326" y="1632150"/>
            <a:ext cx="3825544" cy="436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2000">
                <a:latin typeface="+mn-lt"/>
                <a:cs typeface="Arial" panose="020B0604020202020204" pitchFamily="34" charset="0"/>
              </a:defRPr>
            </a:lvl2pPr>
            <a:lvl3pPr>
              <a:defRPr sz="1800">
                <a:latin typeface="+mn-lt"/>
                <a:cs typeface="Arial" panose="020B0604020202020204" pitchFamily="34" charset="0"/>
              </a:defRPr>
            </a:lvl3pPr>
            <a:lvl4pPr>
              <a:defRPr sz="1600">
                <a:latin typeface="+mn-lt"/>
                <a:cs typeface="Arial" panose="020B0604020202020204" pitchFamily="34" charset="0"/>
              </a:defRPr>
            </a:lvl4pPr>
            <a:lvl5pPr>
              <a:defRPr sz="1600"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Inhaltsplatzhalter 5">
            <a:extLst>
              <a:ext uri="{FF2B5EF4-FFF2-40B4-BE49-F238E27FC236}">
                <a16:creationId xmlns:a16="http://schemas.microsoft.com/office/drawing/2014/main" id="{5DC0EE31-FFDC-F146-5275-2B3983581FA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68325" y="1065057"/>
            <a:ext cx="6660268" cy="21715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1600" i="1" baseline="0">
                <a:solidFill>
                  <a:srgbClr val="0069A9"/>
                </a:solidFill>
                <a:latin typeface="Arial Narrow" panose="020B0606020202030204" pitchFamily="34" charset="0"/>
              </a:defRPr>
            </a:lvl1pPr>
            <a:lvl2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AT" noProof="0" dirty="0"/>
              <a:t>  Muster-Untertitel / Take </a:t>
            </a:r>
            <a:r>
              <a:rPr lang="de-AT" noProof="0" dirty="0" err="1"/>
              <a:t>home</a:t>
            </a:r>
            <a:r>
              <a:rPr lang="de-AT" noProof="0" dirty="0"/>
              <a:t> </a:t>
            </a:r>
            <a:r>
              <a:rPr lang="de-AT" noProof="0" dirty="0" err="1"/>
              <a:t>message</a:t>
            </a:r>
            <a:r>
              <a:rPr lang="de-AT" noProof="0" dirty="0"/>
              <a:t> (1-2 zeilig)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FDE1C2C4-3FFF-BC4C-EB41-F791BB4AC64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393870" y="1632151"/>
            <a:ext cx="7229805" cy="436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45057375-6FA6-2093-6C06-45880A2FD0C0}"/>
              </a:ext>
            </a:extLst>
          </p:cNvPr>
          <p:cNvSpPr txBox="1">
            <a:spLocks/>
          </p:cNvSpPr>
          <p:nvPr userDrawn="1"/>
        </p:nvSpPr>
        <p:spPr>
          <a:xfrm>
            <a:off x="339115" y="6210651"/>
            <a:ext cx="4494681" cy="652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6534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- 2-zeiliger Titel - lm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AAC9CB5-CFB9-4735-4E79-2805936B36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5544" y="544200"/>
            <a:ext cx="1988729" cy="520857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2459CCE-F1AD-AF62-02AE-E487CE4C3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82711" y="6321625"/>
            <a:ext cx="626577" cy="430514"/>
          </a:xfrm>
          <a:prstGeom prst="rect">
            <a:avLst/>
          </a:prstGeom>
        </p:spPr>
        <p:txBody>
          <a:bodyPr/>
          <a:lstStyle/>
          <a:p>
            <a:pPr algn="ctr"/>
            <a:fld id="{72614D0F-B4F7-CD4D-A8F6-DD1E83B16B74}" type="slidenum">
              <a:rPr lang="de-DE" sz="1000" smtClean="0">
                <a:solidFill>
                  <a:schemeClr val="tx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000" dirty="0">
              <a:solidFill>
                <a:schemeClr val="tx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558507C-ECF1-0357-E852-41E9C8B723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325" y="265113"/>
            <a:ext cx="8828088" cy="104616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>
                <a:solidFill>
                  <a:srgbClr val="0066A9"/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3200">
                <a:solidFill>
                  <a:srgbClr val="0070C0"/>
                </a:solidFill>
              </a:defRPr>
            </a:lvl2pPr>
            <a:lvl3pPr>
              <a:defRPr sz="3200">
                <a:solidFill>
                  <a:srgbClr val="0070C0"/>
                </a:solidFill>
              </a:defRPr>
            </a:lvl3pPr>
            <a:lvl4pPr>
              <a:defRPr sz="3200">
                <a:solidFill>
                  <a:srgbClr val="0070C0"/>
                </a:solidFill>
              </a:defRPr>
            </a:lvl4pPr>
            <a:lvl5pPr>
              <a:defRPr sz="3200">
                <a:solidFill>
                  <a:srgbClr val="0070C0"/>
                </a:solidFill>
              </a:defRPr>
            </a:lvl5pPr>
          </a:lstStyle>
          <a:p>
            <a:pPr lvl="0"/>
            <a:r>
              <a:rPr lang="de-DE" dirty="0"/>
              <a:t>HIER STEHT EINE HEADLINE 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743AE6E-2662-DAC4-A566-56AE6FDEF7E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68326" y="1632150"/>
            <a:ext cx="3647414" cy="436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2000">
                <a:latin typeface="+mn-lt"/>
                <a:cs typeface="Arial" panose="020B0604020202020204" pitchFamily="34" charset="0"/>
              </a:defRPr>
            </a:lvl2pPr>
            <a:lvl3pPr>
              <a:defRPr sz="1800">
                <a:latin typeface="+mn-lt"/>
                <a:cs typeface="Arial" panose="020B0604020202020204" pitchFamily="34" charset="0"/>
              </a:defRPr>
            </a:lvl3pPr>
            <a:lvl4pPr>
              <a:defRPr sz="1600">
                <a:latin typeface="+mn-lt"/>
                <a:cs typeface="Arial" panose="020B0604020202020204" pitchFamily="34" charset="0"/>
              </a:defRPr>
            </a:lvl4pPr>
            <a:lvl5pPr>
              <a:defRPr sz="1600"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Inhaltsplatzhalter 5">
            <a:extLst>
              <a:ext uri="{FF2B5EF4-FFF2-40B4-BE49-F238E27FC236}">
                <a16:creationId xmlns:a16="http://schemas.microsoft.com/office/drawing/2014/main" id="{5DC0EE31-FFDC-F146-5275-2B3983581FA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68325" y="1065057"/>
            <a:ext cx="6660268" cy="21715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1600" i="1" baseline="0">
                <a:solidFill>
                  <a:srgbClr val="0069A9"/>
                </a:solidFill>
                <a:latin typeface="Arial Narrow" panose="020B0606020202030204" pitchFamily="34" charset="0"/>
              </a:defRPr>
            </a:lvl1pPr>
            <a:lvl2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AT" noProof="0" dirty="0"/>
              <a:t>  Muster-Untertitel / Take </a:t>
            </a:r>
            <a:r>
              <a:rPr lang="de-AT" noProof="0" dirty="0" err="1"/>
              <a:t>home</a:t>
            </a:r>
            <a:r>
              <a:rPr lang="de-AT" noProof="0" dirty="0"/>
              <a:t> </a:t>
            </a:r>
            <a:r>
              <a:rPr lang="de-AT" noProof="0" dirty="0" err="1"/>
              <a:t>message</a:t>
            </a:r>
            <a:r>
              <a:rPr lang="de-AT" noProof="0" dirty="0"/>
              <a:t> (1-2 zeilig)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FDE1C2C4-3FFF-BC4C-EB41-F791BB4AC64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215740" y="1632151"/>
            <a:ext cx="3825545" cy="436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F3FF37CF-AAFA-3909-601D-FFF49A534E7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041285" y="1632150"/>
            <a:ext cx="3647413" cy="436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9D0232B4-B37B-292F-2AD6-32FF09457328}"/>
              </a:ext>
            </a:extLst>
          </p:cNvPr>
          <p:cNvSpPr txBox="1">
            <a:spLocks/>
          </p:cNvSpPr>
          <p:nvPr userDrawn="1"/>
        </p:nvSpPr>
        <p:spPr>
          <a:xfrm>
            <a:off x="339115" y="6210651"/>
            <a:ext cx="4494681" cy="652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102872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 - 2-zeiliger Titel - lmrlmrlm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AAC9CB5-CFB9-4735-4E79-2805936B36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5544" y="544200"/>
            <a:ext cx="1988729" cy="520857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2459CCE-F1AD-AF62-02AE-E487CE4C3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82711" y="6321625"/>
            <a:ext cx="626577" cy="430514"/>
          </a:xfrm>
          <a:prstGeom prst="rect">
            <a:avLst/>
          </a:prstGeom>
        </p:spPr>
        <p:txBody>
          <a:bodyPr/>
          <a:lstStyle/>
          <a:p>
            <a:pPr algn="ctr"/>
            <a:fld id="{72614D0F-B4F7-CD4D-A8F6-DD1E83B16B74}" type="slidenum">
              <a:rPr lang="de-DE" sz="1000" smtClean="0">
                <a:solidFill>
                  <a:schemeClr val="tx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000" dirty="0">
              <a:solidFill>
                <a:schemeClr val="tx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558507C-ECF1-0357-E852-41E9C8B723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325" y="265113"/>
            <a:ext cx="8828088" cy="104616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>
                <a:solidFill>
                  <a:srgbClr val="0066A9"/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3200">
                <a:solidFill>
                  <a:srgbClr val="0070C0"/>
                </a:solidFill>
              </a:defRPr>
            </a:lvl2pPr>
            <a:lvl3pPr>
              <a:defRPr sz="3200">
                <a:solidFill>
                  <a:srgbClr val="0070C0"/>
                </a:solidFill>
              </a:defRPr>
            </a:lvl3pPr>
            <a:lvl4pPr>
              <a:defRPr sz="3200">
                <a:solidFill>
                  <a:srgbClr val="0070C0"/>
                </a:solidFill>
              </a:defRPr>
            </a:lvl4pPr>
            <a:lvl5pPr>
              <a:defRPr sz="3200">
                <a:solidFill>
                  <a:srgbClr val="0070C0"/>
                </a:solidFill>
              </a:defRPr>
            </a:lvl5pPr>
          </a:lstStyle>
          <a:p>
            <a:pPr lvl="0"/>
            <a:r>
              <a:rPr lang="de-DE" dirty="0"/>
              <a:t>HIER STEHT EINE HEADLINE 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743AE6E-2662-DAC4-A566-56AE6FDEF7E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68326" y="1632150"/>
            <a:ext cx="3647414" cy="15450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2000">
                <a:latin typeface="+mn-lt"/>
                <a:cs typeface="Arial" panose="020B0604020202020204" pitchFamily="34" charset="0"/>
              </a:defRPr>
            </a:lvl2pPr>
            <a:lvl3pPr>
              <a:defRPr sz="1800">
                <a:latin typeface="+mn-lt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2" name="Inhaltsplatzhalter 5">
            <a:extLst>
              <a:ext uri="{FF2B5EF4-FFF2-40B4-BE49-F238E27FC236}">
                <a16:creationId xmlns:a16="http://schemas.microsoft.com/office/drawing/2014/main" id="{5DC0EE31-FFDC-F146-5275-2B3983581FA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68325" y="1065057"/>
            <a:ext cx="6660268" cy="21715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1600" i="1" baseline="0">
                <a:solidFill>
                  <a:srgbClr val="0069A9"/>
                </a:solidFill>
                <a:latin typeface="Arial Narrow" panose="020B0606020202030204" pitchFamily="34" charset="0"/>
              </a:defRPr>
            </a:lvl1pPr>
            <a:lvl2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AT" noProof="0" dirty="0"/>
              <a:t>  Muster-Untertitel / Take </a:t>
            </a:r>
            <a:r>
              <a:rPr lang="de-AT" noProof="0" dirty="0" err="1"/>
              <a:t>home</a:t>
            </a:r>
            <a:r>
              <a:rPr lang="de-AT" noProof="0" dirty="0"/>
              <a:t> </a:t>
            </a:r>
            <a:r>
              <a:rPr lang="de-AT" noProof="0" dirty="0" err="1"/>
              <a:t>message</a:t>
            </a:r>
            <a:r>
              <a:rPr lang="de-AT" noProof="0" dirty="0"/>
              <a:t> (1-2 zeilig)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FDE1C2C4-3FFF-BC4C-EB41-F791BB4AC64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215740" y="1632150"/>
            <a:ext cx="3825545" cy="15417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F3FF37CF-AAFA-3909-601D-FFF49A534E7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041284" y="1632150"/>
            <a:ext cx="3647413" cy="15417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3" name="Inhaltsplatzhalter 6">
            <a:extLst>
              <a:ext uri="{FF2B5EF4-FFF2-40B4-BE49-F238E27FC236}">
                <a16:creationId xmlns:a16="http://schemas.microsoft.com/office/drawing/2014/main" id="{A49C8F1E-A5E4-2053-E0C5-BE28B1C53E7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68326" y="3183180"/>
            <a:ext cx="3647414" cy="15417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2000">
                <a:latin typeface="+mn-lt"/>
                <a:cs typeface="Arial" panose="020B0604020202020204" pitchFamily="34" charset="0"/>
              </a:defRPr>
            </a:lvl2pPr>
            <a:lvl3pPr>
              <a:defRPr sz="1800">
                <a:latin typeface="+mn-lt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0" name="Inhaltsplatzhalter 4">
            <a:extLst>
              <a:ext uri="{FF2B5EF4-FFF2-40B4-BE49-F238E27FC236}">
                <a16:creationId xmlns:a16="http://schemas.microsoft.com/office/drawing/2014/main" id="{006273AA-D227-4E9B-34EC-4E17BF84A65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215740" y="3183181"/>
            <a:ext cx="3825545" cy="15384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1" name="Inhaltsplatzhalter 8">
            <a:extLst>
              <a:ext uri="{FF2B5EF4-FFF2-40B4-BE49-F238E27FC236}">
                <a16:creationId xmlns:a16="http://schemas.microsoft.com/office/drawing/2014/main" id="{89BE6EC1-18F8-828C-6A36-1A8C89DDAA21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8041284" y="3183181"/>
            <a:ext cx="3647413" cy="15384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2" name="Inhaltsplatzhalter 6">
            <a:extLst>
              <a:ext uri="{FF2B5EF4-FFF2-40B4-BE49-F238E27FC236}">
                <a16:creationId xmlns:a16="http://schemas.microsoft.com/office/drawing/2014/main" id="{2DB6E52F-6827-48A1-66F6-4631113DC006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68326" y="4740245"/>
            <a:ext cx="3647414" cy="15351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2000">
                <a:latin typeface="+mn-lt"/>
                <a:cs typeface="Arial" panose="020B0604020202020204" pitchFamily="34" charset="0"/>
              </a:defRPr>
            </a:lvl2pPr>
            <a:lvl3pPr>
              <a:defRPr sz="1800">
                <a:latin typeface="+mn-lt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3" name="Inhaltsplatzhalter 4">
            <a:extLst>
              <a:ext uri="{FF2B5EF4-FFF2-40B4-BE49-F238E27FC236}">
                <a16:creationId xmlns:a16="http://schemas.microsoft.com/office/drawing/2014/main" id="{5949909A-3F86-C4F6-E188-10D603E42893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215740" y="4740246"/>
            <a:ext cx="3825545" cy="15351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4" name="Inhaltsplatzhalter 8">
            <a:extLst>
              <a:ext uri="{FF2B5EF4-FFF2-40B4-BE49-F238E27FC236}">
                <a16:creationId xmlns:a16="http://schemas.microsoft.com/office/drawing/2014/main" id="{0F93616B-416F-EBCB-92C1-6CDFB403BDF3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041284" y="4740246"/>
            <a:ext cx="3647413" cy="15351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96773CD6-F99B-F4F8-F48D-6FE0B3F6F2B5}"/>
              </a:ext>
            </a:extLst>
          </p:cNvPr>
          <p:cNvSpPr txBox="1">
            <a:spLocks/>
          </p:cNvSpPr>
          <p:nvPr userDrawn="1"/>
        </p:nvSpPr>
        <p:spPr>
          <a:xfrm>
            <a:off x="339115" y="6210651"/>
            <a:ext cx="4494681" cy="652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26242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1838A7B5-3294-3C53-94EF-7D49764D69D7}"/>
              </a:ext>
            </a:extLst>
          </p:cNvPr>
          <p:cNvSpPr/>
          <p:nvPr userDrawn="1"/>
        </p:nvSpPr>
        <p:spPr>
          <a:xfrm>
            <a:off x="164123" y="181460"/>
            <a:ext cx="11863754" cy="5168753"/>
          </a:xfrm>
          <a:prstGeom prst="rect">
            <a:avLst/>
          </a:prstGeom>
          <a:solidFill>
            <a:srgbClr val="0066A9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" name="Rechtwinkliges Dreieck 2">
            <a:extLst>
              <a:ext uri="{FF2B5EF4-FFF2-40B4-BE49-F238E27FC236}">
                <a16:creationId xmlns:a16="http://schemas.microsoft.com/office/drawing/2014/main" id="{B12194EB-6F2C-3852-1313-54175F711DF4}"/>
              </a:ext>
            </a:extLst>
          </p:cNvPr>
          <p:cNvSpPr/>
          <p:nvPr userDrawn="1"/>
        </p:nvSpPr>
        <p:spPr>
          <a:xfrm rot="5400000">
            <a:off x="9173402" y="5099415"/>
            <a:ext cx="736503" cy="736503"/>
          </a:xfrm>
          <a:prstGeom prst="rtTriangle">
            <a:avLst/>
          </a:prstGeom>
          <a:solidFill>
            <a:srgbClr val="0066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itel 14">
            <a:extLst>
              <a:ext uri="{FF2B5EF4-FFF2-40B4-BE49-F238E27FC236}">
                <a16:creationId xmlns:a16="http://schemas.microsoft.com/office/drawing/2014/main" id="{F0810E71-6972-DAAF-70C2-86B4CE5DE522}"/>
              </a:ext>
            </a:extLst>
          </p:cNvPr>
          <p:cNvSpPr txBox="1">
            <a:spLocks/>
          </p:cNvSpPr>
          <p:nvPr userDrawn="1"/>
        </p:nvSpPr>
        <p:spPr>
          <a:xfrm>
            <a:off x="508507" y="260769"/>
            <a:ext cx="10847219" cy="8492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AT" sz="2800" dirty="0">
                <a:solidFill>
                  <a:srgbClr val="FFFFFF"/>
                </a:solidFill>
                <a:effectLst/>
                <a:latin typeface="+mj-lt"/>
                <a:cs typeface="Arial" panose="020B0604020202020204" pitchFamily="34" charset="0"/>
              </a:rPr>
              <a:t>Kontakt</a:t>
            </a:r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B3C06B29-B610-C724-4874-2675E5694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82711" y="6321625"/>
            <a:ext cx="626577" cy="430514"/>
          </a:xfrm>
          <a:prstGeom prst="rect">
            <a:avLst/>
          </a:prstGeom>
        </p:spPr>
        <p:txBody>
          <a:bodyPr/>
          <a:lstStyle/>
          <a:p>
            <a:pPr algn="ctr"/>
            <a:fld id="{72614D0F-B4F7-CD4D-A8F6-DD1E83B16B74}" type="slidenum">
              <a:rPr lang="de-DE" sz="1000" smtClean="0">
                <a:solidFill>
                  <a:schemeClr val="tx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000" dirty="0">
              <a:solidFill>
                <a:schemeClr val="tx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3C8F8B0-C8D0-9FE0-D443-395EFCE6CA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2606" y="5800379"/>
            <a:ext cx="2812104" cy="736503"/>
          </a:xfrm>
          <a:prstGeom prst="rect">
            <a:avLst/>
          </a:prstGeom>
        </p:spPr>
      </p:pic>
      <p:sp>
        <p:nvSpPr>
          <p:cNvPr id="9" name="Textplatzhalter 8">
            <a:extLst>
              <a:ext uri="{FF2B5EF4-FFF2-40B4-BE49-F238E27FC236}">
                <a16:creationId xmlns:a16="http://schemas.microsoft.com/office/drawing/2014/main" id="{AEF08A04-A702-EC42-26FF-1E044331EC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21150" y="2211388"/>
            <a:ext cx="4460875" cy="38712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dirty="0"/>
              <a:t>Titel Vorname Name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406BFC8-58C4-10D3-EC72-6921AE8AB9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82711" y="2630402"/>
            <a:ext cx="2799314" cy="43879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sz="1600" dirty="0"/>
              <a:t>DW</a:t>
            </a:r>
            <a:endParaRPr lang="de-DE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4C32588F-9AA5-3D80-914B-7687CD444ABE}"/>
              </a:ext>
            </a:extLst>
          </p:cNvPr>
          <p:cNvSpPr txBox="1"/>
          <p:nvPr userDrawn="1"/>
        </p:nvSpPr>
        <p:spPr>
          <a:xfrm>
            <a:off x="4121151" y="2676115"/>
            <a:ext cx="3987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altLang="de-DE" sz="1800" dirty="0">
                <a:solidFill>
                  <a:schemeClr val="bg1"/>
                </a:solidFill>
                <a:sym typeface="Wingdings 2" pitchFamily="18" charset="2"/>
              </a:rPr>
              <a:t>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892178CF-0579-1B64-03CC-4587127650F9}"/>
              </a:ext>
            </a:extLst>
          </p:cNvPr>
          <p:cNvSpPr txBox="1"/>
          <p:nvPr userDrawn="1"/>
        </p:nvSpPr>
        <p:spPr>
          <a:xfrm>
            <a:off x="4606710" y="2682180"/>
            <a:ext cx="911613" cy="307777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lvl="0" indent="0">
              <a:spcBef>
                <a:spcPts val="500"/>
              </a:spcBef>
              <a:buFont typeface="Arial" pitchFamily="34" charset="0"/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179388" indent="-179388">
              <a:spcBef>
                <a:spcPts val="500"/>
              </a:spcBef>
              <a:buFont typeface="Arial" pitchFamily="34" charset="0"/>
              <a:buChar char="•"/>
              <a:defRPr sz="2000">
                <a:latin typeface="Arial" pitchFamily="34" charset="0"/>
                <a:cs typeface="Arial" pitchFamily="34" charset="0"/>
              </a:defRPr>
            </a:lvl2pPr>
            <a:lvl3pPr marL="447675" indent="-268288">
              <a:spcBef>
                <a:spcPts val="400"/>
              </a:spcBef>
              <a:buFont typeface="Arial" pitchFamily="34" charset="0"/>
              <a:buChar char="–"/>
              <a:defRPr>
                <a:latin typeface="Arial" pitchFamily="34" charset="0"/>
                <a:cs typeface="Arial" pitchFamily="34" charset="0"/>
              </a:defRPr>
            </a:lvl3pPr>
            <a:lvl4pPr marL="627063" indent="-179388">
              <a:spcBef>
                <a:spcPts val="400"/>
              </a:spcBef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896938" indent="-269875">
              <a:spcBef>
                <a:spcPts val="400"/>
              </a:spcBef>
              <a:buFont typeface="Arial" pitchFamily="34" charset="0"/>
              <a:buChar char="–"/>
              <a:defRPr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0" algn="l"/>
            <a:r>
              <a:rPr lang="de-AT" sz="16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+43 1 24724</a:t>
            </a:r>
            <a:endParaRPr lang="en-GB" sz="1600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325B4411-DE18-CCE7-053F-E66769C7500F}"/>
              </a:ext>
            </a:extLst>
          </p:cNvPr>
          <p:cNvSpPr/>
          <p:nvPr userDrawn="1"/>
        </p:nvSpPr>
        <p:spPr>
          <a:xfrm>
            <a:off x="4121150" y="3106331"/>
            <a:ext cx="4459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b="1" dirty="0">
                <a:solidFill>
                  <a:schemeClr val="bg1"/>
                </a:solidFill>
                <a:cs typeface="Arial" charset="0"/>
                <a:sym typeface="Wingdings" pitchFamily="2" charset="2"/>
              </a:rPr>
              <a:t>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1" name="Textplatzhalter 30">
            <a:extLst>
              <a:ext uri="{FF2B5EF4-FFF2-40B4-BE49-F238E27FC236}">
                <a16:creationId xmlns:a16="http://schemas.microsoft.com/office/drawing/2014/main" id="{C25CA22C-40EE-3BB3-A06E-29B7A28C36F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29645" y="3073400"/>
            <a:ext cx="3965575" cy="4302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DE" sz="1600" dirty="0"/>
              <a:t>vorname.nachname@e-control.at</a:t>
            </a:r>
            <a:endParaRPr lang="de-DE" dirty="0"/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9F609223-C4CD-AACE-BC55-9C517A95320A}"/>
              </a:ext>
            </a:extLst>
          </p:cNvPr>
          <p:cNvSpPr/>
          <p:nvPr userDrawn="1"/>
        </p:nvSpPr>
        <p:spPr>
          <a:xfrm>
            <a:off x="4142181" y="3559319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b="1" dirty="0">
                <a:solidFill>
                  <a:schemeClr val="bg1"/>
                </a:solidFill>
                <a:cs typeface="Arial" charset="0"/>
                <a:sym typeface="Webdings" pitchFamily="18" charset="2"/>
              </a:rPr>
              <a:t>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089B247E-3D14-E626-C172-9AA929B9B527}"/>
              </a:ext>
            </a:extLst>
          </p:cNvPr>
          <p:cNvSpPr txBox="1"/>
          <p:nvPr userDrawn="1"/>
        </p:nvSpPr>
        <p:spPr>
          <a:xfrm>
            <a:off x="4616450" y="3566054"/>
            <a:ext cx="3072632" cy="30777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lvl="0" indent="0">
              <a:spcBef>
                <a:spcPts val="500"/>
              </a:spcBef>
              <a:buFont typeface="Arial" pitchFamily="34" charset="0"/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179388" indent="-179388">
              <a:spcBef>
                <a:spcPts val="500"/>
              </a:spcBef>
              <a:buFont typeface="Arial" pitchFamily="34" charset="0"/>
              <a:buChar char="•"/>
              <a:defRPr sz="2000">
                <a:latin typeface="Arial" pitchFamily="34" charset="0"/>
                <a:cs typeface="Arial" pitchFamily="34" charset="0"/>
              </a:defRPr>
            </a:lvl2pPr>
            <a:lvl3pPr marL="447675" indent="-268288">
              <a:spcBef>
                <a:spcPts val="400"/>
              </a:spcBef>
              <a:buFont typeface="Arial" pitchFamily="34" charset="0"/>
              <a:buChar char="–"/>
              <a:defRPr>
                <a:latin typeface="Arial" pitchFamily="34" charset="0"/>
                <a:cs typeface="Arial" pitchFamily="34" charset="0"/>
              </a:defRPr>
            </a:lvl3pPr>
            <a:lvl4pPr marL="627063" indent="-179388">
              <a:spcBef>
                <a:spcPts val="400"/>
              </a:spcBef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896938" indent="-269875">
              <a:spcBef>
                <a:spcPts val="400"/>
              </a:spcBef>
              <a:buFont typeface="Arial" pitchFamily="34" charset="0"/>
              <a:buChar char="–"/>
              <a:defRPr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0" algn="l"/>
            <a:r>
              <a:rPr lang="de-AT" sz="16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www.e-control.at</a:t>
            </a:r>
            <a:endParaRPr lang="en-GB" sz="1600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0217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winkliges Dreieck 2">
            <a:extLst>
              <a:ext uri="{FF2B5EF4-FFF2-40B4-BE49-F238E27FC236}">
                <a16:creationId xmlns:a16="http://schemas.microsoft.com/office/drawing/2014/main" id="{B12194EB-6F2C-3852-1313-54175F711DF4}"/>
              </a:ext>
            </a:extLst>
          </p:cNvPr>
          <p:cNvSpPr/>
          <p:nvPr userDrawn="1"/>
        </p:nvSpPr>
        <p:spPr>
          <a:xfrm rot="5400000">
            <a:off x="9173402" y="5099415"/>
            <a:ext cx="736503" cy="736503"/>
          </a:xfrm>
          <a:prstGeom prst="rtTriangle">
            <a:avLst/>
          </a:prstGeom>
          <a:solidFill>
            <a:srgbClr val="0066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AE01949-F640-4FAF-5141-0E41CD9DE23C}"/>
              </a:ext>
            </a:extLst>
          </p:cNvPr>
          <p:cNvSpPr/>
          <p:nvPr userDrawn="1"/>
        </p:nvSpPr>
        <p:spPr>
          <a:xfrm>
            <a:off x="164123" y="181460"/>
            <a:ext cx="11863754" cy="5168753"/>
          </a:xfrm>
          <a:prstGeom prst="rect">
            <a:avLst/>
          </a:prstGeom>
          <a:solidFill>
            <a:srgbClr val="0066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itel 14">
            <a:extLst>
              <a:ext uri="{FF2B5EF4-FFF2-40B4-BE49-F238E27FC236}">
                <a16:creationId xmlns:a16="http://schemas.microsoft.com/office/drawing/2014/main" id="{F0810E71-6972-DAAF-70C2-86B4CE5DE522}"/>
              </a:ext>
            </a:extLst>
          </p:cNvPr>
          <p:cNvSpPr txBox="1">
            <a:spLocks/>
          </p:cNvSpPr>
          <p:nvPr userDrawn="1"/>
        </p:nvSpPr>
        <p:spPr>
          <a:xfrm>
            <a:off x="164123" y="917582"/>
            <a:ext cx="11863754" cy="18224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AT" dirty="0">
                <a:solidFill>
                  <a:srgbClr val="FFFFFF"/>
                </a:solidFill>
                <a:effectLst/>
                <a:latin typeface="+mj-lt"/>
                <a:cs typeface="Arial" panose="020B0604020202020204" pitchFamily="34" charset="0"/>
              </a:rPr>
              <a:t>„UNSERE ENERGIE</a:t>
            </a:r>
          </a:p>
          <a:p>
            <a:pPr algn="ctr"/>
            <a:r>
              <a:rPr lang="de-AT" dirty="0">
                <a:solidFill>
                  <a:srgbClr val="FFFFFF"/>
                </a:solidFill>
                <a:effectLst/>
                <a:latin typeface="+mj-lt"/>
                <a:cs typeface="Arial" panose="020B0604020202020204" pitchFamily="34" charset="0"/>
              </a:rPr>
              <a:t>GEHÖRT DER ZUKUNFT“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0B6E5C0C-71CC-3436-F32B-7986FD3DE429}"/>
              </a:ext>
            </a:extLst>
          </p:cNvPr>
          <p:cNvSpPr txBox="1"/>
          <p:nvPr userDrawn="1"/>
        </p:nvSpPr>
        <p:spPr>
          <a:xfrm>
            <a:off x="3048810" y="2791841"/>
            <a:ext cx="6153555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AT" sz="1100" b="1" dirty="0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rPr>
              <a:t>E-Control</a:t>
            </a:r>
          </a:p>
          <a:p>
            <a:pPr algn="ctr"/>
            <a:r>
              <a:rPr lang="de-AT" sz="1100" dirty="0" err="1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rPr>
              <a:t>Rudolfsplatz</a:t>
            </a:r>
            <a:r>
              <a:rPr lang="de-AT" sz="1100" dirty="0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rPr>
              <a:t> 13a, A-1010 Wien</a:t>
            </a:r>
          </a:p>
          <a:p>
            <a:pPr algn="ctr"/>
            <a:r>
              <a:rPr lang="de-AT" sz="1100" dirty="0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rPr>
              <a:t>Tel.: +43 1 24 7 24-0</a:t>
            </a:r>
          </a:p>
          <a:p>
            <a:pPr algn="ctr"/>
            <a:r>
              <a:rPr lang="de-AT" sz="1100" dirty="0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rPr>
              <a:t>Fax: +43 1 24 7 24-900</a:t>
            </a:r>
          </a:p>
          <a:p>
            <a:pPr algn="ctr"/>
            <a:r>
              <a:rPr lang="de-AT" sz="1100" dirty="0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rPr>
              <a:t>E-Mail: </a:t>
            </a:r>
            <a:r>
              <a:rPr lang="de-AT" sz="1100" dirty="0" err="1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rPr>
              <a:t>office@e-control.at</a:t>
            </a:r>
            <a:endParaRPr lang="de-AT" sz="1100" dirty="0">
              <a:solidFill>
                <a:schemeClr val="bg1"/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algn="ctr"/>
            <a:r>
              <a:rPr lang="de-AT" sz="1100" dirty="0" err="1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rPr>
              <a:t>www.e-control.at</a:t>
            </a:r>
            <a:endParaRPr lang="de-AT" sz="1100" dirty="0">
              <a:solidFill>
                <a:schemeClr val="bg1"/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algn="ctr"/>
            <a:r>
              <a:rPr lang="de-AT" sz="1100" b="0" i="0" u="none" strike="noStrike" dirty="0" err="1">
                <a:solidFill>
                  <a:schemeClr val="bg1"/>
                </a:solidFill>
                <a:effectLst/>
                <a:latin typeface="+mn-lt"/>
              </a:rPr>
              <a:t>Bluesky</a:t>
            </a:r>
            <a:r>
              <a:rPr lang="de-AT" sz="1100" dirty="0">
                <a:solidFill>
                  <a:schemeClr val="bg1"/>
                </a:solidFill>
                <a:latin typeface="+mn-lt"/>
              </a:rPr>
              <a:t>: </a:t>
            </a:r>
            <a:r>
              <a:rPr lang="de-AT" sz="1100" dirty="0">
                <a:solidFill>
                  <a:schemeClr val="bg1"/>
                </a:solidFill>
                <a:effectLst/>
                <a:latin typeface="+mn-lt"/>
              </a:rPr>
              <a:t>https://</a:t>
            </a:r>
            <a:r>
              <a:rPr lang="de-AT" sz="1100" dirty="0" err="1">
                <a:solidFill>
                  <a:schemeClr val="bg1"/>
                </a:solidFill>
                <a:effectLst/>
                <a:latin typeface="+mn-lt"/>
              </a:rPr>
              <a:t>bsky.app</a:t>
            </a:r>
            <a:r>
              <a:rPr lang="de-AT" sz="1100" dirty="0">
                <a:solidFill>
                  <a:schemeClr val="bg1"/>
                </a:solidFill>
                <a:effectLst/>
                <a:latin typeface="+mn-lt"/>
              </a:rPr>
              <a:t>/</a:t>
            </a:r>
            <a:r>
              <a:rPr lang="de-AT" sz="1100" dirty="0" err="1">
                <a:solidFill>
                  <a:schemeClr val="bg1"/>
                </a:solidFill>
                <a:effectLst/>
                <a:latin typeface="+mn-lt"/>
              </a:rPr>
              <a:t>profile</a:t>
            </a:r>
            <a:r>
              <a:rPr lang="de-AT" sz="1100" dirty="0">
                <a:solidFill>
                  <a:schemeClr val="bg1"/>
                </a:solidFill>
                <a:effectLst/>
                <a:latin typeface="+mn-lt"/>
              </a:rPr>
              <a:t>/</a:t>
            </a:r>
            <a:r>
              <a:rPr lang="de-AT" sz="1100" dirty="0" err="1">
                <a:solidFill>
                  <a:schemeClr val="bg1"/>
                </a:solidFill>
                <a:effectLst/>
                <a:latin typeface="+mn-lt"/>
              </a:rPr>
              <a:t>econtrol.bsky.social</a:t>
            </a:r>
            <a:endParaRPr lang="de-AT" sz="1100" dirty="0">
              <a:solidFill>
                <a:schemeClr val="bg1"/>
              </a:solidFill>
              <a:effectLst/>
              <a:latin typeface="+mn-lt"/>
            </a:endParaRPr>
          </a:p>
          <a:p>
            <a:pPr algn="ctr"/>
            <a:r>
              <a:rPr lang="de-AT" sz="1100" dirty="0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rPr>
              <a:t>Facebook: </a:t>
            </a:r>
            <a:r>
              <a:rPr lang="de-AT" sz="1100" dirty="0" err="1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rPr>
              <a:t>www.facebook.com</a:t>
            </a:r>
            <a:r>
              <a:rPr lang="de-AT" sz="1100" dirty="0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rPr>
              <a:t>/</a:t>
            </a:r>
            <a:r>
              <a:rPr lang="de-AT" sz="1100" dirty="0" err="1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rPr>
              <a:t>energie.control</a:t>
            </a:r>
            <a:endParaRPr lang="de-AT" sz="1100" dirty="0">
              <a:solidFill>
                <a:schemeClr val="bg1"/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algn="ctr"/>
            <a:r>
              <a:rPr lang="de-AT" sz="1100" dirty="0" err="1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rPr>
              <a:t>www.linkedin.com</a:t>
            </a:r>
            <a:r>
              <a:rPr lang="de-AT" sz="1100" dirty="0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rPr>
              <a:t>/</a:t>
            </a:r>
            <a:r>
              <a:rPr lang="de-AT" sz="1100" dirty="0" err="1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rPr>
              <a:t>company</a:t>
            </a:r>
            <a:r>
              <a:rPr lang="de-AT" sz="1100" dirty="0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rPr>
              <a:t>/</a:t>
            </a:r>
            <a:r>
              <a:rPr lang="de-AT" sz="1100" dirty="0" err="1">
                <a:solidFill>
                  <a:schemeClr val="bg1"/>
                </a:solidFill>
                <a:effectLst/>
                <a:latin typeface="+mn-lt"/>
                <a:cs typeface="Arial" panose="020B0604020202020204" pitchFamily="34" charset="0"/>
              </a:rPr>
              <a:t>e-control</a:t>
            </a:r>
            <a:endParaRPr lang="de-AT" sz="1100" dirty="0">
              <a:solidFill>
                <a:schemeClr val="bg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B3C06B29-B610-C724-4874-2675E5694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82711" y="6321625"/>
            <a:ext cx="626577" cy="430514"/>
          </a:xfrm>
          <a:prstGeom prst="rect">
            <a:avLst/>
          </a:prstGeom>
        </p:spPr>
        <p:txBody>
          <a:bodyPr/>
          <a:lstStyle/>
          <a:p>
            <a:pPr algn="ctr"/>
            <a:fld id="{72614D0F-B4F7-CD4D-A8F6-DD1E83B16B74}" type="slidenum">
              <a:rPr lang="de-DE" sz="1000" smtClean="0">
                <a:solidFill>
                  <a:schemeClr val="tx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000" dirty="0">
              <a:solidFill>
                <a:schemeClr val="tx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3C8F8B0-C8D0-9FE0-D443-395EFCE6CA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2606" y="5800379"/>
            <a:ext cx="2812104" cy="73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5461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8064500" y="5424000"/>
            <a:ext cx="3695699" cy="1029717"/>
          </a:xfrm>
        </p:spPr>
        <p:txBody>
          <a:bodyPr lIns="0" tIns="0" rIns="0" bIns="0" anchor="ctr"/>
          <a:lstStyle>
            <a:lvl1pPr marL="0" indent="0" algn="r">
              <a:spcBef>
                <a:spcPts val="0"/>
              </a:spcBef>
              <a:buNone/>
              <a:defRPr sz="2667">
                <a:solidFill>
                  <a:schemeClr val="accent1"/>
                </a:solidFill>
                <a:latin typeface="+mj-lt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de-AT" noProof="0" dirty="0"/>
              <a:t>DD. MMMMM 2018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1"/>
            <a:ext cx="12192000" cy="5361708"/>
          </a:xfrm>
          <a:prstGeom prst="rect">
            <a:avLst/>
          </a:prstGeom>
          <a:solidFill>
            <a:srgbClr val="0066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1800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396" y="1042736"/>
            <a:ext cx="4563208" cy="1200000"/>
          </a:xfrm>
          <a:prstGeom prst="rect">
            <a:avLst/>
          </a:prstGeom>
        </p:spPr>
      </p:pic>
      <p:sp>
        <p:nvSpPr>
          <p:cNvPr id="11" name="Titel 10"/>
          <p:cNvSpPr>
            <a:spLocks noGrp="1"/>
          </p:cNvSpPr>
          <p:nvPr>
            <p:ph type="title" hasCustomPrompt="1"/>
          </p:nvPr>
        </p:nvSpPr>
        <p:spPr>
          <a:xfrm>
            <a:off x="767408" y="2948947"/>
            <a:ext cx="10657184" cy="1604432"/>
          </a:xfrm>
        </p:spPr>
        <p:txBody>
          <a:bodyPr lIns="0" tIns="0" rIns="0" bIns="0" anchor="ctr" anchorCtr="1">
            <a:noAutofit/>
          </a:bodyPr>
          <a:lstStyle>
            <a:lvl1pPr>
              <a:defRPr sz="4267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de-DE" dirty="0"/>
              <a:t>Mustertitel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31800" y="5425019"/>
            <a:ext cx="7537451" cy="1028699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667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AT" noProof="0" dirty="0"/>
              <a:t>Dr. Mag. Muster Mustermann</a:t>
            </a:r>
          </a:p>
        </p:txBody>
      </p:sp>
    </p:spTree>
    <p:extLst>
      <p:ext uri="{BB962C8B-B14F-4D97-AF65-F5344CB8AC3E}">
        <p14:creationId xmlns:p14="http://schemas.microsoft.com/office/powerpoint/2010/main" val="28289398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04">
          <p15:clr>
            <a:srgbClr val="FBAE40"/>
          </p15:clr>
        </p15:guide>
        <p15:guide id="4" pos="5556">
          <p15:clr>
            <a:srgbClr val="FBAE40"/>
          </p15:clr>
        </p15:guide>
        <p15:guide id="5" orient="horz" pos="3049">
          <p15:clr>
            <a:srgbClr val="FBAE40"/>
          </p15:clr>
        </p15:guide>
        <p15:guide id="6" orient="horz" pos="19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er - E-Contr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22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22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feld 11"/>
          <p:cNvSpPr txBox="1"/>
          <p:nvPr userDrawn="1"/>
        </p:nvSpPr>
        <p:spPr>
          <a:xfrm>
            <a:off x="446296" y="404284"/>
            <a:ext cx="8846400" cy="480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l"/>
            <a:endParaRPr lang="en-US" sz="3467" noProof="0" dirty="0">
              <a:solidFill>
                <a:schemeClr val="bg1"/>
              </a:solidFill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28/09/2026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58CD-3741-43C7-A2FD-7865044D30D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70527" y="4154139"/>
            <a:ext cx="8650947" cy="175917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3467">
                <a:solidFill>
                  <a:srgbClr val="0066A9"/>
                </a:solidFill>
              </a:defRPr>
            </a:lvl1pPr>
          </a:lstStyle>
          <a:p>
            <a:pPr lvl="0"/>
            <a:r>
              <a:rPr lang="de-DE" altLang="de-DE" noProof="0"/>
              <a:t>Master-Untertitelformat bearbeiten</a:t>
            </a:r>
            <a:endParaRPr lang="de-AT" altLang="de-DE" noProof="0" dirty="0"/>
          </a:p>
        </p:txBody>
      </p:sp>
      <p:grpSp>
        <p:nvGrpSpPr>
          <p:cNvPr id="14" name="Gruppieren 13"/>
          <p:cNvGrpSpPr>
            <a:grpSpLocks noChangeAspect="1"/>
          </p:cNvGrpSpPr>
          <p:nvPr userDrawn="1"/>
        </p:nvGrpSpPr>
        <p:grpSpPr>
          <a:xfrm>
            <a:off x="5236503" y="1868803"/>
            <a:ext cx="1718996" cy="1776000"/>
            <a:chOff x="467544" y="1660398"/>
            <a:chExt cx="1764196" cy="1822704"/>
          </a:xfrm>
        </p:grpSpPr>
        <p:pic>
          <p:nvPicPr>
            <p:cNvPr id="15" name="Grafik 14"/>
            <p:cNvPicPr>
              <a:picLocks noChangeAspect="1"/>
            </p:cNvPicPr>
            <p:nvPr userDrawn="1"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547"/>
            <a:stretch/>
          </p:blipFill>
          <p:spPr>
            <a:xfrm>
              <a:off x="467544" y="1660398"/>
              <a:ext cx="1764196" cy="1822704"/>
            </a:xfrm>
            <a:prstGeom prst="rect">
              <a:avLst/>
            </a:prstGeom>
          </p:spPr>
        </p:pic>
        <p:sp>
          <p:nvSpPr>
            <p:cNvPr id="16" name="Rechteck 15"/>
            <p:cNvSpPr/>
            <p:nvPr userDrawn="1"/>
          </p:nvSpPr>
          <p:spPr>
            <a:xfrm>
              <a:off x="1943708" y="2374474"/>
              <a:ext cx="288032" cy="241151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tlCol="0" anchor="t"/>
            <a:lstStyle/>
            <a:p>
              <a:pPr algn="ctr"/>
              <a:endParaRPr lang="de-DE" sz="2400" dirty="0">
                <a:solidFill>
                  <a:srgbClr val="0066A9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9164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er - G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22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22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feld 11"/>
          <p:cNvSpPr txBox="1"/>
          <p:nvPr userDrawn="1"/>
        </p:nvSpPr>
        <p:spPr>
          <a:xfrm>
            <a:off x="446296" y="404284"/>
            <a:ext cx="8846400" cy="480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l"/>
            <a:endParaRPr lang="en-US" sz="3467" noProof="0" dirty="0">
              <a:solidFill>
                <a:schemeClr val="bg1"/>
              </a:solidFill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28/09/2026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58CD-3741-43C7-A2FD-7865044D30D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70527" y="4154139"/>
            <a:ext cx="8650947" cy="175917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3467">
                <a:solidFill>
                  <a:srgbClr val="0066A9"/>
                </a:solidFill>
              </a:defRPr>
            </a:lvl1pPr>
          </a:lstStyle>
          <a:p>
            <a:pPr lvl="0"/>
            <a:r>
              <a:rPr lang="de-DE" altLang="de-DE" noProof="0"/>
              <a:t>Master-Untertitelformat bearbeiten</a:t>
            </a:r>
            <a:endParaRPr lang="de-AT" altLang="de-DE" noProof="0" dirty="0"/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326" y="1652803"/>
            <a:ext cx="1341349" cy="22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53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er - Ö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22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22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feld 11"/>
          <p:cNvSpPr txBox="1"/>
          <p:nvPr userDrawn="1"/>
        </p:nvSpPr>
        <p:spPr>
          <a:xfrm>
            <a:off x="446296" y="404284"/>
            <a:ext cx="8846400" cy="480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l"/>
            <a:endParaRPr lang="en-US" sz="3467" noProof="0" dirty="0">
              <a:solidFill>
                <a:schemeClr val="bg1"/>
              </a:solidFill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28/09/2026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58CD-3741-43C7-A2FD-7865044D30D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70527" y="4154139"/>
            <a:ext cx="8650947" cy="175917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3467">
                <a:solidFill>
                  <a:srgbClr val="0066A9"/>
                </a:solidFill>
              </a:defRPr>
            </a:lvl1pPr>
          </a:lstStyle>
          <a:p>
            <a:pPr lvl="0"/>
            <a:r>
              <a:rPr lang="de-DE" altLang="de-DE" noProof="0"/>
              <a:t>Master-Untertitelformat bearbeiten</a:t>
            </a:r>
            <a:endParaRPr lang="de-AT" altLang="de-DE" noProof="0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862" y="1652803"/>
            <a:ext cx="1210279" cy="22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2221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er - Str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22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22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feld 11"/>
          <p:cNvSpPr txBox="1"/>
          <p:nvPr userDrawn="1"/>
        </p:nvSpPr>
        <p:spPr>
          <a:xfrm>
            <a:off x="446296" y="404284"/>
            <a:ext cx="8846400" cy="480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l"/>
            <a:endParaRPr lang="en-US" sz="3467" noProof="0" dirty="0">
              <a:solidFill>
                <a:schemeClr val="bg1"/>
              </a:solidFill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28/09/2026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58CD-3741-43C7-A2FD-7865044D30D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70527" y="4154139"/>
            <a:ext cx="8650947" cy="175917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3467">
                <a:solidFill>
                  <a:srgbClr val="0066A9"/>
                </a:solidFill>
              </a:defRPr>
            </a:lvl1pPr>
          </a:lstStyle>
          <a:p>
            <a:pPr lvl="0"/>
            <a:r>
              <a:rPr lang="de-DE" altLang="de-DE" noProof="0"/>
              <a:t>Master-Untertitelformat bearbeiten</a:t>
            </a:r>
            <a:endParaRPr lang="de-AT" altLang="de-DE" noProof="0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00" y="1653048"/>
            <a:ext cx="2208000" cy="22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832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er - Re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22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22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feld 11"/>
          <p:cNvSpPr txBox="1"/>
          <p:nvPr userDrawn="1"/>
        </p:nvSpPr>
        <p:spPr>
          <a:xfrm>
            <a:off x="446296" y="404284"/>
            <a:ext cx="8846400" cy="480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l"/>
            <a:endParaRPr lang="en-US" sz="3467" noProof="0" dirty="0">
              <a:solidFill>
                <a:schemeClr val="bg1"/>
              </a:solidFill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28/09/2026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58CD-3741-43C7-A2FD-7865044D30D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70527" y="4154139"/>
            <a:ext cx="8650947" cy="1759175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3467">
                <a:solidFill>
                  <a:srgbClr val="0066A9"/>
                </a:solidFill>
              </a:defRPr>
            </a:lvl1pPr>
          </a:lstStyle>
          <a:p>
            <a:pPr lvl="0"/>
            <a:r>
              <a:rPr lang="de-DE" altLang="de-DE" noProof="0"/>
              <a:t>Master-Untertitelformat bearbeiten</a:t>
            </a:r>
            <a:endParaRPr lang="de-AT" altLang="de-DE" noProof="0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B6FAA0BD-19A2-4CD2-890E-434FB4143F68}"/>
              </a:ext>
            </a:extLst>
          </p:cNvPr>
          <p:cNvSpPr/>
          <p:nvPr userDrawn="1"/>
        </p:nvSpPr>
        <p:spPr>
          <a:xfrm>
            <a:off x="5392483" y="998890"/>
            <a:ext cx="1407037" cy="2893100"/>
          </a:xfrm>
          <a:prstGeom prst="rect">
            <a:avLst/>
          </a:prstGeom>
          <a:noFill/>
        </p:spPr>
        <p:txBody>
          <a:bodyPr wrap="none" lIns="120000" tIns="60960" rIns="121920" bIns="60960">
            <a:spAutoFit/>
          </a:bodyPr>
          <a:lstStyle/>
          <a:p>
            <a:pPr algn="ctr"/>
            <a:r>
              <a:rPr lang="de-DE" sz="18000" b="1" cap="none" spc="67" dirty="0">
                <a:ln w="9525" cmpd="sng">
                  <a:noFill/>
                  <a:prstDash val="solid"/>
                </a:ln>
                <a:solidFill>
                  <a:schemeClr val="accent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§</a:t>
            </a:r>
          </a:p>
        </p:txBody>
      </p:sp>
    </p:spTree>
    <p:extLst>
      <p:ext uri="{BB962C8B-B14F-4D97-AF65-F5344CB8AC3E}">
        <p14:creationId xmlns:p14="http://schemas.microsoft.com/office/powerpoint/2010/main" val="4307553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22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270" imgH="270" progId="TCLayout.ActiveDocument.1">
                  <p:embed/>
                </p:oleObj>
              </mc:Choice>
              <mc:Fallback>
                <p:oleObj name="think-cell Folie" r:id="rId3" imgW="270" imgH="270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22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feld 11"/>
          <p:cNvSpPr txBox="1"/>
          <p:nvPr userDrawn="1"/>
        </p:nvSpPr>
        <p:spPr>
          <a:xfrm>
            <a:off x="446296" y="404284"/>
            <a:ext cx="8846400" cy="480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l"/>
            <a:r>
              <a:rPr lang="de-DE" sz="3467" noProof="0" dirty="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28/09/2026</a:t>
            </a:r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58CD-3741-43C7-A2FD-7865044D30D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66817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- 1-zeiliger Titel -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22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22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32000" y="412800"/>
            <a:ext cx="8880357" cy="4800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lnSpc>
                <a:spcPct val="90000"/>
              </a:lnSpc>
              <a:defRPr sz="3467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de-AT" noProof="0" dirty="0"/>
              <a:t>Mustertitel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/>
              <a:t>28/09/2026</a:t>
            </a:r>
            <a:endParaRPr lang="en-US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9AE58CD-3741-43C7-A2FD-7865044D30D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69434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- 2-zeiliger Titel -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19529202"/>
              </p:ext>
            </p:extLst>
          </p:nvPr>
        </p:nvGraphicFramePr>
        <p:xfrm>
          <a:off x="2122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22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32000" y="259200"/>
            <a:ext cx="8880357" cy="480000"/>
          </a:xfrm>
          <a:prstGeom prst="rect">
            <a:avLst/>
          </a:prstGeom>
        </p:spPr>
        <p:txBody>
          <a:bodyPr vert="horz" lIns="0" tIns="0" rIns="0" bIns="36000" anchor="ctr"/>
          <a:lstStyle>
            <a:lvl1pPr>
              <a:lnSpc>
                <a:spcPct val="100000"/>
              </a:lnSpc>
              <a:defRPr sz="3467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de-AT" noProof="0" dirty="0"/>
              <a:t>Mustertitel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431796" y="748232"/>
            <a:ext cx="8880357" cy="289533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Bef>
                <a:spcPts val="0"/>
              </a:spcBef>
              <a:defRPr sz="2133" i="1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AT" noProof="0" dirty="0"/>
              <a:t>Muster-Untertitel / Take </a:t>
            </a:r>
            <a:r>
              <a:rPr lang="de-AT" noProof="0" dirty="0" err="1"/>
              <a:t>home</a:t>
            </a:r>
            <a:r>
              <a:rPr lang="de-AT" noProof="0" dirty="0"/>
              <a:t> </a:t>
            </a:r>
            <a:r>
              <a:rPr lang="de-AT" noProof="0" dirty="0" err="1"/>
              <a:t>message</a:t>
            </a:r>
            <a:r>
              <a:rPr lang="de-AT" noProof="0" dirty="0"/>
              <a:t> (1-2 zeilig)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/>
              <a:t>28/09/2026</a:t>
            </a:r>
            <a:endParaRPr lang="en-US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9AE58CD-3741-43C7-A2FD-7865044D30D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01316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- 2-zeiliger Titel - l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73927613"/>
              </p:ext>
            </p:extLst>
          </p:nvPr>
        </p:nvGraphicFramePr>
        <p:xfrm>
          <a:off x="2122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22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32000" y="259200"/>
            <a:ext cx="8880357" cy="480000"/>
          </a:xfrm>
          <a:prstGeom prst="rect">
            <a:avLst/>
          </a:prstGeom>
        </p:spPr>
        <p:txBody>
          <a:bodyPr vert="horz" lIns="0" tIns="0" rIns="0" bIns="36000" anchor="ctr"/>
          <a:lstStyle>
            <a:lvl1pPr>
              <a:lnSpc>
                <a:spcPct val="100000"/>
              </a:lnSpc>
              <a:defRPr sz="3467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de-AT" noProof="0" dirty="0"/>
              <a:t>Mustertitel</a:t>
            </a:r>
          </a:p>
        </p:txBody>
      </p:sp>
      <p:sp>
        <p:nvSpPr>
          <p:cNvPr id="8" name="Inhaltsplatzhalter 7"/>
          <p:cNvSpPr>
            <a:spLocks noGrp="1"/>
          </p:cNvSpPr>
          <p:nvPr>
            <p:ph sz="quarter" idx="10" hasCustomPrompt="1"/>
          </p:nvPr>
        </p:nvSpPr>
        <p:spPr>
          <a:xfrm>
            <a:off x="431797" y="1411819"/>
            <a:ext cx="11328404" cy="4849283"/>
          </a:xfrm>
          <a:prstGeom prst="rect">
            <a:avLst/>
          </a:prstGeom>
        </p:spPr>
        <p:txBody>
          <a:bodyPr lIns="0" tIns="0" rIns="0" bIns="0"/>
          <a:lstStyle>
            <a:lvl1pPr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0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 - Muster</a:t>
            </a:r>
          </a:p>
          <a:p>
            <a:pPr lvl="2"/>
            <a:r>
              <a:rPr lang="de-DE" dirty="0"/>
              <a:t>Dritte Ebene - Muster</a:t>
            </a:r>
          </a:p>
          <a:p>
            <a:pPr lvl="3"/>
            <a:r>
              <a:rPr lang="de-DE" dirty="0"/>
              <a:t>Vierte Ebene - Muster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431796" y="748232"/>
            <a:ext cx="8880357" cy="289533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Bef>
                <a:spcPts val="0"/>
              </a:spcBef>
              <a:defRPr sz="2133" i="1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DE" dirty="0"/>
              <a:t>Muster-Untertitel / Take </a:t>
            </a:r>
            <a:r>
              <a:rPr lang="de-DE" dirty="0" err="1"/>
              <a:t>home</a:t>
            </a:r>
            <a:r>
              <a:rPr lang="de-DE" dirty="0"/>
              <a:t> </a:t>
            </a:r>
            <a:r>
              <a:rPr lang="de-DE" dirty="0" err="1"/>
              <a:t>message</a:t>
            </a:r>
            <a:r>
              <a:rPr lang="de-DE" dirty="0"/>
              <a:t> (1-2 zeilig)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/>
              <a:t>28/09/2026</a:t>
            </a:r>
            <a:endParaRPr lang="en-US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9AE58CD-3741-43C7-A2FD-7865044D30D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9783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- 2-zeiliger Titel - lll - V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22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22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Inhaltsplatzhalter 7"/>
          <p:cNvSpPr>
            <a:spLocks noGrp="1"/>
          </p:cNvSpPr>
          <p:nvPr>
            <p:ph sz="quarter" idx="10" hasCustomPrompt="1"/>
          </p:nvPr>
        </p:nvSpPr>
        <p:spPr>
          <a:xfrm>
            <a:off x="431797" y="1411819"/>
            <a:ext cx="11328404" cy="4849283"/>
          </a:xfrm>
          <a:prstGeom prst="rect">
            <a:avLst/>
          </a:prstGeom>
        </p:spPr>
        <p:txBody>
          <a:bodyPr lIns="0" tIns="0" rIns="0" bIns="0"/>
          <a:lstStyle>
            <a:lvl1pPr>
              <a:spcBef>
                <a:spcPts val="1600"/>
              </a:spcBef>
              <a:defRPr sz="240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0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/>
              <a:t>28/09/2026</a:t>
            </a:r>
            <a:endParaRPr lang="en-US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9AE58CD-3741-43C7-A2FD-7865044D30D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32000" y="259200"/>
            <a:ext cx="8880357" cy="4800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defRPr sz="3467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de-AT" noProof="0" dirty="0"/>
              <a:t>Mustertitel</a:t>
            </a:r>
          </a:p>
        </p:txBody>
      </p:sp>
      <p:sp>
        <p:nvSpPr>
          <p:cNvPr id="13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431796" y="748232"/>
            <a:ext cx="8880357" cy="289533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Bef>
                <a:spcPts val="0"/>
              </a:spcBef>
              <a:defRPr sz="2133" i="1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DE" dirty="0"/>
              <a:t>Muster-Untertitel / Take </a:t>
            </a:r>
            <a:r>
              <a:rPr lang="de-DE" dirty="0" err="1"/>
              <a:t>home</a:t>
            </a:r>
            <a:r>
              <a:rPr lang="de-DE" dirty="0"/>
              <a:t> </a:t>
            </a:r>
            <a:r>
              <a:rPr lang="de-DE" dirty="0" err="1"/>
              <a:t>message</a:t>
            </a:r>
            <a:r>
              <a:rPr lang="de-DE" dirty="0"/>
              <a:t> (1-2 zeilig)</a:t>
            </a:r>
          </a:p>
        </p:txBody>
      </p:sp>
    </p:spTree>
    <p:extLst>
      <p:ext uri="{BB962C8B-B14F-4D97-AF65-F5344CB8AC3E}">
        <p14:creationId xmlns:p14="http://schemas.microsoft.com/office/powerpoint/2010/main" val="19054836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- 2-zeiliger Titel - ll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22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22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Inhaltsplatzhalter 7"/>
          <p:cNvSpPr>
            <a:spLocks noGrp="1"/>
          </p:cNvSpPr>
          <p:nvPr>
            <p:ph sz="quarter" idx="10" hasCustomPrompt="1"/>
          </p:nvPr>
        </p:nvSpPr>
        <p:spPr>
          <a:xfrm>
            <a:off x="431797" y="1411819"/>
            <a:ext cx="7537455" cy="4849283"/>
          </a:xfrm>
          <a:prstGeom prst="rect">
            <a:avLst/>
          </a:prstGeom>
        </p:spPr>
        <p:txBody>
          <a:bodyPr lIns="0" tIns="0" rIns="0" bIns="0"/>
          <a:lstStyle>
            <a:lvl1pPr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0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8" name="Inhaltsplatzhalter 7"/>
          <p:cNvSpPr>
            <a:spLocks noGrp="1"/>
          </p:cNvSpPr>
          <p:nvPr>
            <p:ph sz="quarter" idx="11"/>
          </p:nvPr>
        </p:nvSpPr>
        <p:spPr>
          <a:xfrm>
            <a:off x="8064499" y="1411819"/>
            <a:ext cx="3696000" cy="4849283"/>
          </a:xfrm>
          <a:prstGeom prst="rect">
            <a:avLst/>
          </a:prstGeom>
        </p:spPr>
        <p:txBody>
          <a:bodyPr lIns="0" tIns="0" rIns="0" bIns="0"/>
          <a:lstStyle>
            <a:lvl1pPr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0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/>
              <a:t>28/09/2026</a:t>
            </a:r>
            <a:endParaRPr lang="en-US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9AE58CD-3741-43C7-A2FD-7865044D30D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32000" y="259200"/>
            <a:ext cx="8880357" cy="4800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defRPr sz="3467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de-AT" noProof="0" dirty="0"/>
              <a:t>Mustertitel</a:t>
            </a:r>
          </a:p>
        </p:txBody>
      </p:sp>
      <p:sp>
        <p:nvSpPr>
          <p:cNvPr id="13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431796" y="748232"/>
            <a:ext cx="8880357" cy="289533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Bef>
                <a:spcPts val="0"/>
              </a:spcBef>
              <a:defRPr sz="2133" i="1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DE" dirty="0"/>
              <a:t>Muster-Untertitel / Take </a:t>
            </a:r>
            <a:r>
              <a:rPr lang="de-DE" dirty="0" err="1"/>
              <a:t>home</a:t>
            </a:r>
            <a:r>
              <a:rPr lang="de-DE" dirty="0"/>
              <a:t> </a:t>
            </a:r>
            <a:r>
              <a:rPr lang="de-DE" dirty="0" err="1"/>
              <a:t>message</a:t>
            </a:r>
            <a:r>
              <a:rPr lang="de-DE" dirty="0"/>
              <a:t> (1-2 zeilig)</a:t>
            </a:r>
          </a:p>
        </p:txBody>
      </p:sp>
    </p:spTree>
    <p:extLst>
      <p:ext uri="{BB962C8B-B14F-4D97-AF65-F5344CB8AC3E}">
        <p14:creationId xmlns:p14="http://schemas.microsoft.com/office/powerpoint/2010/main" val="17940386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- 2-zeiliger Titel - llr - V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22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22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Inhaltsplatzhalter 7"/>
          <p:cNvSpPr>
            <a:spLocks noGrp="1"/>
          </p:cNvSpPr>
          <p:nvPr>
            <p:ph sz="quarter" idx="10" hasCustomPrompt="1"/>
          </p:nvPr>
        </p:nvSpPr>
        <p:spPr>
          <a:xfrm>
            <a:off x="431797" y="1411819"/>
            <a:ext cx="7537455" cy="4849283"/>
          </a:xfrm>
          <a:prstGeom prst="rect">
            <a:avLst/>
          </a:prstGeom>
        </p:spPr>
        <p:txBody>
          <a:bodyPr lIns="0" tIns="0" rIns="0" bIns="0"/>
          <a:lstStyle>
            <a:lvl1pPr>
              <a:spcBef>
                <a:spcPts val="1600"/>
              </a:spcBef>
              <a:defRPr sz="2400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 baseline="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0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8" name="Inhaltsplatzhalter 7"/>
          <p:cNvSpPr>
            <a:spLocks noGrp="1"/>
          </p:cNvSpPr>
          <p:nvPr>
            <p:ph sz="quarter" idx="11" hasCustomPrompt="1"/>
          </p:nvPr>
        </p:nvSpPr>
        <p:spPr>
          <a:xfrm>
            <a:off x="8064499" y="1411819"/>
            <a:ext cx="3696000" cy="484928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0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/>
              <a:t>28/09/2026</a:t>
            </a:r>
            <a:endParaRPr lang="en-US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9AE58CD-3741-43C7-A2FD-7865044D30D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32000" y="259200"/>
            <a:ext cx="8880357" cy="4800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defRPr sz="3467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de-AT" noProof="0" dirty="0"/>
              <a:t>Mustertitel</a:t>
            </a:r>
          </a:p>
        </p:txBody>
      </p:sp>
      <p:sp>
        <p:nvSpPr>
          <p:cNvPr id="13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431796" y="748232"/>
            <a:ext cx="8880357" cy="289533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Bef>
                <a:spcPts val="0"/>
              </a:spcBef>
              <a:defRPr sz="2133" i="1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DE" dirty="0"/>
              <a:t>Muster-Untertitel / Take </a:t>
            </a:r>
            <a:r>
              <a:rPr lang="de-DE" dirty="0" err="1"/>
              <a:t>home</a:t>
            </a:r>
            <a:r>
              <a:rPr lang="de-DE" dirty="0"/>
              <a:t> </a:t>
            </a:r>
            <a:r>
              <a:rPr lang="de-DE" dirty="0" err="1"/>
              <a:t>message</a:t>
            </a:r>
            <a:r>
              <a:rPr lang="de-DE" dirty="0"/>
              <a:t> (1-2 zeilig)</a:t>
            </a:r>
          </a:p>
        </p:txBody>
      </p:sp>
    </p:spTree>
    <p:extLst>
      <p:ext uri="{BB962C8B-B14F-4D97-AF65-F5344CB8AC3E}">
        <p14:creationId xmlns:p14="http://schemas.microsoft.com/office/powerpoint/2010/main" val="18926664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- 2-zeiliger Titel - lr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22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22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Inhaltsplatzhalter 7"/>
          <p:cNvSpPr>
            <a:spLocks noGrp="1"/>
          </p:cNvSpPr>
          <p:nvPr>
            <p:ph sz="quarter" idx="10" hasCustomPrompt="1"/>
          </p:nvPr>
        </p:nvSpPr>
        <p:spPr>
          <a:xfrm>
            <a:off x="431797" y="1411819"/>
            <a:ext cx="3695704" cy="4849283"/>
          </a:xfrm>
          <a:prstGeom prst="rect">
            <a:avLst/>
          </a:prstGeom>
        </p:spPr>
        <p:txBody>
          <a:bodyPr lIns="0" tIns="0" rIns="0" bIns="0"/>
          <a:lstStyle>
            <a:lvl1pPr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0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8" name="Inhaltsplatzhalter 7"/>
          <p:cNvSpPr>
            <a:spLocks noGrp="1"/>
          </p:cNvSpPr>
          <p:nvPr>
            <p:ph sz="quarter" idx="11"/>
          </p:nvPr>
        </p:nvSpPr>
        <p:spPr>
          <a:xfrm>
            <a:off x="4222751" y="1411819"/>
            <a:ext cx="7537748" cy="4849283"/>
          </a:xfrm>
          <a:prstGeom prst="rect">
            <a:avLst/>
          </a:prstGeom>
        </p:spPr>
        <p:txBody>
          <a:bodyPr lIns="0" tIns="0" rIns="0" bIns="0"/>
          <a:lstStyle>
            <a:lvl1pPr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0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/>
              <a:t>28/09/2026</a:t>
            </a:r>
            <a:endParaRPr lang="en-US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9AE58CD-3741-43C7-A2FD-7865044D30D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32000" y="259200"/>
            <a:ext cx="8880357" cy="4800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defRPr sz="3467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de-AT" noProof="0" dirty="0"/>
              <a:t>Mustertitel</a:t>
            </a:r>
          </a:p>
        </p:txBody>
      </p:sp>
      <p:sp>
        <p:nvSpPr>
          <p:cNvPr id="13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431796" y="748232"/>
            <a:ext cx="8880357" cy="289533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Bef>
                <a:spcPts val="0"/>
              </a:spcBef>
              <a:defRPr sz="2133" i="1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DE" dirty="0"/>
              <a:t>Muster-Untertitel / Take </a:t>
            </a:r>
            <a:r>
              <a:rPr lang="de-DE" dirty="0" err="1"/>
              <a:t>home</a:t>
            </a:r>
            <a:r>
              <a:rPr lang="de-DE" dirty="0"/>
              <a:t> </a:t>
            </a:r>
            <a:r>
              <a:rPr lang="de-DE" dirty="0" err="1"/>
              <a:t>message</a:t>
            </a:r>
            <a:r>
              <a:rPr lang="de-DE" dirty="0"/>
              <a:t> (1-2 zeilig)</a:t>
            </a:r>
          </a:p>
        </p:txBody>
      </p:sp>
    </p:spTree>
    <p:extLst>
      <p:ext uri="{BB962C8B-B14F-4D97-AF65-F5344CB8AC3E}">
        <p14:creationId xmlns:p14="http://schemas.microsoft.com/office/powerpoint/2010/main" val="27832457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- 2-zeiliger Titel - lrr - V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22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22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Inhaltsplatzhalter 7"/>
          <p:cNvSpPr>
            <a:spLocks noGrp="1"/>
          </p:cNvSpPr>
          <p:nvPr>
            <p:ph sz="quarter" idx="10" hasCustomPrompt="1"/>
          </p:nvPr>
        </p:nvSpPr>
        <p:spPr>
          <a:xfrm>
            <a:off x="431797" y="1411819"/>
            <a:ext cx="3695704" cy="484928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0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8" name="Inhaltsplatzhalter 7"/>
          <p:cNvSpPr>
            <a:spLocks noGrp="1"/>
          </p:cNvSpPr>
          <p:nvPr>
            <p:ph sz="quarter" idx="11"/>
          </p:nvPr>
        </p:nvSpPr>
        <p:spPr>
          <a:xfrm>
            <a:off x="4222751" y="1411819"/>
            <a:ext cx="7537748" cy="484928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0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/>
              <a:t>28/09/2026</a:t>
            </a:r>
            <a:endParaRPr lang="en-US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9AE58CD-3741-43C7-A2FD-7865044D30D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32000" y="259200"/>
            <a:ext cx="8880357" cy="4800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defRPr sz="3467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de-AT" noProof="0" dirty="0"/>
              <a:t>Mustertitel</a:t>
            </a:r>
          </a:p>
        </p:txBody>
      </p:sp>
      <p:sp>
        <p:nvSpPr>
          <p:cNvPr id="13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431796" y="748232"/>
            <a:ext cx="8880357" cy="289533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Bef>
                <a:spcPts val="0"/>
              </a:spcBef>
              <a:defRPr sz="2133" i="1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DE" dirty="0"/>
              <a:t>Muster-Untertitel / Take </a:t>
            </a:r>
            <a:r>
              <a:rPr lang="de-DE" dirty="0" err="1"/>
              <a:t>home</a:t>
            </a:r>
            <a:r>
              <a:rPr lang="de-DE" dirty="0"/>
              <a:t> </a:t>
            </a:r>
            <a:r>
              <a:rPr lang="de-DE" dirty="0" err="1"/>
              <a:t>message</a:t>
            </a:r>
            <a:r>
              <a:rPr lang="de-DE" dirty="0"/>
              <a:t> (1-2 zeilig)</a:t>
            </a:r>
          </a:p>
        </p:txBody>
      </p:sp>
    </p:spTree>
    <p:extLst>
      <p:ext uri="{BB962C8B-B14F-4D97-AF65-F5344CB8AC3E}">
        <p14:creationId xmlns:p14="http://schemas.microsoft.com/office/powerpoint/2010/main" val="41447735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- 2-zeiliger Titel - l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22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22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Inhaltsplatzhalter 7"/>
          <p:cNvSpPr>
            <a:spLocks noGrp="1"/>
          </p:cNvSpPr>
          <p:nvPr>
            <p:ph sz="quarter" idx="10" hasCustomPrompt="1"/>
          </p:nvPr>
        </p:nvSpPr>
        <p:spPr>
          <a:xfrm>
            <a:off x="431797" y="1411819"/>
            <a:ext cx="5568193" cy="4849283"/>
          </a:xfrm>
          <a:prstGeom prst="rect">
            <a:avLst/>
          </a:prstGeom>
        </p:spPr>
        <p:txBody>
          <a:bodyPr lIns="0" tIns="0" rIns="0" bIns="0"/>
          <a:lstStyle>
            <a:lvl1pPr>
              <a:defRPr sz="2133" baseline="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0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8" name="Inhaltsplatzhalter 7"/>
          <p:cNvSpPr>
            <a:spLocks noGrp="1"/>
          </p:cNvSpPr>
          <p:nvPr>
            <p:ph sz="quarter" idx="11"/>
          </p:nvPr>
        </p:nvSpPr>
        <p:spPr>
          <a:xfrm>
            <a:off x="6192011" y="1411819"/>
            <a:ext cx="5568488" cy="4849283"/>
          </a:xfrm>
          <a:prstGeom prst="rect">
            <a:avLst/>
          </a:prstGeom>
        </p:spPr>
        <p:txBody>
          <a:bodyPr lIns="0" tIns="0" rIns="0" bIns="0"/>
          <a:lstStyle>
            <a:lvl1pPr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0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/>
              <a:t>28/09/2026</a:t>
            </a:r>
            <a:endParaRPr lang="en-US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9AE58CD-3741-43C7-A2FD-7865044D30D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32000" y="259200"/>
            <a:ext cx="8880357" cy="4800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defRPr sz="3467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de-AT" noProof="0" dirty="0"/>
              <a:t>Mustertitel</a:t>
            </a:r>
          </a:p>
        </p:txBody>
      </p:sp>
      <p:sp>
        <p:nvSpPr>
          <p:cNvPr id="13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431796" y="748232"/>
            <a:ext cx="8880357" cy="289533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Bef>
                <a:spcPts val="0"/>
              </a:spcBef>
              <a:defRPr sz="2133" i="1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DE" dirty="0"/>
              <a:t>Muster-Untertitel / Take </a:t>
            </a:r>
            <a:r>
              <a:rPr lang="de-DE" dirty="0" err="1"/>
              <a:t>home</a:t>
            </a:r>
            <a:r>
              <a:rPr lang="de-DE" dirty="0"/>
              <a:t> </a:t>
            </a:r>
            <a:r>
              <a:rPr lang="de-DE" dirty="0" err="1"/>
              <a:t>message</a:t>
            </a:r>
            <a:r>
              <a:rPr lang="de-DE" dirty="0"/>
              <a:t> (1-2 zeilig)</a:t>
            </a:r>
          </a:p>
        </p:txBody>
      </p:sp>
    </p:spTree>
    <p:extLst>
      <p:ext uri="{BB962C8B-B14F-4D97-AF65-F5344CB8AC3E}">
        <p14:creationId xmlns:p14="http://schemas.microsoft.com/office/powerpoint/2010/main" val="25754992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- 2-zeiliger Titel - lr - V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22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22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Inhaltsplatzhalter 7"/>
          <p:cNvSpPr>
            <a:spLocks noGrp="1"/>
          </p:cNvSpPr>
          <p:nvPr>
            <p:ph sz="quarter" idx="10" hasCustomPrompt="1"/>
          </p:nvPr>
        </p:nvSpPr>
        <p:spPr>
          <a:xfrm>
            <a:off x="431797" y="1411819"/>
            <a:ext cx="5568193" cy="484928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aseline="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0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8" name="Inhaltsplatzhalter 7"/>
          <p:cNvSpPr>
            <a:spLocks noGrp="1"/>
          </p:cNvSpPr>
          <p:nvPr>
            <p:ph sz="quarter" idx="11"/>
          </p:nvPr>
        </p:nvSpPr>
        <p:spPr>
          <a:xfrm>
            <a:off x="6192011" y="1411819"/>
            <a:ext cx="5568488" cy="484928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0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/>
              <a:t>28/09/2026</a:t>
            </a:r>
            <a:endParaRPr lang="en-US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9AE58CD-3741-43C7-A2FD-7865044D30D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32000" y="259200"/>
            <a:ext cx="8880357" cy="4800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defRPr sz="3467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de-AT" noProof="0" dirty="0"/>
              <a:t>Mustertitel</a:t>
            </a:r>
          </a:p>
        </p:txBody>
      </p:sp>
      <p:sp>
        <p:nvSpPr>
          <p:cNvPr id="13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431796" y="748232"/>
            <a:ext cx="8880357" cy="289533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Bef>
                <a:spcPts val="0"/>
              </a:spcBef>
              <a:defRPr sz="2133" i="1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DE" dirty="0"/>
              <a:t>Muster-Untertitel / Take </a:t>
            </a:r>
            <a:r>
              <a:rPr lang="de-DE" dirty="0" err="1"/>
              <a:t>home</a:t>
            </a:r>
            <a:r>
              <a:rPr lang="de-DE" dirty="0"/>
              <a:t> </a:t>
            </a:r>
            <a:r>
              <a:rPr lang="de-DE" dirty="0" err="1"/>
              <a:t>message</a:t>
            </a:r>
            <a:r>
              <a:rPr lang="de-DE" dirty="0"/>
              <a:t> (1-2 zeilig)</a:t>
            </a:r>
          </a:p>
        </p:txBody>
      </p:sp>
    </p:spTree>
    <p:extLst>
      <p:ext uri="{BB962C8B-B14F-4D97-AF65-F5344CB8AC3E}">
        <p14:creationId xmlns:p14="http://schemas.microsoft.com/office/powerpoint/2010/main" val="38964006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- 2-zeiliger Titel - lm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22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22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Inhaltsplatzhalter 7"/>
          <p:cNvSpPr>
            <a:spLocks noGrp="1"/>
          </p:cNvSpPr>
          <p:nvPr>
            <p:ph sz="quarter" idx="10" hasCustomPrompt="1"/>
          </p:nvPr>
        </p:nvSpPr>
        <p:spPr>
          <a:xfrm>
            <a:off x="431796" y="1411819"/>
            <a:ext cx="3696000" cy="4850341"/>
          </a:xfrm>
          <a:prstGeom prst="rect">
            <a:avLst/>
          </a:prstGeom>
        </p:spPr>
        <p:txBody>
          <a:bodyPr lIns="0" tIns="0" rIns="0" bIns="0"/>
          <a:lstStyle>
            <a:lvl1pPr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0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8" name="Inhaltsplatzhalter 7"/>
          <p:cNvSpPr>
            <a:spLocks noGrp="1"/>
          </p:cNvSpPr>
          <p:nvPr>
            <p:ph sz="quarter" idx="11"/>
          </p:nvPr>
        </p:nvSpPr>
        <p:spPr>
          <a:xfrm>
            <a:off x="8064497" y="1411819"/>
            <a:ext cx="3696000" cy="4850341"/>
          </a:xfrm>
          <a:prstGeom prst="rect">
            <a:avLst/>
          </a:prstGeom>
        </p:spPr>
        <p:txBody>
          <a:bodyPr lIns="0" tIns="0" rIns="0" bIns="0"/>
          <a:lstStyle>
            <a:lvl1pPr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0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10" name="Inhaltsplatzhalter 7"/>
          <p:cNvSpPr>
            <a:spLocks noGrp="1"/>
          </p:cNvSpPr>
          <p:nvPr>
            <p:ph sz="quarter" idx="13" hasCustomPrompt="1"/>
          </p:nvPr>
        </p:nvSpPr>
        <p:spPr>
          <a:xfrm>
            <a:off x="4224001" y="1411819"/>
            <a:ext cx="3740153" cy="4850341"/>
          </a:xfrm>
          <a:prstGeom prst="rect">
            <a:avLst/>
          </a:prstGeom>
        </p:spPr>
        <p:txBody>
          <a:bodyPr lIns="0" tIns="0" rIns="0" bIns="0"/>
          <a:lstStyle>
            <a:lvl1pPr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0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28/09/2026</a:t>
            </a:r>
            <a:endParaRPr lang="en-US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9AE58CD-3741-43C7-A2FD-7865044D30D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Titel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32000" y="259200"/>
            <a:ext cx="8880357" cy="4800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defRPr sz="3467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de-AT" noProof="0" dirty="0"/>
              <a:t>Mustertitel</a:t>
            </a:r>
          </a:p>
        </p:txBody>
      </p:sp>
      <p:sp>
        <p:nvSpPr>
          <p:cNvPr id="14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431796" y="748232"/>
            <a:ext cx="8880357" cy="289533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Bef>
                <a:spcPts val="0"/>
              </a:spcBef>
              <a:defRPr sz="2133" i="1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DE" dirty="0"/>
              <a:t>Muster-Untertitel / Take </a:t>
            </a:r>
            <a:r>
              <a:rPr lang="de-DE" dirty="0" err="1"/>
              <a:t>home</a:t>
            </a:r>
            <a:r>
              <a:rPr lang="de-DE" dirty="0"/>
              <a:t> </a:t>
            </a:r>
            <a:r>
              <a:rPr lang="de-DE" dirty="0" err="1"/>
              <a:t>message</a:t>
            </a:r>
            <a:r>
              <a:rPr lang="de-DE" dirty="0"/>
              <a:t> (1-2 zeilig)</a:t>
            </a:r>
          </a:p>
        </p:txBody>
      </p:sp>
    </p:spTree>
    <p:extLst>
      <p:ext uri="{BB962C8B-B14F-4D97-AF65-F5344CB8AC3E}">
        <p14:creationId xmlns:p14="http://schemas.microsoft.com/office/powerpoint/2010/main" val="24286135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- 2-zeiliger Titel - lmr - V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22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22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Inhaltsplatzhalter 7"/>
          <p:cNvSpPr>
            <a:spLocks noGrp="1"/>
          </p:cNvSpPr>
          <p:nvPr>
            <p:ph sz="quarter" idx="10" hasCustomPrompt="1"/>
          </p:nvPr>
        </p:nvSpPr>
        <p:spPr>
          <a:xfrm>
            <a:off x="431796" y="1411819"/>
            <a:ext cx="3696000" cy="4850341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0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8" name="Inhaltsplatzhalter 7"/>
          <p:cNvSpPr>
            <a:spLocks noGrp="1"/>
          </p:cNvSpPr>
          <p:nvPr>
            <p:ph sz="quarter" idx="11" hasCustomPrompt="1"/>
          </p:nvPr>
        </p:nvSpPr>
        <p:spPr>
          <a:xfrm>
            <a:off x="8064497" y="1411819"/>
            <a:ext cx="3696000" cy="4850341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0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0" name="Inhaltsplatzhalter 7"/>
          <p:cNvSpPr>
            <a:spLocks noGrp="1"/>
          </p:cNvSpPr>
          <p:nvPr>
            <p:ph sz="quarter" idx="13" hasCustomPrompt="1"/>
          </p:nvPr>
        </p:nvSpPr>
        <p:spPr>
          <a:xfrm>
            <a:off x="4224001" y="1411819"/>
            <a:ext cx="3740153" cy="4850341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>
                <a:solidFill>
                  <a:schemeClr val="accent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0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28/09/2026</a:t>
            </a:r>
            <a:endParaRPr lang="en-US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9AE58CD-3741-43C7-A2FD-7865044D30D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Titel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32000" y="259200"/>
            <a:ext cx="8880357" cy="4800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lnSpc>
                <a:spcPct val="100000"/>
              </a:lnSpc>
              <a:defRPr sz="3467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de-AT" noProof="0" dirty="0"/>
              <a:t>Mustertitel</a:t>
            </a:r>
          </a:p>
        </p:txBody>
      </p:sp>
      <p:sp>
        <p:nvSpPr>
          <p:cNvPr id="14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431796" y="748232"/>
            <a:ext cx="8880357" cy="289533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Bef>
                <a:spcPts val="0"/>
              </a:spcBef>
              <a:defRPr sz="2133" i="1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DE" dirty="0"/>
              <a:t>Muster-Untertitel / Take </a:t>
            </a:r>
            <a:r>
              <a:rPr lang="de-DE" dirty="0" err="1"/>
              <a:t>home</a:t>
            </a:r>
            <a:r>
              <a:rPr lang="de-DE" dirty="0"/>
              <a:t> </a:t>
            </a:r>
            <a:r>
              <a:rPr lang="de-DE" dirty="0" err="1"/>
              <a:t>message</a:t>
            </a:r>
            <a:r>
              <a:rPr lang="de-DE" dirty="0"/>
              <a:t> (1-2 zeilig)</a:t>
            </a:r>
          </a:p>
        </p:txBody>
      </p:sp>
    </p:spTree>
    <p:extLst>
      <p:ext uri="{BB962C8B-B14F-4D97-AF65-F5344CB8AC3E}">
        <p14:creationId xmlns:p14="http://schemas.microsoft.com/office/powerpoint/2010/main" val="31214049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- 2-zeiliger Titel - lmr^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22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22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feld 11"/>
          <p:cNvSpPr txBox="1"/>
          <p:nvPr userDrawn="1"/>
        </p:nvSpPr>
        <p:spPr>
          <a:xfrm>
            <a:off x="446296" y="404284"/>
            <a:ext cx="8846400" cy="4800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algn="l"/>
            <a:endParaRPr lang="en-US" sz="3467" noProof="0" dirty="0">
              <a:solidFill>
                <a:schemeClr val="bg1"/>
              </a:solidFill>
            </a:endParaRPr>
          </a:p>
        </p:txBody>
      </p:sp>
      <p:sp>
        <p:nvSpPr>
          <p:cNvPr id="10" name="Inhaltsplatzhalter 7"/>
          <p:cNvSpPr>
            <a:spLocks noGrp="1"/>
          </p:cNvSpPr>
          <p:nvPr>
            <p:ph sz="quarter" idx="13" hasCustomPrompt="1"/>
          </p:nvPr>
        </p:nvSpPr>
        <p:spPr>
          <a:xfrm>
            <a:off x="432000" y="1411200"/>
            <a:ext cx="3696000" cy="1537317"/>
          </a:xfrm>
          <a:prstGeom prst="rect">
            <a:avLst/>
          </a:prstGeom>
        </p:spPr>
        <p:txBody>
          <a:bodyPr lIns="36000" tIns="36000" rIns="36000" bIns="36000"/>
          <a:lstStyle>
            <a:lvl1pPr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2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3" name="Inhaltsplatzhalter 7"/>
          <p:cNvSpPr>
            <a:spLocks noGrp="1"/>
          </p:cNvSpPr>
          <p:nvPr>
            <p:ph sz="quarter" idx="14" hasCustomPrompt="1"/>
          </p:nvPr>
        </p:nvSpPr>
        <p:spPr>
          <a:xfrm>
            <a:off x="431500" y="3053987"/>
            <a:ext cx="3696000" cy="1526479"/>
          </a:xfrm>
          <a:prstGeom prst="rect">
            <a:avLst/>
          </a:prstGeom>
        </p:spPr>
        <p:txBody>
          <a:bodyPr lIns="36000" tIns="36000" rIns="36000" bIns="36000"/>
          <a:lstStyle>
            <a:lvl1pPr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2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4" name="Inhaltsplatzhalter 7"/>
          <p:cNvSpPr>
            <a:spLocks noGrp="1"/>
          </p:cNvSpPr>
          <p:nvPr>
            <p:ph sz="quarter" idx="15" hasCustomPrompt="1"/>
          </p:nvPr>
        </p:nvSpPr>
        <p:spPr>
          <a:xfrm>
            <a:off x="431204" y="4686169"/>
            <a:ext cx="3696000" cy="1574931"/>
          </a:xfrm>
          <a:prstGeom prst="rect">
            <a:avLst/>
          </a:prstGeom>
        </p:spPr>
        <p:txBody>
          <a:bodyPr lIns="36000" tIns="36000" rIns="36000" bIns="36000"/>
          <a:lstStyle>
            <a:lvl1pPr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2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5" name="Inhaltsplatzhalter 7"/>
          <p:cNvSpPr>
            <a:spLocks noGrp="1"/>
          </p:cNvSpPr>
          <p:nvPr>
            <p:ph sz="quarter" idx="16" hasCustomPrompt="1"/>
          </p:nvPr>
        </p:nvSpPr>
        <p:spPr>
          <a:xfrm>
            <a:off x="4233031" y="1411200"/>
            <a:ext cx="3736220" cy="1537317"/>
          </a:xfrm>
          <a:prstGeom prst="rect">
            <a:avLst/>
          </a:prstGeom>
        </p:spPr>
        <p:txBody>
          <a:bodyPr lIns="36000" tIns="36000" rIns="36000" bIns="36000"/>
          <a:lstStyle>
            <a:lvl1pPr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2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6" name="Inhaltsplatzhalter 7"/>
          <p:cNvSpPr>
            <a:spLocks noGrp="1"/>
          </p:cNvSpPr>
          <p:nvPr>
            <p:ph sz="quarter" idx="17" hasCustomPrompt="1"/>
          </p:nvPr>
        </p:nvSpPr>
        <p:spPr>
          <a:xfrm>
            <a:off x="4233031" y="3053987"/>
            <a:ext cx="3736220" cy="1526479"/>
          </a:xfrm>
          <a:prstGeom prst="rect">
            <a:avLst/>
          </a:prstGeom>
        </p:spPr>
        <p:txBody>
          <a:bodyPr lIns="36000" tIns="36000" rIns="36000" bIns="36000"/>
          <a:lstStyle>
            <a:lvl1pPr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2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20" name="Inhaltsplatzhalter 7"/>
          <p:cNvSpPr>
            <a:spLocks noGrp="1"/>
          </p:cNvSpPr>
          <p:nvPr>
            <p:ph sz="quarter" idx="18" hasCustomPrompt="1"/>
          </p:nvPr>
        </p:nvSpPr>
        <p:spPr>
          <a:xfrm>
            <a:off x="4233031" y="4686169"/>
            <a:ext cx="3736220" cy="1574931"/>
          </a:xfrm>
          <a:prstGeom prst="rect">
            <a:avLst/>
          </a:prstGeom>
        </p:spPr>
        <p:txBody>
          <a:bodyPr lIns="36000" tIns="36000" rIns="36000" bIns="36000"/>
          <a:lstStyle>
            <a:lvl1pPr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2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21" name="Inhaltsplatzhalter 7"/>
          <p:cNvSpPr>
            <a:spLocks noGrp="1"/>
          </p:cNvSpPr>
          <p:nvPr>
            <p:ph sz="quarter" idx="19" hasCustomPrompt="1"/>
          </p:nvPr>
        </p:nvSpPr>
        <p:spPr>
          <a:xfrm>
            <a:off x="8073232" y="1411200"/>
            <a:ext cx="3686969" cy="1537317"/>
          </a:xfrm>
          <a:prstGeom prst="rect">
            <a:avLst/>
          </a:prstGeom>
        </p:spPr>
        <p:txBody>
          <a:bodyPr lIns="36000" tIns="36000" rIns="36000" bIns="36000"/>
          <a:lstStyle>
            <a:lvl1pPr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2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22" name="Inhaltsplatzhalter 7"/>
          <p:cNvSpPr>
            <a:spLocks noGrp="1"/>
          </p:cNvSpPr>
          <p:nvPr>
            <p:ph sz="quarter" idx="20" hasCustomPrompt="1"/>
          </p:nvPr>
        </p:nvSpPr>
        <p:spPr>
          <a:xfrm>
            <a:off x="8073232" y="3053987"/>
            <a:ext cx="3686969" cy="1526479"/>
          </a:xfrm>
          <a:prstGeom prst="rect">
            <a:avLst/>
          </a:prstGeom>
        </p:spPr>
        <p:txBody>
          <a:bodyPr lIns="36000" tIns="36000" rIns="36000" bIns="36000"/>
          <a:lstStyle>
            <a:lvl1pPr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2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23" name="Inhaltsplatzhalter 7"/>
          <p:cNvSpPr>
            <a:spLocks noGrp="1"/>
          </p:cNvSpPr>
          <p:nvPr>
            <p:ph sz="quarter" idx="21" hasCustomPrompt="1"/>
          </p:nvPr>
        </p:nvSpPr>
        <p:spPr>
          <a:xfrm>
            <a:off x="8073232" y="4686169"/>
            <a:ext cx="3686969" cy="1574931"/>
          </a:xfrm>
          <a:prstGeom prst="rect">
            <a:avLst/>
          </a:prstGeom>
        </p:spPr>
        <p:txBody>
          <a:bodyPr lIns="36000" tIns="36000" rIns="36000" bIns="36000"/>
          <a:lstStyle>
            <a:lvl1pPr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355591" indent="-355591">
              <a:buClr>
                <a:srgbClr val="0066A9"/>
              </a:buClr>
              <a:buSzPct val="100000"/>
              <a:buFont typeface="Arial Narrow" panose="020B0606020202030204" pitchFamily="34" charset="0"/>
              <a:buChar char="&gt;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721766" indent="-359824">
              <a:buClr>
                <a:srgbClr val="0066A9"/>
              </a:buClr>
              <a:buSzPct val="100000"/>
              <a:buFont typeface="Wingdings" panose="05000000000000000000" pitchFamily="2" charset="2"/>
              <a:buChar char="§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079473" indent="-357708">
              <a:buSzPct val="120000"/>
              <a:buFont typeface="Symbol" panose="05050102010706020507" pitchFamily="18" charset="2"/>
              <a:buChar char="-"/>
              <a:defRPr sz="2133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836063" indent="0">
              <a:buNone/>
              <a:defRPr sz="2133">
                <a:solidFill>
                  <a:schemeClr val="tx2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de-DE"/>
              <a:t>28/09/2026</a:t>
            </a:r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69AE58CD-3741-43C7-A2FD-7865044D30D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32000" y="259200"/>
            <a:ext cx="8880357" cy="4800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defRPr sz="3467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de-AT" noProof="0" dirty="0"/>
              <a:t>Mustertitel</a:t>
            </a:r>
          </a:p>
        </p:txBody>
      </p:sp>
      <p:sp>
        <p:nvSpPr>
          <p:cNvPr id="24" name="Inhaltsplatzhalter 5"/>
          <p:cNvSpPr>
            <a:spLocks noGrp="1"/>
          </p:cNvSpPr>
          <p:nvPr>
            <p:ph sz="quarter" idx="12" hasCustomPrompt="1"/>
          </p:nvPr>
        </p:nvSpPr>
        <p:spPr>
          <a:xfrm>
            <a:off x="431796" y="748232"/>
            <a:ext cx="8880357" cy="289533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Bef>
                <a:spcPts val="0"/>
              </a:spcBef>
              <a:defRPr sz="2133" i="1" baseline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2133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DE" dirty="0"/>
              <a:t>Muster-Untertitel / Take </a:t>
            </a:r>
            <a:r>
              <a:rPr lang="de-DE" dirty="0" err="1"/>
              <a:t>home</a:t>
            </a:r>
            <a:r>
              <a:rPr lang="de-DE" dirty="0"/>
              <a:t> </a:t>
            </a:r>
            <a:r>
              <a:rPr lang="de-DE" dirty="0" err="1"/>
              <a:t>message</a:t>
            </a:r>
            <a:r>
              <a:rPr lang="de-DE" dirty="0"/>
              <a:t> (1-2 zeilig)</a:t>
            </a:r>
          </a:p>
        </p:txBody>
      </p:sp>
    </p:spTree>
    <p:extLst>
      <p:ext uri="{BB962C8B-B14F-4D97-AF65-F5344CB8AC3E}">
        <p14:creationId xmlns:p14="http://schemas.microsoft.com/office/powerpoint/2010/main" val="26374949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_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 userDrawn="1"/>
        </p:nvSpPr>
        <p:spPr>
          <a:xfrm>
            <a:off x="4237" y="3176"/>
            <a:ext cx="12187763" cy="6854824"/>
          </a:xfrm>
          <a:prstGeom prst="rect">
            <a:avLst/>
          </a:prstGeom>
          <a:solidFill>
            <a:srgbClr val="0066A9"/>
          </a:solidFill>
          <a:ln w="12700">
            <a:solidFill>
              <a:srgbClr val="006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0" rtlCol="0" anchor="t"/>
          <a:lstStyle/>
          <a:p>
            <a:pPr algn="ctr"/>
            <a:endParaRPr lang="de-DE" sz="2400" dirty="0">
              <a:solidFill>
                <a:srgbClr val="0066A9"/>
              </a:solidFill>
            </a:endParaRPr>
          </a:p>
        </p:txBody>
      </p:sp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22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22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Inhaltsplatzhalter 2"/>
          <p:cNvSpPr>
            <a:spLocks noGrp="1"/>
          </p:cNvSpPr>
          <p:nvPr>
            <p:ph idx="1" hasCustomPrompt="1"/>
          </p:nvPr>
        </p:nvSpPr>
        <p:spPr>
          <a:xfrm>
            <a:off x="3782037" y="2840961"/>
            <a:ext cx="4753571" cy="41036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>
              <a:defRPr sz="2133" b="1" cap="small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AT" noProof="0" dirty="0"/>
              <a:t>Titel Vorname Name</a:t>
            </a:r>
          </a:p>
        </p:txBody>
      </p:sp>
      <p:sp>
        <p:nvSpPr>
          <p:cNvPr id="10" name="Inhaltsplatzhalter 2"/>
          <p:cNvSpPr>
            <a:spLocks noGrp="1"/>
          </p:cNvSpPr>
          <p:nvPr>
            <p:ph idx="13" hasCustomPrompt="1"/>
          </p:nvPr>
        </p:nvSpPr>
        <p:spPr>
          <a:xfrm>
            <a:off x="5711957" y="3348522"/>
            <a:ext cx="2823649" cy="410369"/>
          </a:xfrm>
          <a:prstGeom prst="rect">
            <a:avLst/>
          </a:prstGeom>
        </p:spPr>
        <p:txBody>
          <a:bodyPr lIns="36000" anchor="ctr">
            <a:noAutofit/>
          </a:bodyPr>
          <a:lstStyle>
            <a:lvl1pPr>
              <a:defRPr sz="2133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AT" noProof="0" dirty="0"/>
              <a:t>DW</a:t>
            </a:r>
          </a:p>
        </p:txBody>
      </p:sp>
      <p:sp>
        <p:nvSpPr>
          <p:cNvPr id="12" name="Textfeld 11"/>
          <p:cNvSpPr txBox="1"/>
          <p:nvPr userDrawn="1"/>
        </p:nvSpPr>
        <p:spPr>
          <a:xfrm>
            <a:off x="4438761" y="3348522"/>
            <a:ext cx="1215484" cy="410369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lvl="0" indent="0">
              <a:spcBef>
                <a:spcPts val="500"/>
              </a:spcBef>
              <a:buFont typeface="Arial" pitchFamily="34" charset="0"/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179388" indent="-179388">
              <a:spcBef>
                <a:spcPts val="500"/>
              </a:spcBef>
              <a:buFont typeface="Arial" pitchFamily="34" charset="0"/>
              <a:buChar char="•"/>
              <a:defRPr sz="2000">
                <a:latin typeface="Arial" pitchFamily="34" charset="0"/>
                <a:cs typeface="Arial" pitchFamily="34" charset="0"/>
              </a:defRPr>
            </a:lvl2pPr>
            <a:lvl3pPr marL="447675" indent="-268288">
              <a:spcBef>
                <a:spcPts val="400"/>
              </a:spcBef>
              <a:buFont typeface="Arial" pitchFamily="34" charset="0"/>
              <a:buChar char="–"/>
              <a:defRPr>
                <a:latin typeface="Arial" pitchFamily="34" charset="0"/>
                <a:cs typeface="Arial" pitchFamily="34" charset="0"/>
              </a:defRPr>
            </a:lvl3pPr>
            <a:lvl4pPr marL="627063" indent="-179388">
              <a:spcBef>
                <a:spcPts val="400"/>
              </a:spcBef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896938" indent="-269875">
              <a:spcBef>
                <a:spcPts val="400"/>
              </a:spcBef>
              <a:buFont typeface="Arial" pitchFamily="34" charset="0"/>
              <a:buChar char="–"/>
              <a:defRPr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0" algn="l"/>
            <a:r>
              <a:rPr lang="de-AT" sz="2133" dirty="0">
                <a:solidFill>
                  <a:schemeClr val="bg1"/>
                </a:solidFill>
                <a:latin typeface="Arial Narrow" panose="020B0606020202030204" pitchFamily="34" charset="0"/>
              </a:rPr>
              <a:t>+43 1 24724</a:t>
            </a:r>
            <a:endParaRPr lang="en-GB" sz="2133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Inhaltsplatzhalter 2"/>
          <p:cNvSpPr>
            <a:spLocks noGrp="1"/>
          </p:cNvSpPr>
          <p:nvPr>
            <p:ph idx="14" hasCustomPrompt="1"/>
          </p:nvPr>
        </p:nvSpPr>
        <p:spPr>
          <a:xfrm>
            <a:off x="4438762" y="3804850"/>
            <a:ext cx="4096845" cy="41036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2133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AT" noProof="0" dirty="0"/>
              <a:t>vorname.nachname@e-control.at</a:t>
            </a:r>
          </a:p>
        </p:txBody>
      </p:sp>
      <p:sp>
        <p:nvSpPr>
          <p:cNvPr id="18" name="Textfeld 17"/>
          <p:cNvSpPr txBox="1"/>
          <p:nvPr userDrawn="1"/>
        </p:nvSpPr>
        <p:spPr>
          <a:xfrm>
            <a:off x="4438767" y="4273740"/>
            <a:ext cx="4096843" cy="41036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lvl="0" indent="0">
              <a:spcBef>
                <a:spcPts val="500"/>
              </a:spcBef>
              <a:buFont typeface="Arial" pitchFamily="34" charset="0"/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179388" indent="-179388">
              <a:spcBef>
                <a:spcPts val="500"/>
              </a:spcBef>
              <a:buFont typeface="Arial" pitchFamily="34" charset="0"/>
              <a:buChar char="•"/>
              <a:defRPr sz="2000">
                <a:latin typeface="Arial" pitchFamily="34" charset="0"/>
                <a:cs typeface="Arial" pitchFamily="34" charset="0"/>
              </a:defRPr>
            </a:lvl2pPr>
            <a:lvl3pPr marL="447675" indent="-268288">
              <a:spcBef>
                <a:spcPts val="400"/>
              </a:spcBef>
              <a:buFont typeface="Arial" pitchFamily="34" charset="0"/>
              <a:buChar char="–"/>
              <a:defRPr>
                <a:latin typeface="Arial" pitchFamily="34" charset="0"/>
                <a:cs typeface="Arial" pitchFamily="34" charset="0"/>
              </a:defRPr>
            </a:lvl3pPr>
            <a:lvl4pPr marL="627063" indent="-179388">
              <a:spcBef>
                <a:spcPts val="400"/>
              </a:spcBef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896938" indent="-269875">
              <a:spcBef>
                <a:spcPts val="400"/>
              </a:spcBef>
              <a:buFont typeface="Arial" pitchFamily="34" charset="0"/>
              <a:buChar char="–"/>
              <a:defRPr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0" algn="l"/>
            <a:r>
              <a:rPr lang="de-AT" sz="2133" dirty="0">
                <a:solidFill>
                  <a:schemeClr val="bg1"/>
                </a:solidFill>
                <a:latin typeface="Arial Narrow" panose="020B0606020202030204" pitchFamily="34" charset="0"/>
              </a:rPr>
              <a:t>www.e-control.at</a:t>
            </a:r>
            <a:endParaRPr lang="en-GB" sz="2133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Rechteck 18"/>
          <p:cNvSpPr/>
          <p:nvPr userDrawn="1"/>
        </p:nvSpPr>
        <p:spPr>
          <a:xfrm>
            <a:off x="3676122" y="3307485"/>
            <a:ext cx="5180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400" dirty="0">
                <a:solidFill>
                  <a:schemeClr val="bg1"/>
                </a:solidFill>
                <a:sym typeface="Wingdings 2" pitchFamily="18" charset="2"/>
              </a:rPr>
              <a:t>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20" name="Rechteck 19"/>
          <p:cNvSpPr/>
          <p:nvPr userDrawn="1"/>
        </p:nvSpPr>
        <p:spPr>
          <a:xfrm>
            <a:off x="3668641" y="3763813"/>
            <a:ext cx="5341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400" b="1" dirty="0">
                <a:solidFill>
                  <a:schemeClr val="bg1"/>
                </a:solidFill>
                <a:cs typeface="Arial" charset="0"/>
                <a:sym typeface="Wingdings" pitchFamily="2" charset="2"/>
              </a:rPr>
              <a:t>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21" name="Rechteck 20"/>
          <p:cNvSpPr/>
          <p:nvPr userDrawn="1"/>
        </p:nvSpPr>
        <p:spPr>
          <a:xfrm>
            <a:off x="3688946" y="4232702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400" b="1" dirty="0">
                <a:solidFill>
                  <a:schemeClr val="bg1"/>
                </a:solidFill>
                <a:cs typeface="Arial" charset="0"/>
                <a:sym typeface="Webdings" pitchFamily="18" charset="2"/>
              </a:rPr>
              <a:t></a:t>
            </a:r>
            <a:endParaRPr lang="de-DE" sz="2400" dirty="0">
              <a:solidFill>
                <a:schemeClr val="bg1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1600" y="364800"/>
            <a:ext cx="2190341" cy="576000"/>
          </a:xfrm>
          <a:prstGeom prst="rect">
            <a:avLst/>
          </a:prstGeom>
        </p:spPr>
      </p:pic>
      <p:sp>
        <p:nvSpPr>
          <p:cNvPr id="2" name="Datumsplatzhalter 1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28/09/2026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9AE58CD-3741-43C7-A2FD-7865044D30D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3" name="Titel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32000" y="412800"/>
            <a:ext cx="8880357" cy="4800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defRPr sz="3467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de-AT" noProof="0" dirty="0"/>
              <a:t>Kontakt</a:t>
            </a:r>
          </a:p>
        </p:txBody>
      </p:sp>
    </p:spTree>
    <p:extLst>
      <p:ext uri="{BB962C8B-B14F-4D97-AF65-F5344CB8AC3E}">
        <p14:creationId xmlns:p14="http://schemas.microsoft.com/office/powerpoint/2010/main" val="102171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04">
          <p15:clr>
            <a:srgbClr val="FBAE40"/>
          </p15:clr>
        </p15:guide>
        <p15:guide id="4" pos="5556">
          <p15:clr>
            <a:srgbClr val="FBAE40"/>
          </p15:clr>
        </p15:guide>
        <p15:guide id="5" orient="horz" pos="690">
          <p15:clr>
            <a:srgbClr val="FBAE40"/>
          </p15:clr>
        </p15:guide>
        <p15:guide id="6" orient="horz" pos="2958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_DE_mul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 userDrawn="1"/>
        </p:nvSpPr>
        <p:spPr>
          <a:xfrm>
            <a:off x="4237" y="3176"/>
            <a:ext cx="12187763" cy="6854824"/>
          </a:xfrm>
          <a:prstGeom prst="rect">
            <a:avLst/>
          </a:prstGeom>
          <a:solidFill>
            <a:srgbClr val="0066A9"/>
          </a:solidFill>
          <a:ln w="12700">
            <a:solidFill>
              <a:srgbClr val="006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0" rtlCol="0" anchor="t"/>
          <a:lstStyle/>
          <a:p>
            <a:pPr algn="ctr"/>
            <a:endParaRPr lang="de-DE" sz="2400" dirty="0">
              <a:solidFill>
                <a:srgbClr val="0066A9"/>
              </a:solidFill>
            </a:endParaRPr>
          </a:p>
        </p:txBody>
      </p:sp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22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22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Grafik 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1600" y="364800"/>
            <a:ext cx="2190341" cy="576000"/>
          </a:xfrm>
          <a:prstGeom prst="rect">
            <a:avLst/>
          </a:prstGeom>
        </p:spPr>
      </p:pic>
      <p:sp>
        <p:nvSpPr>
          <p:cNvPr id="2" name="Datumsplatzhalter 1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28/09/2026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9AE58CD-3741-43C7-A2FD-7865044D30D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9" name="Titel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432000" y="412800"/>
            <a:ext cx="8880357" cy="480000"/>
          </a:xfrm>
          <a:prstGeom prst="rect">
            <a:avLst/>
          </a:prstGeom>
        </p:spPr>
        <p:txBody>
          <a:bodyPr lIns="0" tIns="0" rIns="0" bIns="36000" anchor="ctr"/>
          <a:lstStyle>
            <a:lvl1pPr>
              <a:defRPr sz="3467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de-AT" noProof="0" dirty="0"/>
              <a:t>Kontakt</a:t>
            </a:r>
          </a:p>
        </p:txBody>
      </p:sp>
      <p:sp>
        <p:nvSpPr>
          <p:cNvPr id="50" name="Inhaltsplatzhalter 2"/>
          <p:cNvSpPr>
            <a:spLocks noGrp="1"/>
          </p:cNvSpPr>
          <p:nvPr>
            <p:ph idx="1" hasCustomPrompt="1"/>
          </p:nvPr>
        </p:nvSpPr>
        <p:spPr>
          <a:xfrm>
            <a:off x="884096" y="1604798"/>
            <a:ext cx="4753571" cy="41036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>
              <a:defRPr sz="2133" b="1" cap="small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AT" noProof="0" dirty="0"/>
              <a:t>Titel Vorname Name</a:t>
            </a:r>
          </a:p>
        </p:txBody>
      </p:sp>
      <p:sp>
        <p:nvSpPr>
          <p:cNvPr id="51" name="Inhaltsplatzhalter 2"/>
          <p:cNvSpPr>
            <a:spLocks noGrp="1"/>
          </p:cNvSpPr>
          <p:nvPr>
            <p:ph idx="13" hasCustomPrompt="1"/>
          </p:nvPr>
        </p:nvSpPr>
        <p:spPr>
          <a:xfrm>
            <a:off x="2831637" y="2112360"/>
            <a:ext cx="2806028" cy="410369"/>
          </a:xfrm>
          <a:prstGeom prst="rect">
            <a:avLst/>
          </a:prstGeom>
        </p:spPr>
        <p:txBody>
          <a:bodyPr lIns="36000" anchor="ctr">
            <a:noAutofit/>
          </a:bodyPr>
          <a:lstStyle>
            <a:lvl1pPr>
              <a:defRPr sz="2133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AT" noProof="0" dirty="0"/>
              <a:t>DW</a:t>
            </a:r>
          </a:p>
        </p:txBody>
      </p:sp>
      <p:sp>
        <p:nvSpPr>
          <p:cNvPr id="52" name="Textfeld 51"/>
          <p:cNvSpPr txBox="1"/>
          <p:nvPr userDrawn="1"/>
        </p:nvSpPr>
        <p:spPr>
          <a:xfrm>
            <a:off x="1540819" y="2112360"/>
            <a:ext cx="1215484" cy="410369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lvl="0" indent="0">
              <a:spcBef>
                <a:spcPts val="500"/>
              </a:spcBef>
              <a:buFont typeface="Arial" pitchFamily="34" charset="0"/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179388" indent="-179388">
              <a:spcBef>
                <a:spcPts val="500"/>
              </a:spcBef>
              <a:buFont typeface="Arial" pitchFamily="34" charset="0"/>
              <a:buChar char="•"/>
              <a:defRPr sz="2000">
                <a:latin typeface="Arial" pitchFamily="34" charset="0"/>
                <a:cs typeface="Arial" pitchFamily="34" charset="0"/>
              </a:defRPr>
            </a:lvl2pPr>
            <a:lvl3pPr marL="447675" indent="-268288">
              <a:spcBef>
                <a:spcPts val="400"/>
              </a:spcBef>
              <a:buFont typeface="Arial" pitchFamily="34" charset="0"/>
              <a:buChar char="–"/>
              <a:defRPr>
                <a:latin typeface="Arial" pitchFamily="34" charset="0"/>
                <a:cs typeface="Arial" pitchFamily="34" charset="0"/>
              </a:defRPr>
            </a:lvl3pPr>
            <a:lvl4pPr marL="627063" indent="-179388">
              <a:spcBef>
                <a:spcPts val="400"/>
              </a:spcBef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896938" indent="-269875">
              <a:spcBef>
                <a:spcPts val="400"/>
              </a:spcBef>
              <a:buFont typeface="Arial" pitchFamily="34" charset="0"/>
              <a:buChar char="–"/>
              <a:defRPr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0" algn="l"/>
            <a:r>
              <a:rPr lang="de-AT" sz="2133" dirty="0">
                <a:solidFill>
                  <a:schemeClr val="bg1"/>
                </a:solidFill>
                <a:latin typeface="Arial Narrow" panose="020B0606020202030204" pitchFamily="34" charset="0"/>
              </a:rPr>
              <a:t>+43 1 24724</a:t>
            </a:r>
            <a:endParaRPr lang="en-GB" sz="2133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53" name="Inhaltsplatzhalter 2"/>
          <p:cNvSpPr>
            <a:spLocks noGrp="1"/>
          </p:cNvSpPr>
          <p:nvPr>
            <p:ph idx="14" hasCustomPrompt="1"/>
          </p:nvPr>
        </p:nvSpPr>
        <p:spPr>
          <a:xfrm>
            <a:off x="1540820" y="2568688"/>
            <a:ext cx="4096845" cy="41036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2133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AT" noProof="0" dirty="0"/>
              <a:t>vorname.nachname@e-control.at</a:t>
            </a:r>
          </a:p>
        </p:txBody>
      </p:sp>
      <p:sp>
        <p:nvSpPr>
          <p:cNvPr id="54" name="Textfeld 53"/>
          <p:cNvSpPr txBox="1"/>
          <p:nvPr userDrawn="1"/>
        </p:nvSpPr>
        <p:spPr>
          <a:xfrm>
            <a:off x="1540825" y="3037577"/>
            <a:ext cx="4096843" cy="41036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lvl="0" indent="0">
              <a:spcBef>
                <a:spcPts val="500"/>
              </a:spcBef>
              <a:buFont typeface="Arial" pitchFamily="34" charset="0"/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179388" indent="-179388">
              <a:spcBef>
                <a:spcPts val="500"/>
              </a:spcBef>
              <a:buFont typeface="Arial" pitchFamily="34" charset="0"/>
              <a:buChar char="•"/>
              <a:defRPr sz="2000">
                <a:latin typeface="Arial" pitchFamily="34" charset="0"/>
                <a:cs typeface="Arial" pitchFamily="34" charset="0"/>
              </a:defRPr>
            </a:lvl2pPr>
            <a:lvl3pPr marL="447675" indent="-268288">
              <a:spcBef>
                <a:spcPts val="400"/>
              </a:spcBef>
              <a:buFont typeface="Arial" pitchFamily="34" charset="0"/>
              <a:buChar char="–"/>
              <a:defRPr>
                <a:latin typeface="Arial" pitchFamily="34" charset="0"/>
                <a:cs typeface="Arial" pitchFamily="34" charset="0"/>
              </a:defRPr>
            </a:lvl3pPr>
            <a:lvl4pPr marL="627063" indent="-179388">
              <a:spcBef>
                <a:spcPts val="400"/>
              </a:spcBef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896938" indent="-269875">
              <a:spcBef>
                <a:spcPts val="400"/>
              </a:spcBef>
              <a:buFont typeface="Arial" pitchFamily="34" charset="0"/>
              <a:buChar char="–"/>
              <a:defRPr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0" algn="l"/>
            <a:r>
              <a:rPr lang="de-AT" sz="2133" dirty="0">
                <a:solidFill>
                  <a:schemeClr val="bg1"/>
                </a:solidFill>
                <a:latin typeface="Arial Narrow" panose="020B0606020202030204" pitchFamily="34" charset="0"/>
              </a:rPr>
              <a:t>www.e-control.at</a:t>
            </a:r>
            <a:endParaRPr lang="en-GB" sz="2133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55" name="Rechteck 54"/>
          <p:cNvSpPr/>
          <p:nvPr userDrawn="1"/>
        </p:nvSpPr>
        <p:spPr>
          <a:xfrm>
            <a:off x="778181" y="2071322"/>
            <a:ext cx="5180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400" dirty="0">
                <a:solidFill>
                  <a:schemeClr val="bg1"/>
                </a:solidFill>
                <a:sym typeface="Wingdings 2" pitchFamily="18" charset="2"/>
              </a:rPr>
              <a:t>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56" name="Rechteck 55"/>
          <p:cNvSpPr/>
          <p:nvPr userDrawn="1"/>
        </p:nvSpPr>
        <p:spPr>
          <a:xfrm>
            <a:off x="770700" y="2527650"/>
            <a:ext cx="5341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400" b="1" dirty="0">
                <a:solidFill>
                  <a:schemeClr val="bg1"/>
                </a:solidFill>
                <a:cs typeface="Arial" charset="0"/>
                <a:sym typeface="Wingdings" pitchFamily="2" charset="2"/>
              </a:rPr>
              <a:t>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57" name="Rechteck 56"/>
          <p:cNvSpPr/>
          <p:nvPr userDrawn="1"/>
        </p:nvSpPr>
        <p:spPr>
          <a:xfrm>
            <a:off x="791005" y="2996540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400" b="1" dirty="0">
                <a:solidFill>
                  <a:schemeClr val="bg1"/>
                </a:solidFill>
                <a:cs typeface="Arial" charset="0"/>
                <a:sym typeface="Webdings" pitchFamily="18" charset="2"/>
              </a:rPr>
              <a:t>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58" name="Inhaltsplatzhalter 2"/>
          <p:cNvSpPr>
            <a:spLocks noGrp="1"/>
          </p:cNvSpPr>
          <p:nvPr>
            <p:ph idx="27" hasCustomPrompt="1"/>
          </p:nvPr>
        </p:nvSpPr>
        <p:spPr>
          <a:xfrm>
            <a:off x="881725" y="4092337"/>
            <a:ext cx="4753571" cy="41036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>
              <a:defRPr sz="2133" b="1" cap="small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AT" noProof="0" dirty="0"/>
              <a:t>Titel Vorname Name</a:t>
            </a:r>
          </a:p>
        </p:txBody>
      </p:sp>
      <p:sp>
        <p:nvSpPr>
          <p:cNvPr id="59" name="Inhaltsplatzhalter 2"/>
          <p:cNvSpPr>
            <a:spLocks noGrp="1"/>
          </p:cNvSpPr>
          <p:nvPr>
            <p:ph idx="28" hasCustomPrompt="1"/>
          </p:nvPr>
        </p:nvSpPr>
        <p:spPr>
          <a:xfrm>
            <a:off x="2831636" y="4599898"/>
            <a:ext cx="2803659" cy="410369"/>
          </a:xfrm>
          <a:prstGeom prst="rect">
            <a:avLst/>
          </a:prstGeom>
        </p:spPr>
        <p:txBody>
          <a:bodyPr lIns="36000" anchor="ctr">
            <a:noAutofit/>
          </a:bodyPr>
          <a:lstStyle>
            <a:lvl1pPr>
              <a:defRPr sz="2133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AT" noProof="0" dirty="0"/>
              <a:t>DW</a:t>
            </a:r>
          </a:p>
        </p:txBody>
      </p:sp>
      <p:sp>
        <p:nvSpPr>
          <p:cNvPr id="60" name="Textfeld 59"/>
          <p:cNvSpPr txBox="1"/>
          <p:nvPr userDrawn="1"/>
        </p:nvSpPr>
        <p:spPr>
          <a:xfrm>
            <a:off x="1538449" y="4599898"/>
            <a:ext cx="1215484" cy="410369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lvl="0" indent="0">
              <a:spcBef>
                <a:spcPts val="500"/>
              </a:spcBef>
              <a:buFont typeface="Arial" pitchFamily="34" charset="0"/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179388" indent="-179388">
              <a:spcBef>
                <a:spcPts val="500"/>
              </a:spcBef>
              <a:buFont typeface="Arial" pitchFamily="34" charset="0"/>
              <a:buChar char="•"/>
              <a:defRPr sz="2000">
                <a:latin typeface="Arial" pitchFamily="34" charset="0"/>
                <a:cs typeface="Arial" pitchFamily="34" charset="0"/>
              </a:defRPr>
            </a:lvl2pPr>
            <a:lvl3pPr marL="447675" indent="-268288">
              <a:spcBef>
                <a:spcPts val="400"/>
              </a:spcBef>
              <a:buFont typeface="Arial" pitchFamily="34" charset="0"/>
              <a:buChar char="–"/>
              <a:defRPr>
                <a:latin typeface="Arial" pitchFamily="34" charset="0"/>
                <a:cs typeface="Arial" pitchFamily="34" charset="0"/>
              </a:defRPr>
            </a:lvl3pPr>
            <a:lvl4pPr marL="627063" indent="-179388">
              <a:spcBef>
                <a:spcPts val="400"/>
              </a:spcBef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896938" indent="-269875">
              <a:spcBef>
                <a:spcPts val="400"/>
              </a:spcBef>
              <a:buFont typeface="Arial" pitchFamily="34" charset="0"/>
              <a:buChar char="–"/>
              <a:defRPr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0" algn="l"/>
            <a:r>
              <a:rPr lang="de-AT" sz="2133" dirty="0">
                <a:solidFill>
                  <a:schemeClr val="bg1"/>
                </a:solidFill>
                <a:latin typeface="Arial Narrow" panose="020B0606020202030204" pitchFamily="34" charset="0"/>
              </a:rPr>
              <a:t>+43 1 24724</a:t>
            </a:r>
            <a:endParaRPr lang="en-GB" sz="2133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61" name="Inhaltsplatzhalter 2"/>
          <p:cNvSpPr>
            <a:spLocks noGrp="1"/>
          </p:cNvSpPr>
          <p:nvPr>
            <p:ph idx="29" hasCustomPrompt="1"/>
          </p:nvPr>
        </p:nvSpPr>
        <p:spPr>
          <a:xfrm>
            <a:off x="1538449" y="5056226"/>
            <a:ext cx="4096845" cy="41036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2133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AT" noProof="0" dirty="0"/>
              <a:t>vorname.nachname@e-control.at</a:t>
            </a:r>
          </a:p>
        </p:txBody>
      </p:sp>
      <p:sp>
        <p:nvSpPr>
          <p:cNvPr id="62" name="Textfeld 61"/>
          <p:cNvSpPr txBox="1"/>
          <p:nvPr userDrawn="1"/>
        </p:nvSpPr>
        <p:spPr>
          <a:xfrm>
            <a:off x="1538455" y="5525116"/>
            <a:ext cx="4096843" cy="41036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lvl="0" indent="0">
              <a:spcBef>
                <a:spcPts val="500"/>
              </a:spcBef>
              <a:buFont typeface="Arial" pitchFamily="34" charset="0"/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179388" indent="-179388">
              <a:spcBef>
                <a:spcPts val="500"/>
              </a:spcBef>
              <a:buFont typeface="Arial" pitchFamily="34" charset="0"/>
              <a:buChar char="•"/>
              <a:defRPr sz="2000">
                <a:latin typeface="Arial" pitchFamily="34" charset="0"/>
                <a:cs typeface="Arial" pitchFamily="34" charset="0"/>
              </a:defRPr>
            </a:lvl2pPr>
            <a:lvl3pPr marL="447675" indent="-268288">
              <a:spcBef>
                <a:spcPts val="400"/>
              </a:spcBef>
              <a:buFont typeface="Arial" pitchFamily="34" charset="0"/>
              <a:buChar char="–"/>
              <a:defRPr>
                <a:latin typeface="Arial" pitchFamily="34" charset="0"/>
                <a:cs typeface="Arial" pitchFamily="34" charset="0"/>
              </a:defRPr>
            </a:lvl3pPr>
            <a:lvl4pPr marL="627063" indent="-179388">
              <a:spcBef>
                <a:spcPts val="400"/>
              </a:spcBef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896938" indent="-269875">
              <a:spcBef>
                <a:spcPts val="400"/>
              </a:spcBef>
              <a:buFont typeface="Arial" pitchFamily="34" charset="0"/>
              <a:buChar char="–"/>
              <a:defRPr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0" algn="l"/>
            <a:r>
              <a:rPr lang="de-AT" sz="2133" dirty="0">
                <a:solidFill>
                  <a:schemeClr val="bg1"/>
                </a:solidFill>
                <a:latin typeface="Arial Narrow" panose="020B0606020202030204" pitchFamily="34" charset="0"/>
              </a:rPr>
              <a:t>www.e-control.at</a:t>
            </a:r>
            <a:endParaRPr lang="en-GB" sz="2133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63" name="Rechteck 62"/>
          <p:cNvSpPr/>
          <p:nvPr userDrawn="1"/>
        </p:nvSpPr>
        <p:spPr>
          <a:xfrm>
            <a:off x="775810" y="4558861"/>
            <a:ext cx="5180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400" dirty="0">
                <a:solidFill>
                  <a:schemeClr val="bg1"/>
                </a:solidFill>
                <a:sym typeface="Wingdings 2" pitchFamily="18" charset="2"/>
              </a:rPr>
              <a:t>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64" name="Rechteck 63"/>
          <p:cNvSpPr/>
          <p:nvPr userDrawn="1"/>
        </p:nvSpPr>
        <p:spPr>
          <a:xfrm>
            <a:off x="768329" y="5015189"/>
            <a:ext cx="5341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400" b="1" dirty="0">
                <a:solidFill>
                  <a:schemeClr val="bg1"/>
                </a:solidFill>
                <a:cs typeface="Arial" charset="0"/>
                <a:sym typeface="Wingdings" pitchFamily="2" charset="2"/>
              </a:rPr>
              <a:t>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65" name="Rechteck 64"/>
          <p:cNvSpPr/>
          <p:nvPr userDrawn="1"/>
        </p:nvSpPr>
        <p:spPr>
          <a:xfrm>
            <a:off x="788634" y="5484078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400" b="1" dirty="0">
                <a:solidFill>
                  <a:schemeClr val="bg1"/>
                </a:solidFill>
                <a:cs typeface="Arial" charset="0"/>
                <a:sym typeface="Webdings" pitchFamily="18" charset="2"/>
              </a:rPr>
              <a:t>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66" name="Inhaltsplatzhalter 2"/>
          <p:cNvSpPr>
            <a:spLocks noGrp="1"/>
          </p:cNvSpPr>
          <p:nvPr>
            <p:ph idx="30" hasCustomPrompt="1"/>
          </p:nvPr>
        </p:nvSpPr>
        <p:spPr>
          <a:xfrm>
            <a:off x="6546651" y="1604798"/>
            <a:ext cx="4753571" cy="41036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>
              <a:defRPr sz="2133" b="1" cap="small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AT" noProof="0" dirty="0"/>
              <a:t>Titel Vorname Name</a:t>
            </a:r>
          </a:p>
        </p:txBody>
      </p:sp>
      <p:sp>
        <p:nvSpPr>
          <p:cNvPr id="67" name="Inhaltsplatzhalter 2"/>
          <p:cNvSpPr>
            <a:spLocks noGrp="1"/>
          </p:cNvSpPr>
          <p:nvPr>
            <p:ph idx="31" hasCustomPrompt="1"/>
          </p:nvPr>
        </p:nvSpPr>
        <p:spPr>
          <a:xfrm>
            <a:off x="8496266" y="2112360"/>
            <a:ext cx="2803953" cy="410369"/>
          </a:xfrm>
          <a:prstGeom prst="rect">
            <a:avLst/>
          </a:prstGeom>
        </p:spPr>
        <p:txBody>
          <a:bodyPr lIns="36000" anchor="ctr">
            <a:noAutofit/>
          </a:bodyPr>
          <a:lstStyle>
            <a:lvl1pPr>
              <a:defRPr sz="2133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AT" noProof="0" dirty="0"/>
              <a:t>DW</a:t>
            </a:r>
          </a:p>
        </p:txBody>
      </p:sp>
      <p:sp>
        <p:nvSpPr>
          <p:cNvPr id="68" name="Textfeld 67"/>
          <p:cNvSpPr txBox="1"/>
          <p:nvPr userDrawn="1"/>
        </p:nvSpPr>
        <p:spPr>
          <a:xfrm>
            <a:off x="7203374" y="2112360"/>
            <a:ext cx="1215484" cy="410369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lvl="0" indent="0">
              <a:spcBef>
                <a:spcPts val="500"/>
              </a:spcBef>
              <a:buFont typeface="Arial" pitchFamily="34" charset="0"/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179388" indent="-179388">
              <a:spcBef>
                <a:spcPts val="500"/>
              </a:spcBef>
              <a:buFont typeface="Arial" pitchFamily="34" charset="0"/>
              <a:buChar char="•"/>
              <a:defRPr sz="2000">
                <a:latin typeface="Arial" pitchFamily="34" charset="0"/>
                <a:cs typeface="Arial" pitchFamily="34" charset="0"/>
              </a:defRPr>
            </a:lvl2pPr>
            <a:lvl3pPr marL="447675" indent="-268288">
              <a:spcBef>
                <a:spcPts val="400"/>
              </a:spcBef>
              <a:buFont typeface="Arial" pitchFamily="34" charset="0"/>
              <a:buChar char="–"/>
              <a:defRPr>
                <a:latin typeface="Arial" pitchFamily="34" charset="0"/>
                <a:cs typeface="Arial" pitchFamily="34" charset="0"/>
              </a:defRPr>
            </a:lvl3pPr>
            <a:lvl4pPr marL="627063" indent="-179388">
              <a:spcBef>
                <a:spcPts val="400"/>
              </a:spcBef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896938" indent="-269875">
              <a:spcBef>
                <a:spcPts val="400"/>
              </a:spcBef>
              <a:buFont typeface="Arial" pitchFamily="34" charset="0"/>
              <a:buChar char="–"/>
              <a:defRPr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0" algn="l"/>
            <a:r>
              <a:rPr lang="de-AT" sz="2133" dirty="0">
                <a:solidFill>
                  <a:schemeClr val="bg1"/>
                </a:solidFill>
                <a:latin typeface="Arial Narrow" panose="020B0606020202030204" pitchFamily="34" charset="0"/>
              </a:rPr>
              <a:t>+43 1 24724</a:t>
            </a:r>
            <a:endParaRPr lang="en-GB" sz="2133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69" name="Inhaltsplatzhalter 2"/>
          <p:cNvSpPr>
            <a:spLocks noGrp="1"/>
          </p:cNvSpPr>
          <p:nvPr>
            <p:ph idx="32" hasCustomPrompt="1"/>
          </p:nvPr>
        </p:nvSpPr>
        <p:spPr>
          <a:xfrm>
            <a:off x="7203375" y="2568688"/>
            <a:ext cx="4096845" cy="41036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2133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AT" noProof="0" dirty="0"/>
              <a:t>vorname.nachname@e-control.at</a:t>
            </a:r>
          </a:p>
        </p:txBody>
      </p:sp>
      <p:sp>
        <p:nvSpPr>
          <p:cNvPr id="70" name="Textfeld 69"/>
          <p:cNvSpPr txBox="1"/>
          <p:nvPr userDrawn="1"/>
        </p:nvSpPr>
        <p:spPr>
          <a:xfrm>
            <a:off x="7203380" y="3037577"/>
            <a:ext cx="4096843" cy="41036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lvl="0" indent="0">
              <a:spcBef>
                <a:spcPts val="500"/>
              </a:spcBef>
              <a:buFont typeface="Arial" pitchFamily="34" charset="0"/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179388" indent="-179388">
              <a:spcBef>
                <a:spcPts val="500"/>
              </a:spcBef>
              <a:buFont typeface="Arial" pitchFamily="34" charset="0"/>
              <a:buChar char="•"/>
              <a:defRPr sz="2000">
                <a:latin typeface="Arial" pitchFamily="34" charset="0"/>
                <a:cs typeface="Arial" pitchFamily="34" charset="0"/>
              </a:defRPr>
            </a:lvl2pPr>
            <a:lvl3pPr marL="447675" indent="-268288">
              <a:spcBef>
                <a:spcPts val="400"/>
              </a:spcBef>
              <a:buFont typeface="Arial" pitchFamily="34" charset="0"/>
              <a:buChar char="–"/>
              <a:defRPr>
                <a:latin typeface="Arial" pitchFamily="34" charset="0"/>
                <a:cs typeface="Arial" pitchFamily="34" charset="0"/>
              </a:defRPr>
            </a:lvl3pPr>
            <a:lvl4pPr marL="627063" indent="-179388">
              <a:spcBef>
                <a:spcPts val="400"/>
              </a:spcBef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896938" indent="-269875">
              <a:spcBef>
                <a:spcPts val="400"/>
              </a:spcBef>
              <a:buFont typeface="Arial" pitchFamily="34" charset="0"/>
              <a:buChar char="–"/>
              <a:defRPr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0" algn="l"/>
            <a:r>
              <a:rPr lang="de-AT" sz="2133" dirty="0">
                <a:solidFill>
                  <a:schemeClr val="bg1"/>
                </a:solidFill>
                <a:latin typeface="Arial Narrow" panose="020B0606020202030204" pitchFamily="34" charset="0"/>
              </a:rPr>
              <a:t>www.e-control.at</a:t>
            </a:r>
            <a:endParaRPr lang="en-GB" sz="2133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1" name="Rechteck 70"/>
          <p:cNvSpPr/>
          <p:nvPr userDrawn="1"/>
        </p:nvSpPr>
        <p:spPr>
          <a:xfrm>
            <a:off x="6440735" y="2071322"/>
            <a:ext cx="5180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400" dirty="0">
                <a:solidFill>
                  <a:schemeClr val="bg1"/>
                </a:solidFill>
                <a:sym typeface="Wingdings 2" pitchFamily="18" charset="2"/>
              </a:rPr>
              <a:t>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72" name="Rechteck 71"/>
          <p:cNvSpPr/>
          <p:nvPr userDrawn="1"/>
        </p:nvSpPr>
        <p:spPr>
          <a:xfrm>
            <a:off x="6433254" y="2527650"/>
            <a:ext cx="5341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400" b="1" dirty="0">
                <a:solidFill>
                  <a:schemeClr val="bg1"/>
                </a:solidFill>
                <a:cs typeface="Arial" charset="0"/>
                <a:sym typeface="Wingdings" pitchFamily="2" charset="2"/>
              </a:rPr>
              <a:t>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73" name="Rechteck 72"/>
          <p:cNvSpPr/>
          <p:nvPr userDrawn="1"/>
        </p:nvSpPr>
        <p:spPr>
          <a:xfrm>
            <a:off x="6453559" y="2996540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400" b="1" dirty="0">
                <a:solidFill>
                  <a:schemeClr val="bg1"/>
                </a:solidFill>
                <a:cs typeface="Arial" charset="0"/>
                <a:sym typeface="Webdings" pitchFamily="18" charset="2"/>
              </a:rPr>
              <a:t>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74" name="Inhaltsplatzhalter 2"/>
          <p:cNvSpPr>
            <a:spLocks noGrp="1"/>
          </p:cNvSpPr>
          <p:nvPr>
            <p:ph idx="33" hasCustomPrompt="1"/>
          </p:nvPr>
        </p:nvSpPr>
        <p:spPr>
          <a:xfrm>
            <a:off x="6544280" y="4092337"/>
            <a:ext cx="4753571" cy="41036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>
              <a:defRPr sz="2133" b="1" cap="small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de-AT" noProof="0" dirty="0"/>
              <a:t>Titel Vorname Name</a:t>
            </a:r>
          </a:p>
        </p:txBody>
      </p:sp>
      <p:sp>
        <p:nvSpPr>
          <p:cNvPr id="75" name="Inhaltsplatzhalter 2"/>
          <p:cNvSpPr>
            <a:spLocks noGrp="1"/>
          </p:cNvSpPr>
          <p:nvPr>
            <p:ph idx="34" hasCustomPrompt="1"/>
          </p:nvPr>
        </p:nvSpPr>
        <p:spPr>
          <a:xfrm>
            <a:off x="8496265" y="4599898"/>
            <a:ext cx="2801584" cy="410369"/>
          </a:xfrm>
          <a:prstGeom prst="rect">
            <a:avLst/>
          </a:prstGeom>
        </p:spPr>
        <p:txBody>
          <a:bodyPr lIns="36000" anchor="ctr">
            <a:noAutofit/>
          </a:bodyPr>
          <a:lstStyle>
            <a:lvl1pPr>
              <a:defRPr sz="2133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AT" noProof="0" dirty="0"/>
              <a:t>DW</a:t>
            </a:r>
          </a:p>
        </p:txBody>
      </p:sp>
      <p:sp>
        <p:nvSpPr>
          <p:cNvPr id="76" name="Textfeld 75"/>
          <p:cNvSpPr txBox="1"/>
          <p:nvPr userDrawn="1"/>
        </p:nvSpPr>
        <p:spPr>
          <a:xfrm>
            <a:off x="7201003" y="4599898"/>
            <a:ext cx="1215484" cy="410369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lvl="0" indent="0">
              <a:spcBef>
                <a:spcPts val="500"/>
              </a:spcBef>
              <a:buFont typeface="Arial" pitchFamily="34" charset="0"/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179388" indent="-179388">
              <a:spcBef>
                <a:spcPts val="500"/>
              </a:spcBef>
              <a:buFont typeface="Arial" pitchFamily="34" charset="0"/>
              <a:buChar char="•"/>
              <a:defRPr sz="2000">
                <a:latin typeface="Arial" pitchFamily="34" charset="0"/>
                <a:cs typeface="Arial" pitchFamily="34" charset="0"/>
              </a:defRPr>
            </a:lvl2pPr>
            <a:lvl3pPr marL="447675" indent="-268288">
              <a:spcBef>
                <a:spcPts val="400"/>
              </a:spcBef>
              <a:buFont typeface="Arial" pitchFamily="34" charset="0"/>
              <a:buChar char="–"/>
              <a:defRPr>
                <a:latin typeface="Arial" pitchFamily="34" charset="0"/>
                <a:cs typeface="Arial" pitchFamily="34" charset="0"/>
              </a:defRPr>
            </a:lvl3pPr>
            <a:lvl4pPr marL="627063" indent="-179388">
              <a:spcBef>
                <a:spcPts val="400"/>
              </a:spcBef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896938" indent="-269875">
              <a:spcBef>
                <a:spcPts val="400"/>
              </a:spcBef>
              <a:buFont typeface="Arial" pitchFamily="34" charset="0"/>
              <a:buChar char="–"/>
              <a:defRPr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0" algn="l"/>
            <a:r>
              <a:rPr lang="de-AT" sz="2133" dirty="0">
                <a:solidFill>
                  <a:schemeClr val="bg1"/>
                </a:solidFill>
                <a:latin typeface="Arial Narrow" panose="020B0606020202030204" pitchFamily="34" charset="0"/>
              </a:rPr>
              <a:t>+43 1 24724</a:t>
            </a:r>
            <a:endParaRPr lang="en-GB" sz="2133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7" name="Inhaltsplatzhalter 2"/>
          <p:cNvSpPr>
            <a:spLocks noGrp="1"/>
          </p:cNvSpPr>
          <p:nvPr>
            <p:ph idx="35" hasCustomPrompt="1"/>
          </p:nvPr>
        </p:nvSpPr>
        <p:spPr>
          <a:xfrm>
            <a:off x="7201004" y="5056226"/>
            <a:ext cx="4096845" cy="410369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 algn="l">
              <a:defRPr sz="2133" b="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pPr lvl="0"/>
            <a:r>
              <a:rPr lang="de-AT" noProof="0" dirty="0"/>
              <a:t>vorname.nachname@e-control.at</a:t>
            </a:r>
          </a:p>
        </p:txBody>
      </p:sp>
      <p:sp>
        <p:nvSpPr>
          <p:cNvPr id="78" name="Textfeld 77"/>
          <p:cNvSpPr txBox="1"/>
          <p:nvPr userDrawn="1"/>
        </p:nvSpPr>
        <p:spPr>
          <a:xfrm>
            <a:off x="7201009" y="5525116"/>
            <a:ext cx="4096843" cy="41036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lvl="0" indent="0">
              <a:spcBef>
                <a:spcPts val="500"/>
              </a:spcBef>
              <a:buFont typeface="Arial" pitchFamily="34" charset="0"/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179388" indent="-179388">
              <a:spcBef>
                <a:spcPts val="500"/>
              </a:spcBef>
              <a:buFont typeface="Arial" pitchFamily="34" charset="0"/>
              <a:buChar char="•"/>
              <a:defRPr sz="2000">
                <a:latin typeface="Arial" pitchFamily="34" charset="0"/>
                <a:cs typeface="Arial" pitchFamily="34" charset="0"/>
              </a:defRPr>
            </a:lvl2pPr>
            <a:lvl3pPr marL="447675" indent="-268288">
              <a:spcBef>
                <a:spcPts val="400"/>
              </a:spcBef>
              <a:buFont typeface="Arial" pitchFamily="34" charset="0"/>
              <a:buChar char="–"/>
              <a:defRPr>
                <a:latin typeface="Arial" pitchFamily="34" charset="0"/>
                <a:cs typeface="Arial" pitchFamily="34" charset="0"/>
              </a:defRPr>
            </a:lvl3pPr>
            <a:lvl4pPr marL="627063" indent="-179388">
              <a:spcBef>
                <a:spcPts val="400"/>
              </a:spcBef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 marL="896938" indent="-269875">
              <a:spcBef>
                <a:spcPts val="400"/>
              </a:spcBef>
              <a:buFont typeface="Arial" pitchFamily="34" charset="0"/>
              <a:buChar char="–"/>
              <a:defRPr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0" algn="l"/>
            <a:r>
              <a:rPr lang="de-AT" sz="2133" dirty="0">
                <a:solidFill>
                  <a:schemeClr val="bg1"/>
                </a:solidFill>
                <a:latin typeface="Arial Narrow" panose="020B0606020202030204" pitchFamily="34" charset="0"/>
              </a:rPr>
              <a:t>www.e-control.at</a:t>
            </a:r>
            <a:endParaRPr lang="en-GB" sz="2133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9" name="Rechteck 78"/>
          <p:cNvSpPr/>
          <p:nvPr userDrawn="1"/>
        </p:nvSpPr>
        <p:spPr>
          <a:xfrm>
            <a:off x="6438365" y="4558861"/>
            <a:ext cx="5180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400" dirty="0">
                <a:solidFill>
                  <a:schemeClr val="bg1"/>
                </a:solidFill>
                <a:sym typeface="Wingdings 2" pitchFamily="18" charset="2"/>
              </a:rPr>
              <a:t>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80" name="Rechteck 79"/>
          <p:cNvSpPr/>
          <p:nvPr userDrawn="1"/>
        </p:nvSpPr>
        <p:spPr>
          <a:xfrm>
            <a:off x="6430884" y="5015189"/>
            <a:ext cx="5341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400" b="1" dirty="0">
                <a:solidFill>
                  <a:schemeClr val="bg1"/>
                </a:solidFill>
                <a:cs typeface="Arial" charset="0"/>
                <a:sym typeface="Wingdings" pitchFamily="2" charset="2"/>
              </a:rPr>
              <a:t></a:t>
            </a:r>
            <a:endParaRPr lang="de-DE" sz="2400" dirty="0">
              <a:solidFill>
                <a:schemeClr val="bg1"/>
              </a:solidFill>
            </a:endParaRPr>
          </a:p>
        </p:txBody>
      </p:sp>
      <p:sp>
        <p:nvSpPr>
          <p:cNvPr id="81" name="Rechteck 80"/>
          <p:cNvSpPr/>
          <p:nvPr userDrawn="1"/>
        </p:nvSpPr>
        <p:spPr>
          <a:xfrm>
            <a:off x="6451189" y="5484078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400" b="1" dirty="0">
                <a:solidFill>
                  <a:schemeClr val="bg1"/>
                </a:solidFill>
                <a:cs typeface="Arial" charset="0"/>
                <a:sym typeface="Webdings" pitchFamily="18" charset="2"/>
              </a:rPr>
              <a:t></a:t>
            </a:r>
            <a:endParaRPr lang="de-D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7384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04">
          <p15:clr>
            <a:srgbClr val="FBAE40"/>
          </p15:clr>
        </p15:guide>
        <p15:guide id="4" pos="5556">
          <p15:clr>
            <a:srgbClr val="FBAE40"/>
          </p15:clr>
        </p15:guide>
        <p15:guide id="5" orient="horz" pos="690">
          <p15:clr>
            <a:srgbClr val="FBAE40"/>
          </p15:clr>
        </p15:guide>
        <p15:guide id="6" orient="horz" pos="2958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aver - Ende - 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6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1800"/>
          </a:p>
        </p:txBody>
      </p:sp>
      <p:sp>
        <p:nvSpPr>
          <p:cNvPr id="2" name="Rechteck 1"/>
          <p:cNvSpPr/>
          <p:nvPr userDrawn="1"/>
        </p:nvSpPr>
        <p:spPr>
          <a:xfrm>
            <a:off x="3048000" y="3264075"/>
            <a:ext cx="6096000" cy="239091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E-Control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67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Rudolfsplatz</a:t>
            </a:r>
            <a:r>
              <a:rPr kumimoji="0" lang="de-DE" sz="18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13a, 1010 Wien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Tel.: +43 1 24 7 24-0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Fax: +43 1 247 24-900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E-Mail: office@e-control.at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www.e-control.at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Twitter: www.twitter.com/energiecontrol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67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Facebook: www.facebook.com/energie.control</a:t>
            </a:r>
          </a:p>
        </p:txBody>
      </p:sp>
      <p:sp>
        <p:nvSpPr>
          <p:cNvPr id="9" name="Rechteck 8"/>
          <p:cNvSpPr/>
          <p:nvPr userDrawn="1"/>
        </p:nvSpPr>
        <p:spPr>
          <a:xfrm>
            <a:off x="1727515" y="1725090"/>
            <a:ext cx="8736971" cy="666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733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Demi" panose="020B0703020102020204" pitchFamily="34" charset="0"/>
                <a:ea typeface="+mn-ea"/>
                <a:cs typeface="Arial" panose="020B0604020202020204" pitchFamily="34" charset="0"/>
              </a:rPr>
              <a:t>Unsere Energie </a:t>
            </a:r>
            <a:r>
              <a:rPr kumimoji="0" lang="de-DE" sz="3733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Arial" panose="020B0604020202020204" pitchFamily="34" charset="0"/>
              </a:rPr>
              <a:t>gehört der Zukunft.</a:t>
            </a:r>
          </a:p>
        </p:txBody>
      </p:sp>
    </p:spTree>
    <p:extLst>
      <p:ext uri="{BB962C8B-B14F-4D97-AF65-F5344CB8AC3E}">
        <p14:creationId xmlns:p14="http://schemas.microsoft.com/office/powerpoint/2010/main" val="319993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04">
          <p15:clr>
            <a:srgbClr val="FBAE40"/>
          </p15:clr>
        </p15:guide>
        <p15:guide id="4" pos="5556">
          <p15:clr>
            <a:srgbClr val="FBAE40"/>
          </p15:clr>
        </p15:guide>
        <p15:guide id="5" orient="horz" pos="3049">
          <p15:clr>
            <a:srgbClr val="FBAE40"/>
          </p15:clr>
        </p15:guide>
        <p15:guide id="6" orient="horz" pos="19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a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6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1800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18" y="2517647"/>
            <a:ext cx="6931167" cy="182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77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04">
          <p15:clr>
            <a:srgbClr val="FBAE40"/>
          </p15:clr>
        </p15:guide>
        <p15:guide id="4" pos="5556">
          <p15:clr>
            <a:srgbClr val="FBAE40"/>
          </p15:clr>
        </p15:guide>
        <p15:guide id="5" orient="horz" pos="3049">
          <p15:clr>
            <a:srgbClr val="FBAE40"/>
          </p15:clr>
        </p15:guide>
        <p15:guide id="6" orient="horz" pos="19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ex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0" name="Inhaltsplatzhalter 2"/>
          <p:cNvSpPr>
            <a:spLocks noGrp="1"/>
          </p:cNvSpPr>
          <p:nvPr>
            <p:ph idx="10"/>
          </p:nvPr>
        </p:nvSpPr>
        <p:spPr>
          <a:xfrm>
            <a:off x="2304000" y="1522800"/>
            <a:ext cx="8016000" cy="46584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23843" indent="-323843">
              <a:buClr>
                <a:srgbClr val="E0001B"/>
              </a:buClr>
              <a:buFont typeface="Frutiger Next for EVN Light" pitchFamily="34" charset="0"/>
              <a:buChar char=""/>
              <a:defRPr lang="de-DE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75" indent="-176209">
              <a:spcAft>
                <a:spcPts val="800"/>
              </a:spcAft>
              <a:defRPr lang="de-DE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baseline="0"/>
            </a:lvl3pPr>
            <a:lvl4pPr marL="715945" indent="-171446">
              <a:buFont typeface="Frutiger Next for EVN Light" pitchFamily="34" charset="0"/>
              <a:buChar char="−"/>
              <a:defRPr baseline="0"/>
            </a:lvl4pPr>
            <a:lvl5pPr marL="715945" indent="-173034">
              <a:buFont typeface="Frutiger Next for EVN Light" pitchFamily="34" charset="0"/>
              <a:buChar char="−"/>
              <a:defRPr baseline="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Fußzeilenplatzhalter 1"/>
          <p:cNvSpPr>
            <a:spLocks noGrp="1"/>
          </p:cNvSpPr>
          <p:nvPr>
            <p:ph type="ftr" sz="quarter" idx="3"/>
          </p:nvPr>
        </p:nvSpPr>
        <p:spPr>
          <a:xfrm>
            <a:off x="2303999" y="6382800"/>
            <a:ext cx="8016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80"/>
              </a:lnSpc>
              <a:defRPr sz="105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AT" dirty="0"/>
          </a:p>
        </p:txBody>
      </p:sp>
      <p:sp>
        <p:nvSpPr>
          <p:cNvPr id="12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1280000" y="6382801"/>
            <a:ext cx="480000" cy="1793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80"/>
              </a:lnSpc>
              <a:tabLst>
                <a:tab pos="449989" algn="r"/>
              </a:tabLst>
              <a:defRPr sz="1051">
                <a:solidFill>
                  <a:schemeClr val="tx1"/>
                </a:solidFill>
              </a:defRPr>
            </a:lvl1pPr>
          </a:lstStyle>
          <a:p>
            <a:pPr algn="r">
              <a:tabLst/>
              <a:defRPr/>
            </a:pPr>
            <a:fld id="{6542F57A-F7B0-4943-9E5E-864955B350A4}" type="slidenum">
              <a:rPr lang="de-AT" smtClean="0"/>
              <a:pPr algn="r">
                <a:tabLst/>
                <a:defRPr/>
              </a:pPr>
              <a:t>‹Nr.›</a:t>
            </a:fld>
            <a:endParaRPr lang="de-AT" dirty="0"/>
          </a:p>
        </p:txBody>
      </p:sp>
      <p:sp>
        <p:nvSpPr>
          <p:cNvPr id="13" name="Datumsplatzhalter 3"/>
          <p:cNvSpPr>
            <a:spLocks noGrp="1"/>
          </p:cNvSpPr>
          <p:nvPr>
            <p:ph type="dt" sz="half" idx="2"/>
          </p:nvPr>
        </p:nvSpPr>
        <p:spPr>
          <a:xfrm>
            <a:off x="432000" y="6381417"/>
            <a:ext cx="1440000" cy="18115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80"/>
              </a:lnSpc>
              <a:defRPr sz="1051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 noProof="0"/>
              <a:t>28/09/2026</a:t>
            </a:r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36204029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halt - 2-zeiliger Titel - ll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AAC9CB5-CFB9-4735-4E79-2805936B36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5545" y="544201"/>
            <a:ext cx="1988729" cy="520857"/>
          </a:xfrm>
          <a:prstGeom prst="rect">
            <a:avLst/>
          </a:prstGeom>
        </p:spPr>
      </p:pic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2459CCE-F1AD-AF62-02AE-E487CE4C3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82713" y="6321625"/>
            <a:ext cx="626577" cy="430515"/>
          </a:xfrm>
          <a:prstGeom prst="rect">
            <a:avLst/>
          </a:prstGeom>
        </p:spPr>
        <p:txBody>
          <a:bodyPr/>
          <a:lstStyle/>
          <a:p>
            <a:pPr algn="ctr"/>
            <a:fld id="{72614D0F-B4F7-CD4D-A8F6-DD1E83B16B74}" type="slidenum">
              <a:rPr lang="de-DE" sz="1000" smtClean="0">
                <a:solidFill>
                  <a:schemeClr val="tx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pPr algn="ctr"/>
              <a:t>‹Nr.›</a:t>
            </a:fld>
            <a:endParaRPr lang="de-DE" sz="1000" dirty="0">
              <a:solidFill>
                <a:schemeClr val="tx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558507C-ECF1-0357-E852-41E9C8B7232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325" y="265113"/>
            <a:ext cx="8828088" cy="104616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>
                <a:solidFill>
                  <a:srgbClr val="0066A9"/>
                </a:solidFill>
                <a:latin typeface="+mj-lt"/>
                <a:cs typeface="Arial" panose="020B0604020202020204" pitchFamily="34" charset="0"/>
              </a:defRPr>
            </a:lvl1pPr>
            <a:lvl2pPr>
              <a:defRPr sz="3200">
                <a:solidFill>
                  <a:srgbClr val="0070C0"/>
                </a:solidFill>
              </a:defRPr>
            </a:lvl2pPr>
            <a:lvl3pPr>
              <a:defRPr sz="3200">
                <a:solidFill>
                  <a:srgbClr val="0070C0"/>
                </a:solidFill>
              </a:defRPr>
            </a:lvl3pPr>
            <a:lvl4pPr>
              <a:defRPr sz="3200">
                <a:solidFill>
                  <a:srgbClr val="0070C0"/>
                </a:solidFill>
              </a:defRPr>
            </a:lvl4pPr>
            <a:lvl5pPr>
              <a:defRPr sz="3200">
                <a:solidFill>
                  <a:srgbClr val="0070C0"/>
                </a:solidFill>
              </a:defRPr>
            </a:lvl5pPr>
          </a:lstStyle>
          <a:p>
            <a:pPr lvl="0"/>
            <a:r>
              <a:rPr lang="de-DE" dirty="0"/>
              <a:t>HIER STEHT EINE HEADLINE 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D743AE6E-2662-DAC4-A566-56AE6FDEF7E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68326" y="1632151"/>
            <a:ext cx="7364391" cy="436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2000">
                <a:latin typeface="+mn-lt"/>
                <a:cs typeface="Arial" panose="020B0604020202020204" pitchFamily="34" charset="0"/>
              </a:defRPr>
            </a:lvl2pPr>
            <a:lvl3pPr>
              <a:defRPr sz="1800">
                <a:latin typeface="+mn-lt"/>
                <a:cs typeface="Arial" panose="020B0604020202020204" pitchFamily="34" charset="0"/>
              </a:defRPr>
            </a:lvl3pPr>
            <a:lvl4pPr>
              <a:defRPr sz="1600">
                <a:latin typeface="+mn-lt"/>
                <a:cs typeface="Arial" panose="020B0604020202020204" pitchFamily="34" charset="0"/>
              </a:defRPr>
            </a:lvl4pPr>
            <a:lvl5pPr>
              <a:defRPr sz="1600"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Inhaltsplatzhalter 5">
            <a:extLst>
              <a:ext uri="{FF2B5EF4-FFF2-40B4-BE49-F238E27FC236}">
                <a16:creationId xmlns:a16="http://schemas.microsoft.com/office/drawing/2014/main" id="{5DC0EE31-FFDC-F146-5275-2B3983581FA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68326" y="1065058"/>
            <a:ext cx="6660268" cy="21715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1600" i="1" baseline="0">
                <a:solidFill>
                  <a:srgbClr val="0069A9"/>
                </a:solidFill>
                <a:latin typeface="Arial Narrow" panose="020B0606020202030204" pitchFamily="34" charset="0"/>
              </a:defRPr>
            </a:lvl1pPr>
            <a:lvl2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de-AT" noProof="0" dirty="0"/>
              <a:t>  Muster-Untertitel / Take </a:t>
            </a:r>
            <a:r>
              <a:rPr lang="de-AT" noProof="0" dirty="0" err="1"/>
              <a:t>home</a:t>
            </a:r>
            <a:r>
              <a:rPr lang="de-AT" noProof="0" dirty="0"/>
              <a:t> </a:t>
            </a:r>
            <a:r>
              <a:rPr lang="de-AT" noProof="0" dirty="0" err="1"/>
              <a:t>message</a:t>
            </a:r>
            <a:r>
              <a:rPr lang="de-AT" noProof="0" dirty="0"/>
              <a:t> (1-2 zeilig)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FDE1C2C4-3FFF-BC4C-EB41-F791BB4AC64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932717" y="1632151"/>
            <a:ext cx="3690959" cy="4368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>
              <a:defRPr sz="2000">
                <a:latin typeface="+mn-lt"/>
              </a:defRPr>
            </a:lvl2pPr>
            <a:lvl3pPr>
              <a:defRPr sz="18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903E45C9-6DFE-9BF4-921D-18ED1307F4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9897" y="6446883"/>
            <a:ext cx="1080000" cy="18000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de-DE"/>
              <a:t>28/09/2026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699604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26" Type="http://schemas.openxmlformats.org/officeDocument/2006/relationships/slideLayout" Target="../slideLayouts/slideLayout45.xml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5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24" Type="http://schemas.openxmlformats.org/officeDocument/2006/relationships/slideLayout" Target="../slideLayouts/slideLayout43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slideLayout" Target="../slideLayouts/slideLayout42.xml"/><Relationship Id="rId28" Type="http://schemas.openxmlformats.org/officeDocument/2006/relationships/tags" Target="../tags/tag1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31" Type="http://schemas.openxmlformats.org/officeDocument/2006/relationships/image" Target="../media/image10.png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Relationship Id="rId27" Type="http://schemas.openxmlformats.org/officeDocument/2006/relationships/theme" Target="../theme/theme2.xml"/><Relationship Id="rId30" Type="http://schemas.openxmlformats.org/officeDocument/2006/relationships/image" Target="../media/image9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8B7F4620-DE35-7615-A420-F3DC3E8D5F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1031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2DFF8D-B2EC-484C-90E2-4D2D100E36F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78473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3" r:id="rId3"/>
    <p:sldLayoutId id="2147483687" r:id="rId4"/>
    <p:sldLayoutId id="2147483690" r:id="rId5"/>
    <p:sldLayoutId id="2147483686" r:id="rId6"/>
    <p:sldLayoutId id="2147483696" r:id="rId7"/>
    <p:sldLayoutId id="2147483697" r:id="rId8"/>
    <p:sldLayoutId id="2147483681" r:id="rId9"/>
    <p:sldLayoutId id="2147483698" r:id="rId10"/>
    <p:sldLayoutId id="2147483692" r:id="rId11"/>
    <p:sldLayoutId id="2147483699" r:id="rId12"/>
    <p:sldLayoutId id="2147483693" r:id="rId13"/>
    <p:sldLayoutId id="2147483695" r:id="rId14"/>
    <p:sldLayoutId id="2147483694" r:id="rId15"/>
    <p:sldLayoutId id="2147483700" r:id="rId16"/>
    <p:sldLayoutId id="2147483702" r:id="rId17"/>
    <p:sldLayoutId id="2147483701" r:id="rId18"/>
    <p:sldLayoutId id="2147483682" r:id="rId1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rgbClr val="0069A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69A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3175"/>
            <a:ext cx="12192000" cy="1296000"/>
          </a:xfrm>
          <a:prstGeom prst="rect">
            <a:avLst/>
          </a:prstGeom>
          <a:solidFill>
            <a:srgbClr val="0066A9"/>
          </a:solidFill>
          <a:ln w="12700">
            <a:solidFill>
              <a:srgbClr val="0066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000" rtlCol="0" anchor="t"/>
          <a:lstStyle/>
          <a:p>
            <a:pPr algn="ctr"/>
            <a:endParaRPr lang="de-DE" sz="2400" dirty="0">
              <a:solidFill>
                <a:srgbClr val="0066A9"/>
              </a:solidFill>
            </a:endParaRPr>
          </a:p>
        </p:txBody>
      </p:sp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2254284754"/>
              </p:ext>
            </p:extLst>
          </p:nvPr>
        </p:nvGraphicFramePr>
        <p:xfrm>
          <a:off x="2122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29" imgW="270" imgH="270" progId="TCLayout.ActiveDocument.1">
                  <p:embed/>
                </p:oleObj>
              </mc:Choice>
              <mc:Fallback>
                <p:oleObj name="think-cell Folie" r:id="rId29" imgW="270" imgH="270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2122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atumsplatzhalter 2"/>
          <p:cNvSpPr>
            <a:spLocks noGrp="1"/>
          </p:cNvSpPr>
          <p:nvPr>
            <p:ph type="dt" sz="half" idx="2"/>
          </p:nvPr>
        </p:nvSpPr>
        <p:spPr>
          <a:xfrm>
            <a:off x="431800" y="6358887"/>
            <a:ext cx="1440000" cy="2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67">
                <a:solidFill>
                  <a:schemeClr val="tx2"/>
                </a:solidFill>
              </a:defRPr>
            </a:lvl1pPr>
          </a:lstStyle>
          <a:p>
            <a:r>
              <a:rPr lang="de-DE" noProof="0"/>
              <a:t>28/09/2026</a:t>
            </a:r>
            <a:endParaRPr lang="de-AT" noProof="0" dirty="0"/>
          </a:p>
        </p:txBody>
      </p:sp>
      <p:sp>
        <p:nvSpPr>
          <p:cNvPr id="15" name="Fußzeilenplatzhalter 14"/>
          <p:cNvSpPr>
            <a:spLocks noGrp="1"/>
          </p:cNvSpPr>
          <p:nvPr>
            <p:ph type="ftr" sz="quarter" idx="3"/>
          </p:nvPr>
        </p:nvSpPr>
        <p:spPr>
          <a:xfrm>
            <a:off x="2736000" y="6358887"/>
            <a:ext cx="6720000" cy="2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67">
                <a:solidFill>
                  <a:schemeClr val="tx2"/>
                </a:solidFill>
              </a:defRPr>
            </a:lvl1pPr>
          </a:lstStyle>
          <a:p>
            <a:endParaRPr lang="de-AT" noProof="0" dirty="0"/>
          </a:p>
        </p:txBody>
      </p:sp>
      <p:sp>
        <p:nvSpPr>
          <p:cNvPr id="16" name="Foliennummernplatzhalter 15"/>
          <p:cNvSpPr>
            <a:spLocks noGrp="1"/>
          </p:cNvSpPr>
          <p:nvPr>
            <p:ph type="sldNum" sz="quarter" idx="4"/>
          </p:nvPr>
        </p:nvSpPr>
        <p:spPr>
          <a:xfrm>
            <a:off x="10320469" y="6358887"/>
            <a:ext cx="1440000" cy="2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67">
                <a:solidFill>
                  <a:schemeClr val="tx2"/>
                </a:solidFill>
              </a:defRPr>
            </a:lvl1pPr>
          </a:lstStyle>
          <a:p>
            <a:fld id="{69AE58CD-3741-43C7-A2FD-7865044D30D6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1600" y="363175"/>
            <a:ext cx="2190341" cy="576000"/>
          </a:xfrm>
          <a:prstGeom prst="rect">
            <a:avLst/>
          </a:prstGeom>
        </p:spPr>
      </p:pic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>
          <a:xfrm>
            <a:off x="431800" y="1413068"/>
            <a:ext cx="11320141" cy="484803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3187543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  <p:sldLayoutId id="2147483725" r:id="rId22"/>
    <p:sldLayoutId id="2147483726" r:id="rId23"/>
    <p:sldLayoutId id="2147483727" r:id="rId24"/>
    <p:sldLayoutId id="2147483728" r:id="rId25"/>
    <p:sldLayoutId id="2147483729" r:id="rId26"/>
  </p:sldLayoutIdLst>
  <p:hf hdr="0" ftr="0"/>
  <p:txStyles>
    <p:titleStyle>
      <a:lvl1pPr algn="l" defTabSz="1219170" rtl="0" eaLnBrk="1" latinLnBrk="0" hangingPunct="1">
        <a:spcBef>
          <a:spcPct val="0"/>
        </a:spcBef>
        <a:buNone/>
        <a:defRPr sz="3733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1219170" rtl="0" eaLnBrk="1" latinLnBrk="0" hangingPunct="1">
        <a:spcBef>
          <a:spcPts val="667"/>
        </a:spcBef>
        <a:buFont typeface="Arial" pitchFamily="34" charset="0"/>
        <a:buNone/>
        <a:defRPr sz="2133" kern="1200">
          <a:solidFill>
            <a:schemeClr val="tx1"/>
          </a:solidFill>
          <a:latin typeface="+mj-lt"/>
          <a:ea typeface="+mn-ea"/>
          <a:cs typeface="Arial" pitchFamily="34" charset="0"/>
        </a:defRPr>
      </a:lvl1pPr>
      <a:lvl2pPr marL="357708" indent="-357708" algn="l" defTabSz="1219170" rtl="0" eaLnBrk="1" latinLnBrk="0" hangingPunct="1">
        <a:spcBef>
          <a:spcPts val="667"/>
        </a:spcBef>
        <a:buClr>
          <a:srgbClr val="0066A9"/>
        </a:buClr>
        <a:buFont typeface="Arial" panose="020B0604020202020204" pitchFamily="34" charset="0"/>
        <a:buChar char="&gt;"/>
        <a:defRPr sz="2133" kern="1200">
          <a:solidFill>
            <a:schemeClr val="tx1"/>
          </a:solidFill>
          <a:latin typeface="+mj-lt"/>
          <a:ea typeface="+mn-ea"/>
          <a:cs typeface="Arial" pitchFamily="34" charset="0"/>
        </a:defRPr>
      </a:lvl2pPr>
      <a:lvl3pPr marL="715415" indent="-357708" algn="l" defTabSz="1219170" rtl="0" eaLnBrk="1" latinLnBrk="0" hangingPunct="1">
        <a:spcBef>
          <a:spcPts val="533"/>
        </a:spcBef>
        <a:buClr>
          <a:srgbClr val="0066A9"/>
        </a:buClr>
        <a:buFont typeface="Wingdings" panose="05000000000000000000" pitchFamily="2" charset="2"/>
        <a:buChar char=""/>
        <a:defRPr sz="2133" kern="1200">
          <a:solidFill>
            <a:schemeClr val="tx1"/>
          </a:solidFill>
          <a:latin typeface="+mj-lt"/>
          <a:ea typeface="+mn-ea"/>
          <a:cs typeface="Arial" pitchFamily="34" charset="0"/>
        </a:defRPr>
      </a:lvl3pPr>
      <a:lvl4pPr marL="960943" indent="-364058" algn="l" defTabSz="1219170" rtl="0" eaLnBrk="1" latinLnBrk="0" hangingPunct="1">
        <a:spcBef>
          <a:spcPts val="533"/>
        </a:spcBef>
        <a:buFont typeface="Symbol" panose="05050102010706020507" pitchFamily="18" charset="2"/>
        <a:buChar char="-"/>
        <a:defRPr sz="2133" kern="1200">
          <a:solidFill>
            <a:schemeClr val="tx1"/>
          </a:solidFill>
          <a:latin typeface="+mj-lt"/>
          <a:ea typeface="+mn-ea"/>
          <a:cs typeface="Arial" pitchFamily="34" charset="0"/>
        </a:defRPr>
      </a:lvl4pPr>
      <a:lvl5pPr marL="1195887" indent="-359824" algn="l" defTabSz="1219170" rtl="0" eaLnBrk="1" latinLnBrk="0" hangingPunct="1">
        <a:spcBef>
          <a:spcPts val="533"/>
        </a:spcBef>
        <a:buFont typeface="Arial" pitchFamily="34" charset="0"/>
        <a:buChar char="–"/>
        <a:defRPr sz="2133" kern="1200">
          <a:solidFill>
            <a:schemeClr val="tx1"/>
          </a:solidFill>
          <a:latin typeface="+mj-lt"/>
          <a:ea typeface="+mn-ea"/>
          <a:cs typeface="Arial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01">
          <p15:clr>
            <a:srgbClr val="F26B43"/>
          </p15:clr>
        </p15:guide>
        <p15:guide id="2" pos="5556">
          <p15:clr>
            <a:srgbClr val="F26B43"/>
          </p15:clr>
        </p15:guide>
        <p15:guide id="4" pos="2880">
          <p15:clr>
            <a:srgbClr val="F26B43"/>
          </p15:clr>
        </p15:guide>
        <p15:guide id="5" orient="horz" pos="2958">
          <p15:clr>
            <a:srgbClr val="F26B43"/>
          </p15:clr>
        </p15:guide>
        <p15:guide id="6" orient="horz" pos="667">
          <p15:clr>
            <a:srgbClr val="F26B43"/>
          </p15:clr>
        </p15:guide>
        <p15:guide id="7" pos="204">
          <p15:clr>
            <a:srgbClr val="F26B43"/>
          </p15:clr>
        </p15:guide>
        <p15:guide id="8" pos="1950">
          <p15:clr>
            <a:srgbClr val="F26B43"/>
          </p15:clr>
        </p15:guide>
        <p15:guide id="9" pos="3810">
          <p15:clr>
            <a:srgbClr val="F26B43"/>
          </p15:clr>
        </p15:guide>
        <p15:guide id="10" pos="1995">
          <p15:clr>
            <a:srgbClr val="F26B43"/>
          </p15:clr>
        </p15:guide>
        <p15:guide id="11" pos="3765">
          <p15:clr>
            <a:srgbClr val="F26B43"/>
          </p15:clr>
        </p15:guide>
        <p15:guide id="12" orient="horz" pos="1439">
          <p15:clr>
            <a:srgbClr val="F26B43"/>
          </p15:clr>
        </p15:guide>
        <p15:guide id="13" orient="horz" pos="2210">
          <p15:clr>
            <a:srgbClr val="F26B43"/>
          </p15:clr>
        </p15:guide>
        <p15:guide id="14" orient="horz" pos="1393">
          <p15:clr>
            <a:srgbClr val="F26B43"/>
          </p15:clr>
        </p15:guide>
        <p15:guide id="16" orient="horz" pos="21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5D428F7D-F5A3-95A6-8C4C-B4B66622E3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9596" y="5935571"/>
            <a:ext cx="8118680" cy="652462"/>
          </a:xfrm>
        </p:spPr>
        <p:txBody>
          <a:bodyPr/>
          <a:lstStyle/>
          <a:p>
            <a:r>
              <a:rPr lang="de-DE" dirty="0"/>
              <a:t>Christine Materazzi-Wagner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60E8A05-2BCA-8818-BDA0-1BD6E0055D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28/09/2026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8936140-8FE1-52BF-952D-2386861BDD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4319" y="2682955"/>
            <a:ext cx="11457187" cy="1937496"/>
          </a:xfrm>
        </p:spPr>
        <p:txBody>
          <a:bodyPr/>
          <a:lstStyle/>
          <a:p>
            <a:r>
              <a:rPr lang="de-DE" sz="3600" cap="none" dirty="0" err="1"/>
              <a:t>Fostering</a:t>
            </a:r>
            <a:r>
              <a:rPr lang="de-DE" sz="3600" cap="none" dirty="0"/>
              <a:t> </a:t>
            </a:r>
            <a:r>
              <a:rPr lang="de-DE" sz="3600" cap="none" dirty="0" err="1"/>
              <a:t>Grid</a:t>
            </a:r>
            <a:r>
              <a:rPr lang="de-DE" sz="3600" cap="none" dirty="0"/>
              <a:t> Data Exchange</a:t>
            </a:r>
          </a:p>
          <a:p>
            <a:r>
              <a:rPr lang="de-DE" sz="2800" cap="none" dirty="0"/>
              <a:t> FSR Online Debate</a:t>
            </a:r>
          </a:p>
        </p:txBody>
      </p:sp>
    </p:spTree>
    <p:extLst>
      <p:ext uri="{BB962C8B-B14F-4D97-AF65-F5344CB8AC3E}">
        <p14:creationId xmlns:p14="http://schemas.microsoft.com/office/powerpoint/2010/main" val="417715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E4845B-C4F3-EA68-6477-DA61B35599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68325" y="265113"/>
            <a:ext cx="9254944" cy="1046162"/>
          </a:xfrm>
        </p:spPr>
        <p:txBody>
          <a:bodyPr/>
          <a:lstStyle/>
          <a:p>
            <a:r>
              <a:rPr lang="en-GB" dirty="0"/>
              <a:t>From data to decisions</a:t>
            </a:r>
            <a:br>
              <a:rPr lang="en-GB" dirty="0"/>
            </a:br>
            <a:r>
              <a:rPr lang="en-GB" dirty="0">
                <a:sym typeface="Wingdings" panose="05000000000000000000" pitchFamily="2" charset="2"/>
              </a:rPr>
              <a:t> </a:t>
            </a:r>
            <a:r>
              <a:rPr lang="en-GB" dirty="0"/>
              <a:t>the whole chain matters</a:t>
            </a:r>
            <a:endParaRPr lang="en-GB" noProof="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6C49400-AA71-F64C-2796-02DB49380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72614D0F-B4F7-CD4D-A8F6-DD1E83B16B74}" type="slidenum">
              <a:rPr lang="de-DE" sz="1000" smtClean="0">
                <a:solidFill>
                  <a:schemeClr val="tx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pPr algn="ctr"/>
              <a:t>2</a:t>
            </a:fld>
            <a:endParaRPr lang="de-DE" sz="1000" dirty="0">
              <a:solidFill>
                <a:schemeClr val="tx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9B9E1D89-CC3C-F34B-A27D-CBC89177FD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2037864"/>
              </p:ext>
            </p:extLst>
          </p:nvPr>
        </p:nvGraphicFramePr>
        <p:xfrm>
          <a:off x="568325" y="1349829"/>
          <a:ext cx="11005366" cy="2046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559888FE-F411-6490-55C9-80D0FB4D80F6}"/>
              </a:ext>
            </a:extLst>
          </p:cNvPr>
          <p:cNvSpPr/>
          <p:nvPr/>
        </p:nvSpPr>
        <p:spPr>
          <a:xfrm>
            <a:off x="598689" y="3636815"/>
            <a:ext cx="1665851" cy="2417144"/>
          </a:xfrm>
          <a:custGeom>
            <a:avLst/>
            <a:gdLst>
              <a:gd name="csX0" fmla="*/ 0 w 1665851"/>
              <a:gd name="csY0" fmla="*/ 99951 h 999510"/>
              <a:gd name="csX1" fmla="*/ 99951 w 1665851"/>
              <a:gd name="csY1" fmla="*/ 0 h 999510"/>
              <a:gd name="csX2" fmla="*/ 1565900 w 1665851"/>
              <a:gd name="csY2" fmla="*/ 0 h 999510"/>
              <a:gd name="csX3" fmla="*/ 1665851 w 1665851"/>
              <a:gd name="csY3" fmla="*/ 99951 h 999510"/>
              <a:gd name="csX4" fmla="*/ 1665851 w 1665851"/>
              <a:gd name="csY4" fmla="*/ 899559 h 999510"/>
              <a:gd name="csX5" fmla="*/ 1565900 w 1665851"/>
              <a:gd name="csY5" fmla="*/ 999510 h 999510"/>
              <a:gd name="csX6" fmla="*/ 99951 w 1665851"/>
              <a:gd name="csY6" fmla="*/ 999510 h 999510"/>
              <a:gd name="csX7" fmla="*/ 0 w 1665851"/>
              <a:gd name="csY7" fmla="*/ 899559 h 999510"/>
              <a:gd name="csX8" fmla="*/ 0 w 1665851"/>
              <a:gd name="csY8" fmla="*/ 99951 h 9995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65851" h="999510">
                <a:moveTo>
                  <a:pt x="0" y="99951"/>
                </a:moveTo>
                <a:cubicBezTo>
                  <a:pt x="0" y="44750"/>
                  <a:pt x="44750" y="0"/>
                  <a:pt x="99951" y="0"/>
                </a:cubicBezTo>
                <a:lnTo>
                  <a:pt x="1565900" y="0"/>
                </a:lnTo>
                <a:cubicBezTo>
                  <a:pt x="1621101" y="0"/>
                  <a:pt x="1665851" y="44750"/>
                  <a:pt x="1665851" y="99951"/>
                </a:cubicBezTo>
                <a:lnTo>
                  <a:pt x="1665851" y="899559"/>
                </a:lnTo>
                <a:cubicBezTo>
                  <a:pt x="1665851" y="954760"/>
                  <a:pt x="1621101" y="999510"/>
                  <a:pt x="1565900" y="999510"/>
                </a:cubicBezTo>
                <a:lnTo>
                  <a:pt x="99951" y="999510"/>
                </a:lnTo>
                <a:cubicBezTo>
                  <a:pt x="44750" y="999510"/>
                  <a:pt x="0" y="954760"/>
                  <a:pt x="0" y="899559"/>
                </a:cubicBezTo>
                <a:lnTo>
                  <a:pt x="0" y="99951"/>
                </a:lnTo>
                <a:close/>
              </a:path>
            </a:pathLst>
          </a:custGeom>
          <a:solidFill>
            <a:srgbClr val="9FC7E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8000" rIns="36000" bIns="36000" numCol="1" spcCol="1270" anchor="t" anchorCtr="0">
            <a:noAutofit/>
          </a:bodyPr>
          <a:lstStyle/>
          <a:p>
            <a:pPr marL="0" lvl="0" indent="0" algn="ctr" defTabSz="1111250">
              <a:lnSpc>
                <a:spcPts val="18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noProof="0" dirty="0"/>
              <a:t>c</a:t>
            </a:r>
            <a:r>
              <a:rPr lang="en-GB" kern="1200" noProof="0" dirty="0"/>
              <a:t>onsumption</a:t>
            </a:r>
          </a:p>
          <a:p>
            <a:pPr marL="0" lvl="0" indent="0" algn="ctr" defTabSz="1111250">
              <a:lnSpc>
                <a:spcPts val="18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noProof="0" dirty="0"/>
              <a:t>generation</a:t>
            </a:r>
          </a:p>
          <a:p>
            <a:pPr marL="0" lvl="0" indent="0" algn="ctr" defTabSz="1111250">
              <a:lnSpc>
                <a:spcPts val="18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noProof="0" dirty="0"/>
              <a:t>c</a:t>
            </a:r>
            <a:r>
              <a:rPr lang="en-GB" kern="1200" noProof="0" dirty="0"/>
              <a:t>ongestion</a:t>
            </a:r>
          </a:p>
          <a:p>
            <a:pPr marL="0" lvl="0" indent="0" algn="ctr" defTabSz="1111250">
              <a:lnSpc>
                <a:spcPts val="18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noProof="0" dirty="0"/>
              <a:t>etc.</a:t>
            </a:r>
            <a:br>
              <a:rPr lang="en-GB" noProof="0" dirty="0"/>
            </a:br>
            <a:endParaRPr lang="en-GB" kern="1200" noProof="0" dirty="0"/>
          </a:p>
          <a:p>
            <a:pPr marL="0" lvl="0" indent="0" algn="ctr" defTabSz="1111250">
              <a:lnSpc>
                <a:spcPts val="18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noProof="0" dirty="0"/>
              <a:t>all time horizons</a:t>
            </a:r>
            <a:endParaRPr lang="en-GB" kern="1200" noProof="0" dirty="0"/>
          </a:p>
        </p:txBody>
      </p:sp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738097E0-5788-02F8-51ED-AF7022917CE6}"/>
              </a:ext>
            </a:extLst>
          </p:cNvPr>
          <p:cNvSpPr/>
          <p:nvPr/>
        </p:nvSpPr>
        <p:spPr>
          <a:xfrm>
            <a:off x="2930881" y="3636815"/>
            <a:ext cx="1665851" cy="2417144"/>
          </a:xfrm>
          <a:custGeom>
            <a:avLst/>
            <a:gdLst>
              <a:gd name="csX0" fmla="*/ 0 w 1665851"/>
              <a:gd name="csY0" fmla="*/ 99951 h 999510"/>
              <a:gd name="csX1" fmla="*/ 99951 w 1665851"/>
              <a:gd name="csY1" fmla="*/ 0 h 999510"/>
              <a:gd name="csX2" fmla="*/ 1565900 w 1665851"/>
              <a:gd name="csY2" fmla="*/ 0 h 999510"/>
              <a:gd name="csX3" fmla="*/ 1665851 w 1665851"/>
              <a:gd name="csY3" fmla="*/ 99951 h 999510"/>
              <a:gd name="csX4" fmla="*/ 1665851 w 1665851"/>
              <a:gd name="csY4" fmla="*/ 899559 h 999510"/>
              <a:gd name="csX5" fmla="*/ 1565900 w 1665851"/>
              <a:gd name="csY5" fmla="*/ 999510 h 999510"/>
              <a:gd name="csX6" fmla="*/ 99951 w 1665851"/>
              <a:gd name="csY6" fmla="*/ 999510 h 999510"/>
              <a:gd name="csX7" fmla="*/ 0 w 1665851"/>
              <a:gd name="csY7" fmla="*/ 899559 h 999510"/>
              <a:gd name="csX8" fmla="*/ 0 w 1665851"/>
              <a:gd name="csY8" fmla="*/ 99951 h 9995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65851" h="999510">
                <a:moveTo>
                  <a:pt x="0" y="99951"/>
                </a:moveTo>
                <a:cubicBezTo>
                  <a:pt x="0" y="44750"/>
                  <a:pt x="44750" y="0"/>
                  <a:pt x="99951" y="0"/>
                </a:cubicBezTo>
                <a:lnTo>
                  <a:pt x="1565900" y="0"/>
                </a:lnTo>
                <a:cubicBezTo>
                  <a:pt x="1621101" y="0"/>
                  <a:pt x="1665851" y="44750"/>
                  <a:pt x="1665851" y="99951"/>
                </a:cubicBezTo>
                <a:lnTo>
                  <a:pt x="1665851" y="899559"/>
                </a:lnTo>
                <a:cubicBezTo>
                  <a:pt x="1665851" y="954760"/>
                  <a:pt x="1621101" y="999510"/>
                  <a:pt x="1565900" y="999510"/>
                </a:cubicBezTo>
                <a:lnTo>
                  <a:pt x="99951" y="999510"/>
                </a:lnTo>
                <a:cubicBezTo>
                  <a:pt x="44750" y="999510"/>
                  <a:pt x="0" y="954760"/>
                  <a:pt x="0" y="899559"/>
                </a:cubicBezTo>
                <a:lnTo>
                  <a:pt x="0" y="99951"/>
                </a:lnTo>
                <a:close/>
              </a:path>
            </a:pathLst>
          </a:custGeom>
          <a:solidFill>
            <a:srgbClr val="9FC7E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8000" rIns="36000" bIns="36000" numCol="1" spcCol="1270" anchor="t" anchorCtr="0">
            <a:noAutofit/>
          </a:bodyPr>
          <a:lstStyle/>
          <a:p>
            <a:pPr marL="0" lvl="0" indent="0" algn="ctr" defTabSz="1111250">
              <a:lnSpc>
                <a:spcPts val="18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noProof="0" dirty="0"/>
              <a:t>purpose</a:t>
            </a:r>
          </a:p>
          <a:p>
            <a:pPr marL="0" lvl="0" indent="0" algn="ctr" defTabSz="1111250">
              <a:lnSpc>
                <a:spcPts val="18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noProof="0" dirty="0"/>
              <a:t>t</a:t>
            </a:r>
            <a:r>
              <a:rPr lang="en-GB" kern="1200" noProof="0" dirty="0"/>
              <a:t>ime horizon</a:t>
            </a:r>
          </a:p>
          <a:p>
            <a:pPr marL="0" lvl="0" indent="0" algn="ctr" defTabSz="1111250">
              <a:lnSpc>
                <a:spcPts val="18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noProof="0" dirty="0"/>
              <a:t>detail level</a:t>
            </a:r>
          </a:p>
          <a:p>
            <a:pPr marL="0" lvl="0" indent="0" algn="ctr" defTabSz="1111250">
              <a:lnSpc>
                <a:spcPts val="18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noProof="0" dirty="0"/>
              <a:t>r</a:t>
            </a:r>
            <a:r>
              <a:rPr lang="en-GB" kern="1200" noProof="0" dirty="0"/>
              <a:t>esolution</a:t>
            </a:r>
            <a:br>
              <a:rPr lang="en-GB" kern="1200" noProof="0" dirty="0"/>
            </a:br>
            <a:endParaRPr lang="en-GB" kern="1200" noProof="0" dirty="0"/>
          </a:p>
          <a:p>
            <a:pPr marL="0" lvl="0" indent="0" algn="ctr" defTabSz="1111250">
              <a:lnSpc>
                <a:spcPts val="18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noProof="0" dirty="0"/>
              <a:t>tools</a:t>
            </a:r>
            <a:endParaRPr lang="en-GB" kern="1200" noProof="0" dirty="0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D6F0CE3A-0416-F9CA-0490-FA37D7B578CA}"/>
              </a:ext>
            </a:extLst>
          </p:cNvPr>
          <p:cNvSpPr/>
          <p:nvPr/>
        </p:nvSpPr>
        <p:spPr>
          <a:xfrm>
            <a:off x="5263073" y="3636815"/>
            <a:ext cx="1665851" cy="2417144"/>
          </a:xfrm>
          <a:custGeom>
            <a:avLst/>
            <a:gdLst>
              <a:gd name="csX0" fmla="*/ 0 w 1665851"/>
              <a:gd name="csY0" fmla="*/ 99951 h 999510"/>
              <a:gd name="csX1" fmla="*/ 99951 w 1665851"/>
              <a:gd name="csY1" fmla="*/ 0 h 999510"/>
              <a:gd name="csX2" fmla="*/ 1565900 w 1665851"/>
              <a:gd name="csY2" fmla="*/ 0 h 999510"/>
              <a:gd name="csX3" fmla="*/ 1665851 w 1665851"/>
              <a:gd name="csY3" fmla="*/ 99951 h 999510"/>
              <a:gd name="csX4" fmla="*/ 1665851 w 1665851"/>
              <a:gd name="csY4" fmla="*/ 899559 h 999510"/>
              <a:gd name="csX5" fmla="*/ 1565900 w 1665851"/>
              <a:gd name="csY5" fmla="*/ 999510 h 999510"/>
              <a:gd name="csX6" fmla="*/ 99951 w 1665851"/>
              <a:gd name="csY6" fmla="*/ 999510 h 999510"/>
              <a:gd name="csX7" fmla="*/ 0 w 1665851"/>
              <a:gd name="csY7" fmla="*/ 899559 h 999510"/>
              <a:gd name="csX8" fmla="*/ 0 w 1665851"/>
              <a:gd name="csY8" fmla="*/ 99951 h 9995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65851" h="999510">
                <a:moveTo>
                  <a:pt x="0" y="99951"/>
                </a:moveTo>
                <a:cubicBezTo>
                  <a:pt x="0" y="44750"/>
                  <a:pt x="44750" y="0"/>
                  <a:pt x="99951" y="0"/>
                </a:cubicBezTo>
                <a:lnTo>
                  <a:pt x="1565900" y="0"/>
                </a:lnTo>
                <a:cubicBezTo>
                  <a:pt x="1621101" y="0"/>
                  <a:pt x="1665851" y="44750"/>
                  <a:pt x="1665851" y="99951"/>
                </a:cubicBezTo>
                <a:lnTo>
                  <a:pt x="1665851" y="899559"/>
                </a:lnTo>
                <a:cubicBezTo>
                  <a:pt x="1665851" y="954760"/>
                  <a:pt x="1621101" y="999510"/>
                  <a:pt x="1565900" y="999510"/>
                </a:cubicBezTo>
                <a:lnTo>
                  <a:pt x="99951" y="999510"/>
                </a:lnTo>
                <a:cubicBezTo>
                  <a:pt x="44750" y="999510"/>
                  <a:pt x="0" y="954760"/>
                  <a:pt x="0" y="899559"/>
                </a:cubicBezTo>
                <a:lnTo>
                  <a:pt x="0" y="99951"/>
                </a:lnTo>
                <a:close/>
              </a:path>
            </a:pathLst>
          </a:custGeom>
          <a:solidFill>
            <a:srgbClr val="9FC7E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8000" rIns="36000" bIns="36000" numCol="1" spcCol="1270" anchor="t" anchorCtr="0">
            <a:noAutofit/>
          </a:bodyPr>
          <a:lstStyle/>
          <a:p>
            <a:pPr marL="0" lvl="0" indent="0" algn="ctr" defTabSz="1111250">
              <a:lnSpc>
                <a:spcPts val="18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noProof="0" dirty="0"/>
              <a:t>p</a:t>
            </a:r>
            <a:r>
              <a:rPr lang="en-GB" kern="1200" noProof="0" dirty="0"/>
              <a:t>otential future developments</a:t>
            </a:r>
            <a:br>
              <a:rPr lang="en-GB" noProof="0" dirty="0"/>
            </a:br>
            <a:endParaRPr lang="en-GB" noProof="0" dirty="0"/>
          </a:p>
          <a:p>
            <a:pPr marL="0" lvl="0" indent="0" algn="ctr" defTabSz="1111250">
              <a:lnSpc>
                <a:spcPts val="18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noProof="0" dirty="0"/>
              <a:t>h</a:t>
            </a:r>
            <a:r>
              <a:rPr lang="en-GB" kern="1200" noProof="0" dirty="0"/>
              <a:t>istorical trends versus ambitious targets</a:t>
            </a:r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F8FD9EE3-2411-E136-642D-1327DB226C5D}"/>
              </a:ext>
            </a:extLst>
          </p:cNvPr>
          <p:cNvSpPr/>
          <p:nvPr/>
        </p:nvSpPr>
        <p:spPr>
          <a:xfrm>
            <a:off x="7595265" y="3636815"/>
            <a:ext cx="1665851" cy="2417144"/>
          </a:xfrm>
          <a:custGeom>
            <a:avLst/>
            <a:gdLst>
              <a:gd name="csX0" fmla="*/ 0 w 1665851"/>
              <a:gd name="csY0" fmla="*/ 99951 h 999510"/>
              <a:gd name="csX1" fmla="*/ 99951 w 1665851"/>
              <a:gd name="csY1" fmla="*/ 0 h 999510"/>
              <a:gd name="csX2" fmla="*/ 1565900 w 1665851"/>
              <a:gd name="csY2" fmla="*/ 0 h 999510"/>
              <a:gd name="csX3" fmla="*/ 1665851 w 1665851"/>
              <a:gd name="csY3" fmla="*/ 99951 h 999510"/>
              <a:gd name="csX4" fmla="*/ 1665851 w 1665851"/>
              <a:gd name="csY4" fmla="*/ 899559 h 999510"/>
              <a:gd name="csX5" fmla="*/ 1565900 w 1665851"/>
              <a:gd name="csY5" fmla="*/ 999510 h 999510"/>
              <a:gd name="csX6" fmla="*/ 99951 w 1665851"/>
              <a:gd name="csY6" fmla="*/ 999510 h 999510"/>
              <a:gd name="csX7" fmla="*/ 0 w 1665851"/>
              <a:gd name="csY7" fmla="*/ 899559 h 999510"/>
              <a:gd name="csX8" fmla="*/ 0 w 1665851"/>
              <a:gd name="csY8" fmla="*/ 99951 h 9995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65851" h="999510">
                <a:moveTo>
                  <a:pt x="0" y="99951"/>
                </a:moveTo>
                <a:cubicBezTo>
                  <a:pt x="0" y="44750"/>
                  <a:pt x="44750" y="0"/>
                  <a:pt x="99951" y="0"/>
                </a:cubicBezTo>
                <a:lnTo>
                  <a:pt x="1565900" y="0"/>
                </a:lnTo>
                <a:cubicBezTo>
                  <a:pt x="1621101" y="0"/>
                  <a:pt x="1665851" y="44750"/>
                  <a:pt x="1665851" y="99951"/>
                </a:cubicBezTo>
                <a:lnTo>
                  <a:pt x="1665851" y="899559"/>
                </a:lnTo>
                <a:cubicBezTo>
                  <a:pt x="1665851" y="954760"/>
                  <a:pt x="1621101" y="999510"/>
                  <a:pt x="1565900" y="999510"/>
                </a:cubicBezTo>
                <a:lnTo>
                  <a:pt x="99951" y="999510"/>
                </a:lnTo>
                <a:cubicBezTo>
                  <a:pt x="44750" y="999510"/>
                  <a:pt x="0" y="954760"/>
                  <a:pt x="0" y="899559"/>
                </a:cubicBezTo>
                <a:lnTo>
                  <a:pt x="0" y="99951"/>
                </a:lnTo>
                <a:close/>
              </a:path>
            </a:pathLst>
          </a:custGeom>
          <a:solidFill>
            <a:srgbClr val="9FC7E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8000" rIns="36000" bIns="36000" numCol="1" spcCol="1270" anchor="t" anchorCtr="0">
            <a:noAutofit/>
          </a:bodyPr>
          <a:lstStyle/>
          <a:p>
            <a:pPr marL="0" lvl="0" indent="0" algn="ctr" defTabSz="1111250">
              <a:lnSpc>
                <a:spcPts val="18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kern="1200" noProof="0" dirty="0"/>
              <a:t>Results reflect inpu</a:t>
            </a:r>
            <a:r>
              <a:rPr lang="en-GB" noProof="0" dirty="0"/>
              <a:t>t and</a:t>
            </a:r>
            <a:r>
              <a:rPr lang="en-GB" kern="1200" noProof="0" dirty="0"/>
              <a:t> algorithm</a:t>
            </a:r>
            <a:br>
              <a:rPr lang="en-GB" kern="1200" noProof="0" dirty="0"/>
            </a:br>
            <a:endParaRPr lang="en-GB" kern="1200" noProof="0" dirty="0"/>
          </a:p>
          <a:p>
            <a:pPr marL="0" lvl="0" indent="0" algn="ctr" defTabSz="1111250">
              <a:lnSpc>
                <a:spcPts val="18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dirty="0"/>
              <a:t>explanation of results and decision support</a:t>
            </a:r>
            <a:endParaRPr lang="en-GB" kern="1200" noProof="0" dirty="0"/>
          </a:p>
        </p:txBody>
      </p:sp>
      <p:sp>
        <p:nvSpPr>
          <p:cNvPr id="19" name="Freihandform: Form 18">
            <a:extLst>
              <a:ext uri="{FF2B5EF4-FFF2-40B4-BE49-F238E27FC236}">
                <a16:creationId xmlns:a16="http://schemas.microsoft.com/office/drawing/2014/main" id="{40BCA0CC-EEC7-E14B-36EC-0C371B224B56}"/>
              </a:ext>
            </a:extLst>
          </p:cNvPr>
          <p:cNvSpPr/>
          <p:nvPr/>
        </p:nvSpPr>
        <p:spPr>
          <a:xfrm>
            <a:off x="9927456" y="3636815"/>
            <a:ext cx="1665851" cy="2417144"/>
          </a:xfrm>
          <a:custGeom>
            <a:avLst/>
            <a:gdLst>
              <a:gd name="csX0" fmla="*/ 0 w 1665851"/>
              <a:gd name="csY0" fmla="*/ 99951 h 999510"/>
              <a:gd name="csX1" fmla="*/ 99951 w 1665851"/>
              <a:gd name="csY1" fmla="*/ 0 h 999510"/>
              <a:gd name="csX2" fmla="*/ 1565900 w 1665851"/>
              <a:gd name="csY2" fmla="*/ 0 h 999510"/>
              <a:gd name="csX3" fmla="*/ 1665851 w 1665851"/>
              <a:gd name="csY3" fmla="*/ 99951 h 999510"/>
              <a:gd name="csX4" fmla="*/ 1665851 w 1665851"/>
              <a:gd name="csY4" fmla="*/ 899559 h 999510"/>
              <a:gd name="csX5" fmla="*/ 1565900 w 1665851"/>
              <a:gd name="csY5" fmla="*/ 999510 h 999510"/>
              <a:gd name="csX6" fmla="*/ 99951 w 1665851"/>
              <a:gd name="csY6" fmla="*/ 999510 h 999510"/>
              <a:gd name="csX7" fmla="*/ 0 w 1665851"/>
              <a:gd name="csY7" fmla="*/ 899559 h 999510"/>
              <a:gd name="csX8" fmla="*/ 0 w 1665851"/>
              <a:gd name="csY8" fmla="*/ 99951 h 9995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65851" h="999510">
                <a:moveTo>
                  <a:pt x="0" y="99951"/>
                </a:moveTo>
                <a:cubicBezTo>
                  <a:pt x="0" y="44750"/>
                  <a:pt x="44750" y="0"/>
                  <a:pt x="99951" y="0"/>
                </a:cubicBezTo>
                <a:lnTo>
                  <a:pt x="1565900" y="0"/>
                </a:lnTo>
                <a:cubicBezTo>
                  <a:pt x="1621101" y="0"/>
                  <a:pt x="1665851" y="44750"/>
                  <a:pt x="1665851" y="99951"/>
                </a:cubicBezTo>
                <a:lnTo>
                  <a:pt x="1665851" y="899559"/>
                </a:lnTo>
                <a:cubicBezTo>
                  <a:pt x="1665851" y="954760"/>
                  <a:pt x="1621101" y="999510"/>
                  <a:pt x="1565900" y="999510"/>
                </a:cubicBezTo>
                <a:lnTo>
                  <a:pt x="99951" y="999510"/>
                </a:lnTo>
                <a:cubicBezTo>
                  <a:pt x="44750" y="999510"/>
                  <a:pt x="0" y="954760"/>
                  <a:pt x="0" y="899559"/>
                </a:cubicBezTo>
                <a:lnTo>
                  <a:pt x="0" y="99951"/>
                </a:lnTo>
                <a:close/>
              </a:path>
            </a:pathLst>
          </a:custGeom>
          <a:solidFill>
            <a:srgbClr val="9FC7E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8000" rIns="36000" bIns="36000" numCol="1" spcCol="1270" anchor="t" anchorCtr="0">
            <a:noAutofit/>
          </a:bodyPr>
          <a:lstStyle/>
          <a:p>
            <a:pPr marL="0" lvl="0" indent="0" algn="ctr" defTabSz="1111250">
              <a:lnSpc>
                <a:spcPts val="18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dirty="0"/>
              <a:t>a</a:t>
            </a:r>
            <a:r>
              <a:rPr lang="en-GB" kern="1200" noProof="0" dirty="0" err="1"/>
              <a:t>im</a:t>
            </a:r>
            <a:r>
              <a:rPr lang="en-GB" kern="1200" noProof="0" dirty="0"/>
              <a:t> for optimised, efficient solutions reflecting  targets (competition, security, </a:t>
            </a:r>
            <a:r>
              <a:rPr lang="en-GB" kern="1200" noProof="0" dirty="0" err="1"/>
              <a:t>sustainaibility</a:t>
            </a:r>
            <a:r>
              <a:rPr lang="en-GB" kern="1200" noProof="0" dirty="0"/>
              <a:t>)</a:t>
            </a:r>
          </a:p>
        </p:txBody>
      </p:sp>
      <p:sp>
        <p:nvSpPr>
          <p:cNvPr id="20" name="Pfeil: Chevron 19">
            <a:extLst>
              <a:ext uri="{FF2B5EF4-FFF2-40B4-BE49-F238E27FC236}">
                <a16:creationId xmlns:a16="http://schemas.microsoft.com/office/drawing/2014/main" id="{1FC248E8-258C-08C6-2BF9-F21E5A257A4C}"/>
              </a:ext>
            </a:extLst>
          </p:cNvPr>
          <p:cNvSpPr/>
          <p:nvPr/>
        </p:nvSpPr>
        <p:spPr>
          <a:xfrm rot="16200000">
            <a:off x="1189298" y="2796816"/>
            <a:ext cx="484632" cy="954894"/>
          </a:xfrm>
          <a:prstGeom prst="chevron">
            <a:avLst>
              <a:gd name="adj" fmla="val 84142"/>
            </a:avLst>
          </a:prstGeom>
          <a:solidFill>
            <a:srgbClr val="0066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1" name="Pfeil: Chevron 20">
            <a:extLst>
              <a:ext uri="{FF2B5EF4-FFF2-40B4-BE49-F238E27FC236}">
                <a16:creationId xmlns:a16="http://schemas.microsoft.com/office/drawing/2014/main" id="{B319AAED-7579-9A71-EC16-89B64D32DAA1}"/>
              </a:ext>
            </a:extLst>
          </p:cNvPr>
          <p:cNvSpPr/>
          <p:nvPr/>
        </p:nvSpPr>
        <p:spPr>
          <a:xfrm rot="16200000">
            <a:off x="3521490" y="2796817"/>
            <a:ext cx="484632" cy="954894"/>
          </a:xfrm>
          <a:prstGeom prst="chevron">
            <a:avLst>
              <a:gd name="adj" fmla="val 84142"/>
            </a:avLst>
          </a:prstGeom>
          <a:solidFill>
            <a:srgbClr val="0066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2" name="Pfeil: Chevron 21">
            <a:extLst>
              <a:ext uri="{FF2B5EF4-FFF2-40B4-BE49-F238E27FC236}">
                <a16:creationId xmlns:a16="http://schemas.microsoft.com/office/drawing/2014/main" id="{88F118D1-8603-0197-787A-1D5688E55062}"/>
              </a:ext>
            </a:extLst>
          </p:cNvPr>
          <p:cNvSpPr/>
          <p:nvPr/>
        </p:nvSpPr>
        <p:spPr>
          <a:xfrm rot="16200000">
            <a:off x="5853682" y="2796818"/>
            <a:ext cx="484632" cy="954894"/>
          </a:xfrm>
          <a:prstGeom prst="chevron">
            <a:avLst>
              <a:gd name="adj" fmla="val 84142"/>
            </a:avLst>
          </a:prstGeom>
          <a:solidFill>
            <a:srgbClr val="0066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3" name="Pfeil: Chevron 22">
            <a:extLst>
              <a:ext uri="{FF2B5EF4-FFF2-40B4-BE49-F238E27FC236}">
                <a16:creationId xmlns:a16="http://schemas.microsoft.com/office/drawing/2014/main" id="{11795F22-EDEB-60E4-0CC9-19F263DD726B}"/>
              </a:ext>
            </a:extLst>
          </p:cNvPr>
          <p:cNvSpPr/>
          <p:nvPr/>
        </p:nvSpPr>
        <p:spPr>
          <a:xfrm rot="16200000">
            <a:off x="8185874" y="2796819"/>
            <a:ext cx="484632" cy="954894"/>
          </a:xfrm>
          <a:prstGeom prst="chevron">
            <a:avLst>
              <a:gd name="adj" fmla="val 84142"/>
            </a:avLst>
          </a:prstGeom>
          <a:solidFill>
            <a:srgbClr val="0066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4" name="Pfeil: Chevron 23">
            <a:extLst>
              <a:ext uri="{FF2B5EF4-FFF2-40B4-BE49-F238E27FC236}">
                <a16:creationId xmlns:a16="http://schemas.microsoft.com/office/drawing/2014/main" id="{4DD6E773-B71C-E634-5697-316E37C62A5E}"/>
              </a:ext>
            </a:extLst>
          </p:cNvPr>
          <p:cNvSpPr/>
          <p:nvPr/>
        </p:nvSpPr>
        <p:spPr>
          <a:xfrm rot="16200000">
            <a:off x="10518066" y="2796820"/>
            <a:ext cx="484632" cy="954894"/>
          </a:xfrm>
          <a:prstGeom prst="chevron">
            <a:avLst>
              <a:gd name="adj" fmla="val 84142"/>
            </a:avLst>
          </a:prstGeom>
          <a:solidFill>
            <a:srgbClr val="0066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783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11ABE-1B20-6866-63B2-83CD0C515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4859633D-652F-07D9-876B-EAB1E3E39636}"/>
              </a:ext>
            </a:extLst>
          </p:cNvPr>
          <p:cNvSpPr/>
          <p:nvPr/>
        </p:nvSpPr>
        <p:spPr>
          <a:xfrm>
            <a:off x="8465085" y="1302030"/>
            <a:ext cx="3096920" cy="4751929"/>
          </a:xfrm>
          <a:custGeom>
            <a:avLst/>
            <a:gdLst>
              <a:gd name="csX0" fmla="*/ 0 w 1665851"/>
              <a:gd name="csY0" fmla="*/ 99951 h 999510"/>
              <a:gd name="csX1" fmla="*/ 99951 w 1665851"/>
              <a:gd name="csY1" fmla="*/ 0 h 999510"/>
              <a:gd name="csX2" fmla="*/ 1565900 w 1665851"/>
              <a:gd name="csY2" fmla="*/ 0 h 999510"/>
              <a:gd name="csX3" fmla="*/ 1665851 w 1665851"/>
              <a:gd name="csY3" fmla="*/ 99951 h 999510"/>
              <a:gd name="csX4" fmla="*/ 1665851 w 1665851"/>
              <a:gd name="csY4" fmla="*/ 899559 h 999510"/>
              <a:gd name="csX5" fmla="*/ 1565900 w 1665851"/>
              <a:gd name="csY5" fmla="*/ 999510 h 999510"/>
              <a:gd name="csX6" fmla="*/ 99951 w 1665851"/>
              <a:gd name="csY6" fmla="*/ 999510 h 999510"/>
              <a:gd name="csX7" fmla="*/ 0 w 1665851"/>
              <a:gd name="csY7" fmla="*/ 899559 h 999510"/>
              <a:gd name="csX8" fmla="*/ 0 w 1665851"/>
              <a:gd name="csY8" fmla="*/ 99951 h 9995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65851" h="999510">
                <a:moveTo>
                  <a:pt x="0" y="99951"/>
                </a:moveTo>
                <a:cubicBezTo>
                  <a:pt x="0" y="44750"/>
                  <a:pt x="44750" y="0"/>
                  <a:pt x="99951" y="0"/>
                </a:cubicBezTo>
                <a:lnTo>
                  <a:pt x="1565900" y="0"/>
                </a:lnTo>
                <a:cubicBezTo>
                  <a:pt x="1621101" y="0"/>
                  <a:pt x="1665851" y="44750"/>
                  <a:pt x="1665851" y="99951"/>
                </a:cubicBezTo>
                <a:lnTo>
                  <a:pt x="1665851" y="899559"/>
                </a:lnTo>
                <a:cubicBezTo>
                  <a:pt x="1665851" y="954760"/>
                  <a:pt x="1621101" y="999510"/>
                  <a:pt x="1565900" y="999510"/>
                </a:cubicBezTo>
                <a:lnTo>
                  <a:pt x="99951" y="999510"/>
                </a:lnTo>
                <a:cubicBezTo>
                  <a:pt x="44750" y="999510"/>
                  <a:pt x="0" y="954760"/>
                  <a:pt x="0" y="899559"/>
                </a:cubicBezTo>
                <a:lnTo>
                  <a:pt x="0" y="99951"/>
                </a:lnTo>
                <a:close/>
              </a:path>
            </a:pathLst>
          </a:custGeom>
          <a:solidFill>
            <a:srgbClr val="9FC7E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8000" rIns="36000" bIns="36000" numCol="1" spcCol="1270" anchor="t" anchorCtr="0">
            <a:noAutofit/>
          </a:bodyPr>
          <a:lstStyle/>
          <a:p>
            <a:pPr marL="0" lvl="0" indent="0" algn="ctr" defTabSz="1111250">
              <a:lnSpc>
                <a:spcPts val="18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kern="1200" noProof="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323A604-8283-7379-589E-AF20DCFCF2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4396" y="255868"/>
            <a:ext cx="9275587" cy="1046162"/>
          </a:xfrm>
        </p:spPr>
        <p:txBody>
          <a:bodyPr/>
          <a:lstStyle/>
          <a:p>
            <a:r>
              <a:rPr lang="en-GB" noProof="0" dirty="0"/>
              <a:t>Next level data exchange in Austria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C3BFB5A7-0145-FCD7-4EB1-5202D8FB5464}"/>
              </a:ext>
            </a:extLst>
          </p:cNvPr>
          <p:cNvSpPr txBox="1"/>
          <p:nvPr/>
        </p:nvSpPr>
        <p:spPr>
          <a:xfrm>
            <a:off x="8739986" y="1494791"/>
            <a:ext cx="26329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500" noProof="0" dirty="0"/>
              <a:t>Next Level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A89F5DA0-8F7E-4B88-CE31-4D7F02124933}"/>
              </a:ext>
            </a:extLst>
          </p:cNvPr>
          <p:cNvSpPr/>
          <p:nvPr/>
        </p:nvSpPr>
        <p:spPr>
          <a:xfrm>
            <a:off x="8739986" y="2080083"/>
            <a:ext cx="2669619" cy="920217"/>
          </a:xfrm>
          <a:prstGeom prst="ellipse">
            <a:avLst/>
          </a:prstGeom>
          <a:solidFill>
            <a:schemeClr val="bg1"/>
          </a:solidFill>
          <a:ln w="15875">
            <a:solidFill>
              <a:srgbClr val="003882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</a:t>
            </a:r>
            <a:r>
              <a:rPr lang="en-GB" noProof="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ew</a:t>
            </a:r>
            <a:r>
              <a:rPr lang="en-GB" noProof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platforms (e.g. </a:t>
            </a:r>
            <a:r>
              <a:rPr lang="en-GB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flexibility)</a:t>
            </a:r>
            <a:endParaRPr lang="en-GB" noProof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F2CF01E-52E6-E4CE-25C3-E79594D0F0D7}"/>
              </a:ext>
            </a:extLst>
          </p:cNvPr>
          <p:cNvSpPr txBox="1"/>
          <p:nvPr/>
        </p:nvSpPr>
        <p:spPr>
          <a:xfrm>
            <a:off x="364396" y="5887832"/>
            <a:ext cx="862868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i="1" noProof="0" dirty="0"/>
              <a:t>DSO – Distribution System Operator; S – Supplier; EC – Energy Community; AG – Aggregator; BRP – Balancing Responsible Party</a:t>
            </a:r>
          </a:p>
          <a:p>
            <a:r>
              <a:rPr lang="en-GB" sz="1050" i="1" noProof="0" dirty="0"/>
              <a:t>VEZ – “</a:t>
            </a:r>
            <a:r>
              <a:rPr lang="en-GB" sz="1050" i="1" noProof="0" dirty="0" err="1"/>
              <a:t>Verteilernetzübergreifende</a:t>
            </a:r>
            <a:r>
              <a:rPr lang="en-GB" sz="1050" i="1" noProof="0" dirty="0"/>
              <a:t> </a:t>
            </a:r>
            <a:r>
              <a:rPr lang="en-GB" sz="1050" i="1" noProof="0" dirty="0" err="1"/>
              <a:t>Energiezuteilung</a:t>
            </a:r>
            <a:r>
              <a:rPr lang="en-GB" sz="1050" i="1" noProof="0" dirty="0"/>
              <a:t>” (energy allocation </a:t>
            </a:r>
            <a:r>
              <a:rPr lang="en-GB" sz="1050" i="1" dirty="0"/>
              <a:t>for energy communities </a:t>
            </a:r>
            <a:r>
              <a:rPr lang="en-GB" sz="1050" i="1" noProof="0" dirty="0"/>
              <a:t>across the distribution grid);</a:t>
            </a:r>
          </a:p>
          <a:p>
            <a:r>
              <a:rPr lang="en-GB" sz="1050" i="1" noProof="0" dirty="0"/>
              <a:t>EDA – “</a:t>
            </a:r>
            <a:r>
              <a:rPr lang="en-GB" sz="1050" i="1" dirty="0"/>
              <a:t>E</a:t>
            </a:r>
            <a:r>
              <a:rPr lang="en-GB" sz="1050" i="1" noProof="0" dirty="0" err="1"/>
              <a:t>nergiewirtschaftlicher</a:t>
            </a:r>
            <a:r>
              <a:rPr lang="en-GB" sz="1050" i="1" noProof="0" dirty="0"/>
              <a:t> </a:t>
            </a:r>
            <a:r>
              <a:rPr lang="en-GB" sz="1050" i="1" noProof="0" dirty="0" err="1"/>
              <a:t>Datenaustausch</a:t>
            </a:r>
            <a:r>
              <a:rPr lang="en-GB" sz="1050" i="1" noProof="0" dirty="0"/>
              <a:t>” (data exchange across the energy sector)</a:t>
            </a:r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9BE70D19-F007-A903-7C94-67536B4E9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72614D0F-B4F7-CD4D-A8F6-DD1E83B16B74}" type="slidenum">
              <a:rPr lang="de-DE" sz="1000" smtClean="0">
                <a:solidFill>
                  <a:schemeClr val="tx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pPr algn="ctr"/>
              <a:t>3</a:t>
            </a:fld>
            <a:endParaRPr lang="de-DE" sz="1000" dirty="0">
              <a:solidFill>
                <a:schemeClr val="tx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5664606-0909-9747-BFEB-A6CF57CD5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604" y="1393516"/>
            <a:ext cx="7547370" cy="4426060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C01C8F1C-1E00-9D72-0710-86EF000B530A}"/>
              </a:ext>
            </a:extLst>
          </p:cNvPr>
          <p:cNvSpPr/>
          <p:nvPr/>
        </p:nvSpPr>
        <p:spPr>
          <a:xfrm>
            <a:off x="8739986" y="3149608"/>
            <a:ext cx="2669619" cy="920217"/>
          </a:xfrm>
          <a:prstGeom prst="ellipse">
            <a:avLst/>
          </a:prstGeom>
          <a:solidFill>
            <a:schemeClr val="bg1"/>
          </a:solidFill>
          <a:ln w="15875">
            <a:solidFill>
              <a:srgbClr val="003882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new interfaces to control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8E78C278-D4FA-9715-2947-1BE9FA2E85E9}"/>
              </a:ext>
            </a:extLst>
          </p:cNvPr>
          <p:cNvSpPr/>
          <p:nvPr/>
        </p:nvSpPr>
        <p:spPr>
          <a:xfrm>
            <a:off x="8739986" y="4219133"/>
            <a:ext cx="2669619" cy="1668699"/>
          </a:xfrm>
          <a:prstGeom prst="ellipse">
            <a:avLst/>
          </a:prstGeom>
          <a:solidFill>
            <a:schemeClr val="bg1"/>
          </a:solidFill>
          <a:ln w="15875">
            <a:solidFill>
              <a:srgbClr val="003882"/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A409EEF-3138-5208-8E58-2E2B67463964}"/>
              </a:ext>
            </a:extLst>
          </p:cNvPr>
          <p:cNvSpPr txBox="1"/>
          <p:nvPr/>
        </p:nvSpPr>
        <p:spPr>
          <a:xfrm>
            <a:off x="9063794" y="4420417"/>
            <a:ext cx="2561567" cy="1310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GB" noProof="0" dirty="0">
                <a:solidFill>
                  <a:schemeClr val="accent1"/>
                </a:solidFill>
              </a:rPr>
              <a:t>new market roles</a:t>
            </a:r>
          </a:p>
          <a:p>
            <a:pPr marL="285750" indent="-285750">
              <a:lnSpc>
                <a:spcPts val="1900"/>
              </a:lnSpc>
              <a:buFont typeface="Arial" panose="020B0604020202020204" pitchFamily="34" charset="0"/>
              <a:buChar char="•"/>
            </a:pPr>
            <a:r>
              <a:rPr lang="en-GB" noProof="0" dirty="0"/>
              <a:t>aggregator</a:t>
            </a:r>
          </a:p>
          <a:p>
            <a:pPr marL="285750" indent="-285750">
              <a:lnSpc>
                <a:spcPts val="1900"/>
              </a:lnSpc>
              <a:buFont typeface="Arial" panose="020B0604020202020204" pitchFamily="34" charset="0"/>
              <a:buChar char="•"/>
            </a:pPr>
            <a:r>
              <a:rPr lang="en-GB" dirty="0"/>
              <a:t>p</a:t>
            </a:r>
            <a:r>
              <a:rPr lang="en-GB" noProof="0" dirty="0" err="1"/>
              <a:t>eer</a:t>
            </a:r>
            <a:r>
              <a:rPr lang="en-GB" noProof="0" dirty="0"/>
              <a:t>-to-peer</a:t>
            </a:r>
          </a:p>
          <a:p>
            <a:pPr marL="285750" indent="-285750">
              <a:lnSpc>
                <a:spcPts val="1900"/>
              </a:lnSpc>
              <a:buFont typeface="Arial" panose="020B0604020202020204" pitchFamily="34" charset="0"/>
              <a:buChar char="•"/>
            </a:pPr>
            <a:r>
              <a:rPr lang="en-GB" noProof="0" dirty="0"/>
              <a:t>self-consumption</a:t>
            </a:r>
          </a:p>
          <a:p>
            <a:pPr marL="285750" indent="-285750">
              <a:lnSpc>
                <a:spcPts val="1900"/>
              </a:lnSpc>
              <a:buFont typeface="Arial" panose="020B0604020202020204" pitchFamily="34" charset="0"/>
              <a:buChar char="•"/>
            </a:pPr>
            <a:r>
              <a:rPr lang="en-GB" noProof="0" dirty="0"/>
              <a:t>energy sharing</a:t>
            </a:r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A87963B-5846-EA13-BFD6-E40A42992BAB}"/>
              </a:ext>
            </a:extLst>
          </p:cNvPr>
          <p:cNvSpPr/>
          <p:nvPr/>
        </p:nvSpPr>
        <p:spPr>
          <a:xfrm>
            <a:off x="7909086" y="2464688"/>
            <a:ext cx="747597" cy="2579151"/>
          </a:xfrm>
          <a:custGeom>
            <a:avLst/>
            <a:gdLst>
              <a:gd name="csX0" fmla="*/ 0 w 1665851"/>
              <a:gd name="csY0" fmla="*/ 99951 h 999510"/>
              <a:gd name="csX1" fmla="*/ 99951 w 1665851"/>
              <a:gd name="csY1" fmla="*/ 0 h 999510"/>
              <a:gd name="csX2" fmla="*/ 1565900 w 1665851"/>
              <a:gd name="csY2" fmla="*/ 0 h 999510"/>
              <a:gd name="csX3" fmla="*/ 1665851 w 1665851"/>
              <a:gd name="csY3" fmla="*/ 99951 h 999510"/>
              <a:gd name="csX4" fmla="*/ 1665851 w 1665851"/>
              <a:gd name="csY4" fmla="*/ 899559 h 999510"/>
              <a:gd name="csX5" fmla="*/ 1565900 w 1665851"/>
              <a:gd name="csY5" fmla="*/ 999510 h 999510"/>
              <a:gd name="csX6" fmla="*/ 99951 w 1665851"/>
              <a:gd name="csY6" fmla="*/ 999510 h 999510"/>
              <a:gd name="csX7" fmla="*/ 0 w 1665851"/>
              <a:gd name="csY7" fmla="*/ 899559 h 999510"/>
              <a:gd name="csX8" fmla="*/ 0 w 1665851"/>
              <a:gd name="csY8" fmla="*/ 99951 h 9995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65851" h="999510">
                <a:moveTo>
                  <a:pt x="0" y="99951"/>
                </a:moveTo>
                <a:cubicBezTo>
                  <a:pt x="0" y="44750"/>
                  <a:pt x="44750" y="0"/>
                  <a:pt x="99951" y="0"/>
                </a:cubicBezTo>
                <a:lnTo>
                  <a:pt x="1565900" y="0"/>
                </a:lnTo>
                <a:cubicBezTo>
                  <a:pt x="1621101" y="0"/>
                  <a:pt x="1665851" y="44750"/>
                  <a:pt x="1665851" y="99951"/>
                </a:cubicBezTo>
                <a:lnTo>
                  <a:pt x="1665851" y="899559"/>
                </a:lnTo>
                <a:cubicBezTo>
                  <a:pt x="1665851" y="954760"/>
                  <a:pt x="1621101" y="999510"/>
                  <a:pt x="1565900" y="999510"/>
                </a:cubicBezTo>
                <a:lnTo>
                  <a:pt x="99951" y="999510"/>
                </a:lnTo>
                <a:cubicBezTo>
                  <a:pt x="44750" y="999510"/>
                  <a:pt x="0" y="954760"/>
                  <a:pt x="0" y="899559"/>
                </a:cubicBezTo>
                <a:lnTo>
                  <a:pt x="0" y="99951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144000" tIns="108000" rIns="36000" bIns="36000" numCol="1" spcCol="1270" anchor="t" anchorCtr="0">
            <a:noAutofit/>
          </a:bodyPr>
          <a:lstStyle/>
          <a:p>
            <a:pPr marL="0" lvl="0" indent="0" algn="ctr" defTabSz="1111250">
              <a:lnSpc>
                <a:spcPts val="18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kern="1200" noProof="0" dirty="0">
                <a:solidFill>
                  <a:schemeClr val="accent1"/>
                </a:solidFill>
              </a:rPr>
              <a:t>15-minutes-resolution</a:t>
            </a:r>
          </a:p>
          <a:p>
            <a:pPr marL="0" lvl="0" indent="0" algn="ctr" defTabSz="1111250">
              <a:lnSpc>
                <a:spcPts val="18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dirty="0">
                <a:solidFill>
                  <a:schemeClr val="accent1"/>
                </a:solidFill>
              </a:rPr>
              <a:t>c</a:t>
            </a:r>
            <a:r>
              <a:rPr lang="en-GB" kern="1200" noProof="0" dirty="0">
                <a:solidFill>
                  <a:schemeClr val="accent1"/>
                </a:solidFill>
              </a:rPr>
              <a:t>loser to real time</a:t>
            </a:r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4027A003-F41E-3BA3-9EEA-5A6F87040AEC}"/>
              </a:ext>
            </a:extLst>
          </p:cNvPr>
          <p:cNvSpPr/>
          <p:nvPr/>
        </p:nvSpPr>
        <p:spPr>
          <a:xfrm>
            <a:off x="11466781" y="2485567"/>
            <a:ext cx="445159" cy="2579151"/>
          </a:xfrm>
          <a:custGeom>
            <a:avLst/>
            <a:gdLst>
              <a:gd name="csX0" fmla="*/ 0 w 1665851"/>
              <a:gd name="csY0" fmla="*/ 99951 h 999510"/>
              <a:gd name="csX1" fmla="*/ 99951 w 1665851"/>
              <a:gd name="csY1" fmla="*/ 0 h 999510"/>
              <a:gd name="csX2" fmla="*/ 1565900 w 1665851"/>
              <a:gd name="csY2" fmla="*/ 0 h 999510"/>
              <a:gd name="csX3" fmla="*/ 1665851 w 1665851"/>
              <a:gd name="csY3" fmla="*/ 99951 h 999510"/>
              <a:gd name="csX4" fmla="*/ 1665851 w 1665851"/>
              <a:gd name="csY4" fmla="*/ 899559 h 999510"/>
              <a:gd name="csX5" fmla="*/ 1565900 w 1665851"/>
              <a:gd name="csY5" fmla="*/ 999510 h 999510"/>
              <a:gd name="csX6" fmla="*/ 99951 w 1665851"/>
              <a:gd name="csY6" fmla="*/ 999510 h 999510"/>
              <a:gd name="csX7" fmla="*/ 0 w 1665851"/>
              <a:gd name="csY7" fmla="*/ 899559 h 999510"/>
              <a:gd name="csX8" fmla="*/ 0 w 1665851"/>
              <a:gd name="csY8" fmla="*/ 99951 h 9995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65851" h="999510">
                <a:moveTo>
                  <a:pt x="0" y="99951"/>
                </a:moveTo>
                <a:cubicBezTo>
                  <a:pt x="0" y="44750"/>
                  <a:pt x="44750" y="0"/>
                  <a:pt x="99951" y="0"/>
                </a:cubicBezTo>
                <a:lnTo>
                  <a:pt x="1565900" y="0"/>
                </a:lnTo>
                <a:cubicBezTo>
                  <a:pt x="1621101" y="0"/>
                  <a:pt x="1665851" y="44750"/>
                  <a:pt x="1665851" y="99951"/>
                </a:cubicBezTo>
                <a:lnTo>
                  <a:pt x="1665851" y="899559"/>
                </a:lnTo>
                <a:cubicBezTo>
                  <a:pt x="1665851" y="954760"/>
                  <a:pt x="1621101" y="999510"/>
                  <a:pt x="1565900" y="999510"/>
                </a:cubicBezTo>
                <a:lnTo>
                  <a:pt x="99951" y="999510"/>
                </a:lnTo>
                <a:cubicBezTo>
                  <a:pt x="44750" y="999510"/>
                  <a:pt x="0" y="954760"/>
                  <a:pt x="0" y="899559"/>
                </a:cubicBezTo>
                <a:lnTo>
                  <a:pt x="0" y="99951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144000" tIns="108000" rIns="36000" bIns="36000" numCol="1" spcCol="1270" anchor="t" anchorCtr="0">
            <a:noAutofit/>
          </a:bodyPr>
          <a:lstStyle/>
          <a:p>
            <a:pPr marL="0" lvl="0" indent="0" algn="ctr" defTabSz="1111250">
              <a:lnSpc>
                <a:spcPts val="18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dirty="0" err="1">
                <a:solidFill>
                  <a:schemeClr val="accent1"/>
                </a:solidFill>
              </a:rPr>
              <a:t>gove</a:t>
            </a:r>
            <a:r>
              <a:rPr lang="en-GB" kern="1200" noProof="0" dirty="0" err="1">
                <a:solidFill>
                  <a:schemeClr val="accent1"/>
                </a:solidFill>
              </a:rPr>
              <a:t>rnance</a:t>
            </a:r>
            <a:r>
              <a:rPr lang="en-GB" kern="1200" noProof="0" dirty="0">
                <a:solidFill>
                  <a:schemeClr val="accent1"/>
                </a:solidFill>
              </a:rPr>
              <a:t> issues</a:t>
            </a:r>
          </a:p>
        </p:txBody>
      </p:sp>
    </p:spTree>
    <p:extLst>
      <p:ext uri="{BB962C8B-B14F-4D97-AF65-F5344CB8AC3E}">
        <p14:creationId xmlns:p14="http://schemas.microsoft.com/office/powerpoint/2010/main" val="3616911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9EE5A434-D986-FF4E-9230-884F057B9B0C}"/>
              </a:ext>
            </a:extLst>
          </p:cNvPr>
          <p:cNvSpPr/>
          <p:nvPr/>
        </p:nvSpPr>
        <p:spPr>
          <a:xfrm>
            <a:off x="568325" y="4206239"/>
            <a:ext cx="10993680" cy="1847719"/>
          </a:xfrm>
          <a:custGeom>
            <a:avLst/>
            <a:gdLst>
              <a:gd name="csX0" fmla="*/ 0 w 1665851"/>
              <a:gd name="csY0" fmla="*/ 99951 h 999510"/>
              <a:gd name="csX1" fmla="*/ 99951 w 1665851"/>
              <a:gd name="csY1" fmla="*/ 0 h 999510"/>
              <a:gd name="csX2" fmla="*/ 1565900 w 1665851"/>
              <a:gd name="csY2" fmla="*/ 0 h 999510"/>
              <a:gd name="csX3" fmla="*/ 1665851 w 1665851"/>
              <a:gd name="csY3" fmla="*/ 99951 h 999510"/>
              <a:gd name="csX4" fmla="*/ 1665851 w 1665851"/>
              <a:gd name="csY4" fmla="*/ 899559 h 999510"/>
              <a:gd name="csX5" fmla="*/ 1565900 w 1665851"/>
              <a:gd name="csY5" fmla="*/ 999510 h 999510"/>
              <a:gd name="csX6" fmla="*/ 99951 w 1665851"/>
              <a:gd name="csY6" fmla="*/ 999510 h 999510"/>
              <a:gd name="csX7" fmla="*/ 0 w 1665851"/>
              <a:gd name="csY7" fmla="*/ 899559 h 999510"/>
              <a:gd name="csX8" fmla="*/ 0 w 1665851"/>
              <a:gd name="csY8" fmla="*/ 99951 h 9995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665851" h="999510">
                <a:moveTo>
                  <a:pt x="0" y="99951"/>
                </a:moveTo>
                <a:cubicBezTo>
                  <a:pt x="0" y="44750"/>
                  <a:pt x="44750" y="0"/>
                  <a:pt x="99951" y="0"/>
                </a:cubicBezTo>
                <a:lnTo>
                  <a:pt x="1565900" y="0"/>
                </a:lnTo>
                <a:cubicBezTo>
                  <a:pt x="1621101" y="0"/>
                  <a:pt x="1665851" y="44750"/>
                  <a:pt x="1665851" y="99951"/>
                </a:cubicBezTo>
                <a:lnTo>
                  <a:pt x="1665851" y="899559"/>
                </a:lnTo>
                <a:cubicBezTo>
                  <a:pt x="1665851" y="954760"/>
                  <a:pt x="1621101" y="999510"/>
                  <a:pt x="1565900" y="999510"/>
                </a:cubicBezTo>
                <a:lnTo>
                  <a:pt x="99951" y="999510"/>
                </a:lnTo>
                <a:cubicBezTo>
                  <a:pt x="44750" y="999510"/>
                  <a:pt x="0" y="954760"/>
                  <a:pt x="0" y="899559"/>
                </a:cubicBezTo>
                <a:lnTo>
                  <a:pt x="0" y="99951"/>
                </a:lnTo>
                <a:close/>
              </a:path>
            </a:pathLst>
          </a:custGeom>
          <a:solidFill>
            <a:srgbClr val="9FC7E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8000" rIns="36000" bIns="36000" numCol="1" spcCol="1270" anchor="t" anchorCtr="0">
            <a:noAutofit/>
          </a:bodyPr>
          <a:lstStyle/>
          <a:p>
            <a:pPr marL="0" lvl="0" indent="0" algn="ctr" defTabSz="1111250">
              <a:lnSpc>
                <a:spcPts val="18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kern="1200" noProof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34045A2-F960-68DE-F00A-BE96569116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noProof="0" dirty="0"/>
              <a:t>Next level EU data </a:t>
            </a:r>
            <a:r>
              <a:rPr lang="en-GB" noProof="0" dirty="0" err="1"/>
              <a:t>exch</a:t>
            </a:r>
            <a:r>
              <a:rPr lang="en-GB" dirty="0" err="1"/>
              <a:t>ange</a:t>
            </a:r>
            <a:r>
              <a:rPr lang="en-GB" dirty="0"/>
              <a:t> </a:t>
            </a:r>
            <a:endParaRPr lang="en-GB" noProof="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279652D-9AF4-A7FF-E018-ECFFD07D22A0}"/>
              </a:ext>
            </a:extLst>
          </p:cNvPr>
          <p:cNvSpPr txBox="1"/>
          <p:nvPr/>
        </p:nvSpPr>
        <p:spPr>
          <a:xfrm>
            <a:off x="568325" y="1488504"/>
            <a:ext cx="11106039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500" dirty="0"/>
              <a:t>Research and consultancy are interested to work on smart, innovative solutions.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500" dirty="0"/>
              <a:t>Proper data must be the base for feasible results.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500" dirty="0"/>
              <a:t>TSOs/DSOs do have the relevant data.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500" dirty="0"/>
              <a:t>Electricity networks are critical infrastructure.</a:t>
            </a:r>
          </a:p>
          <a:p>
            <a:pPr marL="269875">
              <a:spcBef>
                <a:spcPts val="600"/>
              </a:spcBef>
            </a:pPr>
            <a:endParaRPr lang="en-GB" sz="2500" dirty="0"/>
          </a:p>
          <a:p>
            <a:pPr marL="1254125">
              <a:spcBef>
                <a:spcPts val="600"/>
              </a:spcBef>
            </a:pPr>
            <a:br>
              <a:rPr lang="en-GB" sz="2500" dirty="0"/>
            </a:br>
            <a:r>
              <a:rPr lang="en-GB" sz="2500" dirty="0"/>
              <a:t>Hence, the challenge is to balance the benefit of proper data availability with the effort of a well functioning, secure and efficient framework (responsibilities, cost sharing etc.).</a:t>
            </a:r>
            <a:endParaRPr lang="en-GB" sz="2500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90CD417-498D-113E-1849-3DC8C8F24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72614D0F-B4F7-CD4D-A8F6-DD1E83B16B74}" type="slidenum">
              <a:rPr lang="de-DE" sz="1000" smtClean="0">
                <a:solidFill>
                  <a:schemeClr val="tx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pPr algn="ctr"/>
              <a:t>4</a:t>
            </a:fld>
            <a:endParaRPr lang="de-DE" sz="1000" dirty="0">
              <a:solidFill>
                <a:schemeClr val="tx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Pfeil: nach rechts 9">
            <a:extLst>
              <a:ext uri="{FF2B5EF4-FFF2-40B4-BE49-F238E27FC236}">
                <a16:creationId xmlns:a16="http://schemas.microsoft.com/office/drawing/2014/main" id="{C4F48985-05DD-FFF7-955E-5B06674F6808}"/>
              </a:ext>
            </a:extLst>
          </p:cNvPr>
          <p:cNvSpPr/>
          <p:nvPr/>
        </p:nvSpPr>
        <p:spPr>
          <a:xfrm>
            <a:off x="1016495" y="4850679"/>
            <a:ext cx="568466" cy="647273"/>
          </a:xfrm>
          <a:prstGeom prst="rightArrow">
            <a:avLst>
              <a:gd name="adj1" fmla="val 60000"/>
              <a:gd name="adj2" fmla="val 50000"/>
            </a:avLst>
          </a:prstGeom>
          <a:solidFill>
            <a:srgbClr val="0069A9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1101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1028073-3354-5A94-F4B4-93519131D5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DI Dr. Christine MATERAZZI-WAGNER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9FA681F-18BB-05E2-77F9-63B9A854FC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500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D15A3FB-C2C6-0957-C74A-CC5315473B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Christine.Materazzi-Wagner@e-control.at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326A9D7-63A4-0DB1-C66A-29713AA90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72614D0F-B4F7-CD4D-A8F6-DD1E83B16B74}" type="slidenum">
              <a:rPr lang="de-DE" sz="1000" smtClean="0">
                <a:solidFill>
                  <a:schemeClr val="tx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pPr algn="ctr"/>
              <a:t>5</a:t>
            </a:fld>
            <a:endParaRPr lang="de-DE" sz="1000" dirty="0">
              <a:solidFill>
                <a:schemeClr val="tx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4505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C5Y4GW4SkqOdmnkzyXPk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C5Y4GW4SkqOdmnkzyXPk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C5Y4GW4SkqOdmnkzyXPk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C5Y4GW4SkqOdmnkzyXPk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C5Y4GW4SkqOdmnkzyXPk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C5Y4GW4SkqOdmnkzyXPk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C5Y4GW4SkqOdmnkzyXPk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C5Y4GW4SkqOdmnkzyXPk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C5Y4GW4SkqOdmnkzyXPk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C5Y4GW4SkqOdmnkzyXPk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C5Y4GW4SkqOdmnkzyXPk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C5Y4GW4SkqOdmnkzyXPk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C5Y4GW4SkqOdmnkzyXPk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C5Y4GW4SkqOdmnkzyXPk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NC5Y4GW4SkqOdmnkzyXPkQ"/>
</p:tagLst>
</file>

<file path=ppt/theme/theme1.xml><?xml version="1.0" encoding="utf-8"?>
<a:theme xmlns:a="http://schemas.openxmlformats.org/drawingml/2006/main" name="Office">
  <a:themeElements>
    <a:clrScheme name="Benutzerdefiniert 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0066A9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D1_Tes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66A9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upermaster">
  <a:themeElements>
    <a:clrScheme name="ECA allg">
      <a:dk1>
        <a:srgbClr val="58585A"/>
      </a:dk1>
      <a:lt1>
        <a:srgbClr val="FFFFFF"/>
      </a:lt1>
      <a:dk2>
        <a:srgbClr val="87888A"/>
      </a:dk2>
      <a:lt2>
        <a:srgbClr val="CC071E"/>
      </a:lt2>
      <a:accent1>
        <a:srgbClr val="0066A9"/>
      </a:accent1>
      <a:accent2>
        <a:srgbClr val="699AC9"/>
      </a:accent2>
      <a:accent3>
        <a:srgbClr val="A0BADA"/>
      </a:accent3>
      <a:accent4>
        <a:srgbClr val="E49C00"/>
      </a:accent4>
      <a:accent5>
        <a:srgbClr val="FABB00"/>
      </a:accent5>
      <a:accent6>
        <a:srgbClr val="3FA535"/>
      </a:accent6>
      <a:hlink>
        <a:srgbClr val="0066A9"/>
      </a:hlink>
      <a:folHlink>
        <a:srgbClr val="7030A0"/>
      </a:folHlink>
    </a:clrScheme>
    <a:fontScheme name="ECA allg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rgbClr val="0066A9"/>
          </a:solidFill>
        </a:ln>
      </a:spPr>
      <a:bodyPr lIns="72000" rtlCol="0" anchor="t"/>
      <a:lstStyle>
        <a:defPPr algn="ctr">
          <a:defRPr dirty="0" smtClean="0">
            <a:solidFill>
              <a:srgbClr val="0066A9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00-PRÄSENTATION_ALLGEMEIN_2018.potx" id="{CF4E748B-E992-4735-9E2A-8AB223662DC4}" vid="{43266888-9EED-4645-8437-9360CF3D366C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1FE1F21D51FF44B47E4762AEE1707C" ma:contentTypeVersion="20" ma:contentTypeDescription="Create a new document." ma:contentTypeScope="" ma:versionID="3692dab548bf4753c386f12255dcd055">
  <xsd:schema xmlns:xsd="http://www.w3.org/2001/XMLSchema" xmlns:xs="http://www.w3.org/2001/XMLSchema" xmlns:p="http://schemas.microsoft.com/office/2006/metadata/properties" xmlns:ns2="ce4b9325-827e-4497-8e58-508cf4241585" xmlns:ns3="05fdc583-c852-4b37-b91d-af172b4185ed" targetNamespace="http://schemas.microsoft.com/office/2006/metadata/properties" ma:root="true" ma:fieldsID="9b64c6fe0deb3a08eeaf36137e514ce0" ns2:_="" ns3:_="">
    <xsd:import namespace="ce4b9325-827e-4497-8e58-508cf4241585"/>
    <xsd:import namespace="05fdc583-c852-4b37-b91d-af172b4185e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UploadedtoMailchimp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4b9325-827e-4497-8e58-508cf42415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UploadedtoMailchimp" ma:index="15" nillable="true" ma:displayName="Uploaded to Mailchimp" ma:default="0" ma:format="Dropdown" ma:internalName="UploadedtoMailchimp">
      <xsd:simpleType>
        <xsd:restriction base="dms:Boolean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41a43545-49ed-48fb-bdab-64fb7487fb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fdc583-c852-4b37-b91d-af172b4185e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8bd3b6e2-1eae-4e84-9330-cdc2883d8890}" ma:internalName="TaxCatchAll" ma:showField="CatchAllData" ma:web="05fdc583-c852-4b37-b91d-af172b4185e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e4b9325-827e-4497-8e58-508cf4241585">
      <Terms xmlns="http://schemas.microsoft.com/office/infopath/2007/PartnerControls"/>
    </lcf76f155ced4ddcb4097134ff3c332f>
    <UploadedtoMailchimp xmlns="ce4b9325-827e-4497-8e58-508cf4241585">false</UploadedtoMailchimp>
    <TaxCatchAll xmlns="05fdc583-c852-4b37-b91d-af172b4185ed" xsi:nil="true"/>
  </documentManagement>
</p:properties>
</file>

<file path=customXml/itemProps1.xml><?xml version="1.0" encoding="utf-8"?>
<ds:datastoreItem xmlns:ds="http://schemas.openxmlformats.org/officeDocument/2006/customXml" ds:itemID="{7D046B78-7613-40AF-8A0B-8F2639B2D759}"/>
</file>

<file path=customXml/itemProps2.xml><?xml version="1.0" encoding="utf-8"?>
<ds:datastoreItem xmlns:ds="http://schemas.openxmlformats.org/officeDocument/2006/customXml" ds:itemID="{058F2ED3-542B-48E2-A7D4-9BDB019DDA41}"/>
</file>

<file path=customXml/itemProps3.xml><?xml version="1.0" encoding="utf-8"?>
<ds:datastoreItem xmlns:ds="http://schemas.openxmlformats.org/officeDocument/2006/customXml" ds:itemID="{C56F92BD-8FFC-4FB5-AA3C-42DB991BD32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265</Words>
  <Application>Microsoft Office PowerPoint</Application>
  <PresentationFormat>Breitbild</PresentationFormat>
  <Paragraphs>56</Paragraphs>
  <Slides>5</Slides>
  <Notes>2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8" baseType="lpstr">
      <vt:lpstr>Aptos</vt:lpstr>
      <vt:lpstr>Arial</vt:lpstr>
      <vt:lpstr>Arial Narrow</vt:lpstr>
      <vt:lpstr>Franklin Gothic Book</vt:lpstr>
      <vt:lpstr>Franklin Gothic Demi</vt:lpstr>
      <vt:lpstr>Frutiger Next for EVN Light</vt:lpstr>
      <vt:lpstr>Symbol</vt:lpstr>
      <vt:lpstr>Times New Roman</vt:lpstr>
      <vt:lpstr>Wingdings</vt:lpstr>
      <vt:lpstr>Wingdings 2</vt:lpstr>
      <vt:lpstr>Office</vt:lpstr>
      <vt:lpstr>Supermaster</vt:lpstr>
      <vt:lpstr>think-cell Folie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Mayer Philipp</dc:creator>
  <cp:lastModifiedBy>Materazzi-Wagner Christine</cp:lastModifiedBy>
  <cp:revision>225</cp:revision>
  <cp:lastPrinted>2026-06-05T08:28:11Z</cp:lastPrinted>
  <dcterms:created xsi:type="dcterms:W3CDTF">2025-03-31T09:14:09Z</dcterms:created>
  <dcterms:modified xsi:type="dcterms:W3CDTF">2026-09-27T18:17:24Z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0x010100D71FE1F21D51FF44B47E4762AEE1707C</vt:lpwstr>
  </property>
</Properties>
</file>