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17"/>
  </p:notesMasterIdLst>
  <p:sldIdLst>
    <p:sldId id="256" r:id="rId6"/>
    <p:sldId id="261" r:id="rId7"/>
    <p:sldId id="287" r:id="rId8"/>
    <p:sldId id="294" r:id="rId9"/>
    <p:sldId id="297" r:id="rId10"/>
    <p:sldId id="298" r:id="rId11"/>
    <p:sldId id="296" r:id="rId12"/>
    <p:sldId id="303" r:id="rId13"/>
    <p:sldId id="263" r:id="rId14"/>
    <p:sldId id="30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E83A6A2-C1E0-D52F-1A68-E34E475CCBB5}" name="De Almeida, Lucila" initials="DL" userId="S::lucila.dealmeida@eui.eu::dbe85625-d4ea-44f0-9016-fed69ed98cc1" providerId="AD"/>
  <p188:author id="{022C46C5-3DD0-1BCD-8147-E44CCA4FD67B}" name="Rossetto, Nicolò" initials="NR" userId="S::Nicolo.Rossetto@EUI.eu::53e3e7c6-d46d-4582-96c1-c9120d55d7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4F2"/>
    <a:srgbClr val="EEF3FA"/>
    <a:srgbClr val="0046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40C0EA-E01A-4604-BDE9-F7B6504B1036}" v="193" dt="2026-09-28T07:53:03.363"/>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869" autoAdjust="0"/>
  </p:normalViewPr>
  <p:slideViewPr>
    <p:cSldViewPr snapToGrid="0">
      <p:cViewPr varScale="1">
        <p:scale>
          <a:sx n="66" d="100"/>
          <a:sy n="66" d="100"/>
        </p:scale>
        <p:origin x="1301" y="43"/>
      </p:cViewPr>
      <p:guideLst/>
    </p:cSldViewPr>
  </p:slideViewPr>
  <p:notesTextViewPr>
    <p:cViewPr>
      <p:scale>
        <a:sx n="1" d="1"/>
        <a:sy n="1" d="1"/>
      </p:scale>
      <p:origin x="0" y="-86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rcari, Alessandra" userId="143eb93b-7d96-483f-a32c-91b734b4fc03" providerId="ADAL" clId="{2FC62567-0FAD-426C-958A-BF62C2D307F4}"/>
    <pc:docChg chg="undo custSel addSld delSld modSld sldOrd">
      <pc:chgData name="Porcari, Alessandra" userId="143eb93b-7d96-483f-a32c-91b734b4fc03" providerId="ADAL" clId="{2FC62567-0FAD-426C-958A-BF62C2D307F4}" dt="2026-09-25T10:52:40.671" v="3927" actId="20577"/>
      <pc:docMkLst>
        <pc:docMk/>
      </pc:docMkLst>
      <pc:sldChg chg="modSp mod">
        <pc:chgData name="Porcari, Alessandra" userId="143eb93b-7d96-483f-a32c-91b734b4fc03" providerId="ADAL" clId="{2FC62567-0FAD-426C-958A-BF62C2D307F4}" dt="2026-09-25T09:56:35.906" v="3098" actId="790"/>
        <pc:sldMkLst>
          <pc:docMk/>
          <pc:sldMk cId="3942298962" sldId="256"/>
        </pc:sldMkLst>
        <pc:spChg chg="mod">
          <ac:chgData name="Porcari, Alessandra" userId="143eb93b-7d96-483f-a32c-91b734b4fc03" providerId="ADAL" clId="{2FC62567-0FAD-426C-958A-BF62C2D307F4}" dt="2026-09-25T09:56:35.906" v="3098" actId="790"/>
          <ac:spMkLst>
            <pc:docMk/>
            <pc:sldMk cId="3942298962" sldId="256"/>
            <ac:spMk id="2" creationId="{55C12425-F770-F795-9332-0C1207F72839}"/>
          </ac:spMkLst>
        </pc:spChg>
        <pc:spChg chg="mod">
          <ac:chgData name="Porcari, Alessandra" userId="143eb93b-7d96-483f-a32c-91b734b4fc03" providerId="ADAL" clId="{2FC62567-0FAD-426C-958A-BF62C2D307F4}" dt="2026-09-25T09:56:35.906" v="3098" actId="790"/>
          <ac:spMkLst>
            <pc:docMk/>
            <pc:sldMk cId="3942298962" sldId="256"/>
            <ac:spMk id="4" creationId="{A9BBAEA0-1E7F-AC15-8A42-1837D8FBDFDE}"/>
          </ac:spMkLst>
        </pc:spChg>
      </pc:sldChg>
      <pc:sldChg chg="modSp mod">
        <pc:chgData name="Porcari, Alessandra" userId="143eb93b-7d96-483f-a32c-91b734b4fc03" providerId="ADAL" clId="{2FC62567-0FAD-426C-958A-BF62C2D307F4}" dt="2026-09-25T09:56:35.906" v="3098" actId="790"/>
        <pc:sldMkLst>
          <pc:docMk/>
          <pc:sldMk cId="3434741680" sldId="261"/>
        </pc:sldMkLst>
        <pc:spChg chg="mod">
          <ac:chgData name="Porcari, Alessandra" userId="143eb93b-7d96-483f-a32c-91b734b4fc03" providerId="ADAL" clId="{2FC62567-0FAD-426C-958A-BF62C2D307F4}" dt="2026-09-25T09:56:35.906" v="3098" actId="790"/>
          <ac:spMkLst>
            <pc:docMk/>
            <pc:sldMk cId="3434741680" sldId="261"/>
            <ac:spMk id="4" creationId="{0CDD24C2-6ECE-9609-0807-CD69F7832427}"/>
          </ac:spMkLst>
        </pc:spChg>
      </pc:sldChg>
      <pc:sldChg chg="addSp delSp modSp add mod setBg modNotesTx">
        <pc:chgData name="Porcari, Alessandra" userId="143eb93b-7d96-483f-a32c-91b734b4fc03" providerId="ADAL" clId="{2FC62567-0FAD-426C-958A-BF62C2D307F4}" dt="2026-09-25T10:03:55.767" v="3145" actId="20577"/>
        <pc:sldMkLst>
          <pc:docMk/>
          <pc:sldMk cId="0" sldId="263"/>
        </pc:sldMkLst>
        <pc:spChg chg="del">
          <ac:chgData name="Porcari, Alessandra" userId="143eb93b-7d96-483f-a32c-91b734b4fc03" providerId="ADAL" clId="{2FC62567-0FAD-426C-958A-BF62C2D307F4}" dt="2026-09-25T08:23:24.107" v="2227" actId="478"/>
          <ac:spMkLst>
            <pc:docMk/>
            <pc:sldMk cId="0" sldId="263"/>
            <ac:spMk id="2" creationId="{00000000-0000-0000-0000-000000000000}"/>
          </ac:spMkLst>
        </pc:spChg>
        <pc:spChg chg="del">
          <ac:chgData name="Porcari, Alessandra" userId="143eb93b-7d96-483f-a32c-91b734b4fc03" providerId="ADAL" clId="{2FC62567-0FAD-426C-958A-BF62C2D307F4}" dt="2026-09-25T08:23:23.391" v="2226" actId="478"/>
          <ac:spMkLst>
            <pc:docMk/>
            <pc:sldMk cId="0" sldId="263"/>
            <ac:spMk id="3" creationId="{00000000-0000-0000-0000-000000000000}"/>
          </ac:spMkLst>
        </pc:spChg>
        <pc:spChg chg="del">
          <ac:chgData name="Porcari, Alessandra" userId="143eb93b-7d96-483f-a32c-91b734b4fc03" providerId="ADAL" clId="{2FC62567-0FAD-426C-958A-BF62C2D307F4}" dt="2026-09-25T08:23:21.128" v="2224" actId="478"/>
          <ac:spMkLst>
            <pc:docMk/>
            <pc:sldMk cId="0" sldId="263"/>
            <ac:spMk id="4" creationId="{00000000-0000-0000-0000-000000000000}"/>
          </ac:spMkLst>
        </pc:spChg>
        <pc:spChg chg="del">
          <ac:chgData name="Porcari, Alessandra" userId="143eb93b-7d96-483f-a32c-91b734b4fc03" providerId="ADAL" clId="{2FC62567-0FAD-426C-958A-BF62C2D307F4}" dt="2026-09-25T08:23:22.667" v="2225" actId="478"/>
          <ac:spMkLst>
            <pc:docMk/>
            <pc:sldMk cId="0" sldId="263"/>
            <ac:spMk id="5" creationId="{00000000-0000-0000-0000-000000000000}"/>
          </ac:spMkLst>
        </pc:spChg>
        <pc:spChg chg="del">
          <ac:chgData name="Porcari, Alessandra" userId="143eb93b-7d96-483f-a32c-91b734b4fc03" providerId="ADAL" clId="{2FC62567-0FAD-426C-958A-BF62C2D307F4}" dt="2026-09-25T08:23:11.503" v="2223" actId="478"/>
          <ac:spMkLst>
            <pc:docMk/>
            <pc:sldMk cId="0" sldId="263"/>
            <ac:spMk id="6"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7" creationId="{00000000-0000-0000-0000-000000000000}"/>
          </ac:spMkLst>
        </pc:spChg>
        <pc:spChg chg="mod">
          <ac:chgData name="Porcari, Alessandra" userId="143eb93b-7d96-483f-a32c-91b734b4fc03" providerId="ADAL" clId="{2FC62567-0FAD-426C-958A-BF62C2D307F4}" dt="2026-09-25T09:06:26.758" v="2589" actId="20577"/>
          <ac:spMkLst>
            <pc:docMk/>
            <pc:sldMk cId="0" sldId="263"/>
            <ac:spMk id="8" creationId="{00000000-0000-0000-0000-000000000000}"/>
          </ac:spMkLst>
        </pc:spChg>
        <pc:spChg chg="mod">
          <ac:chgData name="Porcari, Alessandra" userId="143eb93b-7d96-483f-a32c-91b734b4fc03" providerId="ADAL" clId="{2FC62567-0FAD-426C-958A-BF62C2D307F4}" dt="2026-09-25T08:49:05.982" v="2469" actId="1076"/>
          <ac:spMkLst>
            <pc:docMk/>
            <pc:sldMk cId="0" sldId="263"/>
            <ac:spMk id="9"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11"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12" creationId="{00000000-0000-0000-0000-000000000000}"/>
          </ac:spMkLst>
        </pc:spChg>
        <pc:spChg chg="mod">
          <ac:chgData name="Porcari, Alessandra" userId="143eb93b-7d96-483f-a32c-91b734b4fc03" providerId="ADAL" clId="{2FC62567-0FAD-426C-958A-BF62C2D307F4}" dt="2026-09-25T10:03:55.767" v="3145" actId="20577"/>
          <ac:spMkLst>
            <pc:docMk/>
            <pc:sldMk cId="0" sldId="263"/>
            <ac:spMk id="14"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15"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17" creationId="{00000000-0000-0000-0000-000000000000}"/>
          </ac:spMkLst>
        </pc:spChg>
        <pc:spChg chg="del">
          <ac:chgData name="Porcari, Alessandra" userId="143eb93b-7d96-483f-a32c-91b734b4fc03" providerId="ADAL" clId="{2FC62567-0FAD-426C-958A-BF62C2D307F4}" dt="2026-09-25T08:25:26.652" v="2240" actId="478"/>
          <ac:spMkLst>
            <pc:docMk/>
            <pc:sldMk cId="0" sldId="263"/>
            <ac:spMk id="18" creationId="{00000000-0000-0000-0000-000000000000}"/>
          </ac:spMkLst>
        </pc:spChg>
        <pc:spChg chg="del">
          <ac:chgData name="Porcari, Alessandra" userId="143eb93b-7d96-483f-a32c-91b734b4fc03" providerId="ADAL" clId="{2FC62567-0FAD-426C-958A-BF62C2D307F4}" dt="2026-09-25T08:25:26.049" v="2239" actId="478"/>
          <ac:spMkLst>
            <pc:docMk/>
            <pc:sldMk cId="0" sldId="263"/>
            <ac:spMk id="19" creationId="{00000000-0000-0000-0000-000000000000}"/>
          </ac:spMkLst>
        </pc:spChg>
        <pc:spChg chg="mod">
          <ac:chgData name="Porcari, Alessandra" userId="143eb93b-7d96-483f-a32c-91b734b4fc03" providerId="ADAL" clId="{2FC62567-0FAD-426C-958A-BF62C2D307F4}" dt="2026-09-25T08:48:34.672" v="2463" actId="108"/>
          <ac:spMkLst>
            <pc:docMk/>
            <pc:sldMk cId="0" sldId="263"/>
            <ac:spMk id="20" creationId="{00000000-0000-0000-0000-000000000000}"/>
          </ac:spMkLst>
        </pc:spChg>
        <pc:spChg chg="mod">
          <ac:chgData name="Porcari, Alessandra" userId="143eb93b-7d96-483f-a32c-91b734b4fc03" providerId="ADAL" clId="{2FC62567-0FAD-426C-958A-BF62C2D307F4}" dt="2026-09-25T08:27:44.894" v="2256" actId="207"/>
          <ac:spMkLst>
            <pc:docMk/>
            <pc:sldMk cId="0" sldId="263"/>
            <ac:spMk id="21" creationId="{00000000-0000-0000-0000-000000000000}"/>
          </ac:spMkLst>
        </pc:spChg>
        <pc:spChg chg="mod">
          <ac:chgData name="Porcari, Alessandra" userId="143eb93b-7d96-483f-a32c-91b734b4fc03" providerId="ADAL" clId="{2FC62567-0FAD-426C-958A-BF62C2D307F4}" dt="2026-09-25T08:49:36.978" v="2479" actId="403"/>
          <ac:spMkLst>
            <pc:docMk/>
            <pc:sldMk cId="0" sldId="263"/>
            <ac:spMk id="22" creationId="{00000000-0000-0000-0000-000000000000}"/>
          </ac:spMkLst>
        </pc:spChg>
        <pc:spChg chg="mod">
          <ac:chgData name="Porcari, Alessandra" userId="143eb93b-7d96-483f-a32c-91b734b4fc03" providerId="ADAL" clId="{2FC62567-0FAD-426C-958A-BF62C2D307F4}" dt="2026-09-25T08:49:45.379" v="2483" actId="403"/>
          <ac:spMkLst>
            <pc:docMk/>
            <pc:sldMk cId="0" sldId="263"/>
            <ac:spMk id="23"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24"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25" creationId="{00000000-0000-0000-0000-000000000000}"/>
          </ac:spMkLst>
        </pc:spChg>
        <pc:spChg chg="mod">
          <ac:chgData name="Porcari, Alessandra" userId="143eb93b-7d96-483f-a32c-91b734b4fc03" providerId="ADAL" clId="{2FC62567-0FAD-426C-958A-BF62C2D307F4}" dt="2026-09-25T09:08:24.442" v="2594" actId="20577"/>
          <ac:spMkLst>
            <pc:docMk/>
            <pc:sldMk cId="0" sldId="263"/>
            <ac:spMk id="26" creationId="{00000000-0000-0000-0000-000000000000}"/>
          </ac:spMkLst>
        </pc:spChg>
        <pc:spChg chg="mod">
          <ac:chgData name="Porcari, Alessandra" userId="143eb93b-7d96-483f-a32c-91b734b4fc03" providerId="ADAL" clId="{2FC62567-0FAD-426C-958A-BF62C2D307F4}" dt="2026-09-25T08:28:00.788" v="2263" actId="207"/>
          <ac:spMkLst>
            <pc:docMk/>
            <pc:sldMk cId="0" sldId="263"/>
            <ac:spMk id="27" creationId="{00000000-0000-0000-0000-000000000000}"/>
          </ac:spMkLst>
        </pc:spChg>
        <pc:spChg chg="mod">
          <ac:chgData name="Porcari, Alessandra" userId="143eb93b-7d96-483f-a32c-91b734b4fc03" providerId="ADAL" clId="{2FC62567-0FAD-426C-958A-BF62C2D307F4}" dt="2026-09-25T09:56:35.906" v="3098" actId="790"/>
          <ac:spMkLst>
            <pc:docMk/>
            <pc:sldMk cId="0" sldId="263"/>
            <ac:spMk id="28" creationId="{00000000-0000-0000-0000-000000000000}"/>
          </ac:spMkLst>
        </pc:spChg>
        <pc:spChg chg="mod">
          <ac:chgData name="Porcari, Alessandra" userId="143eb93b-7d96-483f-a32c-91b734b4fc03" providerId="ADAL" clId="{2FC62567-0FAD-426C-958A-BF62C2D307F4}" dt="2026-09-25T08:49:52.088" v="2487" actId="403"/>
          <ac:spMkLst>
            <pc:docMk/>
            <pc:sldMk cId="0" sldId="263"/>
            <ac:spMk id="29" creationId="{00000000-0000-0000-0000-000000000000}"/>
          </ac:spMkLst>
        </pc:spChg>
        <pc:spChg chg="del">
          <ac:chgData name="Porcari, Alessandra" userId="143eb93b-7d96-483f-a32c-91b734b4fc03" providerId="ADAL" clId="{2FC62567-0FAD-426C-958A-BF62C2D307F4}" dt="2026-09-25T08:27:30.894" v="2253" actId="478"/>
          <ac:spMkLst>
            <pc:docMk/>
            <pc:sldMk cId="0" sldId="263"/>
            <ac:spMk id="30" creationId="{00000000-0000-0000-0000-000000000000}"/>
          </ac:spMkLst>
        </pc:spChg>
        <pc:spChg chg="del">
          <ac:chgData name="Porcari, Alessandra" userId="143eb93b-7d96-483f-a32c-91b734b4fc03" providerId="ADAL" clId="{2FC62567-0FAD-426C-958A-BF62C2D307F4}" dt="2026-09-25T08:27:30.131" v="2252" actId="478"/>
          <ac:spMkLst>
            <pc:docMk/>
            <pc:sldMk cId="0" sldId="263"/>
            <ac:spMk id="31" creationId="{00000000-0000-0000-0000-000000000000}"/>
          </ac:spMkLst>
        </pc:spChg>
        <pc:spChg chg="add mod">
          <ac:chgData name="Porcari, Alessandra" userId="143eb93b-7d96-483f-a32c-91b734b4fc03" providerId="ADAL" clId="{2FC62567-0FAD-426C-958A-BF62C2D307F4}" dt="2026-09-25T09:56:35.906" v="3098" actId="790"/>
          <ac:spMkLst>
            <pc:docMk/>
            <pc:sldMk cId="0" sldId="263"/>
            <ac:spMk id="34" creationId="{D5F3354F-FB7E-003A-2089-B22CC16A73EB}"/>
          </ac:spMkLst>
        </pc:spChg>
        <pc:picChg chg="del mod">
          <ac:chgData name="Porcari, Alessandra" userId="143eb93b-7d96-483f-a32c-91b734b4fc03" providerId="ADAL" clId="{2FC62567-0FAD-426C-958A-BF62C2D307F4}" dt="2026-09-25T08:58:43.946" v="2534" actId="478"/>
          <ac:picMkLst>
            <pc:docMk/>
            <pc:sldMk cId="0" sldId="263"/>
            <ac:picMk id="10" creationId="{00000000-0000-0000-0000-000000000000}"/>
          </ac:picMkLst>
        </pc:picChg>
        <pc:picChg chg="del mod">
          <ac:chgData name="Porcari, Alessandra" userId="143eb93b-7d96-483f-a32c-91b734b4fc03" providerId="ADAL" clId="{2FC62567-0FAD-426C-958A-BF62C2D307F4}" dt="2026-09-25T08:58:55.030" v="2538" actId="478"/>
          <ac:picMkLst>
            <pc:docMk/>
            <pc:sldMk cId="0" sldId="263"/>
            <ac:picMk id="13" creationId="{00000000-0000-0000-0000-000000000000}"/>
          </ac:picMkLst>
        </pc:picChg>
        <pc:picChg chg="del mod">
          <ac:chgData name="Porcari, Alessandra" userId="143eb93b-7d96-483f-a32c-91b734b4fc03" providerId="ADAL" clId="{2FC62567-0FAD-426C-958A-BF62C2D307F4}" dt="2026-09-25T08:59:10.273" v="2543" actId="478"/>
          <ac:picMkLst>
            <pc:docMk/>
            <pc:sldMk cId="0" sldId="263"/>
            <ac:picMk id="16" creationId="{00000000-0000-0000-0000-000000000000}"/>
          </ac:picMkLst>
        </pc:picChg>
        <pc:picChg chg="add del mod">
          <ac:chgData name="Porcari, Alessandra" userId="143eb93b-7d96-483f-a32c-91b734b4fc03" providerId="ADAL" clId="{2FC62567-0FAD-426C-958A-BF62C2D307F4}" dt="2026-09-25T08:50:54.618" v="2491" actId="478"/>
          <ac:picMkLst>
            <pc:docMk/>
            <pc:sldMk cId="0" sldId="263"/>
            <ac:picMk id="33" creationId="{DA3FD0F4-5F5A-B7DB-43DB-A1D099E71D47}"/>
          </ac:picMkLst>
        </pc:picChg>
        <pc:picChg chg="add mod">
          <ac:chgData name="Porcari, Alessandra" userId="143eb93b-7d96-483f-a32c-91b734b4fc03" providerId="ADAL" clId="{2FC62567-0FAD-426C-958A-BF62C2D307F4}" dt="2026-09-25T08:51:05.617" v="2495" actId="1076"/>
          <ac:picMkLst>
            <pc:docMk/>
            <pc:sldMk cId="0" sldId="263"/>
            <ac:picMk id="36" creationId="{C99563C8-509E-4511-35C5-C4176344F90D}"/>
          </ac:picMkLst>
        </pc:picChg>
        <pc:picChg chg="add del">
          <ac:chgData name="Porcari, Alessandra" userId="143eb93b-7d96-483f-a32c-91b734b4fc03" providerId="ADAL" clId="{2FC62567-0FAD-426C-958A-BF62C2D307F4}" dt="2026-09-25T08:51:10.690" v="2497" actId="21"/>
          <ac:picMkLst>
            <pc:docMk/>
            <pc:sldMk cId="0" sldId="263"/>
            <ac:picMk id="38" creationId="{249F2AD1-1976-4AD6-4CFC-DCFEB7BE835E}"/>
          </ac:picMkLst>
        </pc:picChg>
        <pc:picChg chg="add mod">
          <ac:chgData name="Porcari, Alessandra" userId="143eb93b-7d96-483f-a32c-91b734b4fc03" providerId="ADAL" clId="{2FC62567-0FAD-426C-958A-BF62C2D307F4}" dt="2026-09-25T08:59:07.910" v="2542" actId="1076"/>
          <ac:picMkLst>
            <pc:docMk/>
            <pc:sldMk cId="0" sldId="263"/>
            <ac:picMk id="40" creationId="{36C84949-CDAB-0B53-C64D-9C75073939DE}"/>
          </ac:picMkLst>
        </pc:picChg>
        <pc:picChg chg="add mod">
          <ac:chgData name="Porcari, Alessandra" userId="143eb93b-7d96-483f-a32c-91b734b4fc03" providerId="ADAL" clId="{2FC62567-0FAD-426C-958A-BF62C2D307F4}" dt="2026-09-25T08:59:27.138" v="2549" actId="1076"/>
          <ac:picMkLst>
            <pc:docMk/>
            <pc:sldMk cId="0" sldId="263"/>
            <ac:picMk id="42" creationId="{52759E44-EF79-5EB8-1B06-76B84687ACB0}"/>
          </ac:picMkLst>
        </pc:picChg>
        <pc:picChg chg="add mod">
          <ac:chgData name="Porcari, Alessandra" userId="143eb93b-7d96-483f-a32c-91b734b4fc03" providerId="ADAL" clId="{2FC62567-0FAD-426C-958A-BF62C2D307F4}" dt="2026-09-25T08:59:01.165" v="2540" actId="1076"/>
          <ac:picMkLst>
            <pc:docMk/>
            <pc:sldMk cId="0" sldId="263"/>
            <ac:picMk id="44" creationId="{53182B77-D6D5-2666-ADDB-ED23A94BA30A}"/>
          </ac:picMkLst>
        </pc:picChg>
      </pc:sldChg>
      <pc:sldChg chg="addSp delSp modSp add mod ord setBg modNotesTx">
        <pc:chgData name="Porcari, Alessandra" userId="143eb93b-7d96-483f-a32c-91b734b4fc03" providerId="ADAL" clId="{2FC62567-0FAD-426C-958A-BF62C2D307F4}" dt="2026-09-25T10:17:18.895" v="3367" actId="113"/>
        <pc:sldMkLst>
          <pc:docMk/>
          <pc:sldMk cId="0" sldId="265"/>
        </pc:sldMkLst>
        <pc:spChg chg="del">
          <ac:chgData name="Porcari, Alessandra" userId="143eb93b-7d96-483f-a32c-91b734b4fc03" providerId="ADAL" clId="{2FC62567-0FAD-426C-958A-BF62C2D307F4}" dt="2026-09-25T07:59:11.870" v="1978" actId="478"/>
          <ac:spMkLst>
            <pc:docMk/>
            <pc:sldMk cId="0" sldId="265"/>
            <ac:spMk id="2" creationId="{00000000-0000-0000-0000-000000000000}"/>
          </ac:spMkLst>
        </pc:spChg>
        <pc:spChg chg="del">
          <ac:chgData name="Porcari, Alessandra" userId="143eb93b-7d96-483f-a32c-91b734b4fc03" providerId="ADAL" clId="{2FC62567-0FAD-426C-958A-BF62C2D307F4}" dt="2026-09-25T07:59:07.987" v="1976" actId="478"/>
          <ac:spMkLst>
            <pc:docMk/>
            <pc:sldMk cId="0" sldId="265"/>
            <ac:spMk id="3" creationId="{00000000-0000-0000-0000-000000000000}"/>
          </ac:spMkLst>
        </pc:spChg>
        <pc:spChg chg="del">
          <ac:chgData name="Porcari, Alessandra" userId="143eb93b-7d96-483f-a32c-91b734b4fc03" providerId="ADAL" clId="{2FC62567-0FAD-426C-958A-BF62C2D307F4}" dt="2026-09-25T07:59:10.735" v="1977" actId="478"/>
          <ac:spMkLst>
            <pc:docMk/>
            <pc:sldMk cId="0" sldId="265"/>
            <ac:spMk id="4" creationId="{00000000-0000-0000-0000-000000000000}"/>
          </ac:spMkLst>
        </pc:spChg>
        <pc:spChg chg="del">
          <ac:chgData name="Porcari, Alessandra" userId="143eb93b-7d96-483f-a32c-91b734b4fc03" providerId="ADAL" clId="{2FC62567-0FAD-426C-958A-BF62C2D307F4}" dt="2026-09-25T07:59:06.743" v="1975" actId="478"/>
          <ac:spMkLst>
            <pc:docMk/>
            <pc:sldMk cId="0" sldId="265"/>
            <ac:spMk id="5" creationId="{00000000-0000-0000-0000-000000000000}"/>
          </ac:spMkLst>
        </pc:spChg>
        <pc:spChg chg="del">
          <ac:chgData name="Porcari, Alessandra" userId="143eb93b-7d96-483f-a32c-91b734b4fc03" providerId="ADAL" clId="{2FC62567-0FAD-426C-958A-BF62C2D307F4}" dt="2026-09-25T07:58:44.333" v="1974" actId="478"/>
          <ac:spMkLst>
            <pc:docMk/>
            <pc:sldMk cId="0" sldId="265"/>
            <ac:spMk id="6" creationId="{00000000-0000-0000-0000-000000000000}"/>
          </ac:spMkLst>
        </pc:spChg>
        <pc:spChg chg="mod">
          <ac:chgData name="Porcari, Alessandra" userId="143eb93b-7d96-483f-a32c-91b734b4fc03" providerId="ADAL" clId="{2FC62567-0FAD-426C-958A-BF62C2D307F4}" dt="2026-09-25T09:56:35.906" v="3098" actId="790"/>
          <ac:spMkLst>
            <pc:docMk/>
            <pc:sldMk cId="0" sldId="265"/>
            <ac:spMk id="7" creationId="{00000000-0000-0000-0000-000000000000}"/>
          </ac:spMkLst>
        </pc:spChg>
        <pc:spChg chg="mod">
          <ac:chgData name="Porcari, Alessandra" userId="143eb93b-7d96-483f-a32c-91b734b4fc03" providerId="ADAL" clId="{2FC62567-0FAD-426C-958A-BF62C2D307F4}" dt="2026-09-25T09:59:50.282" v="3121" actId="1076"/>
          <ac:spMkLst>
            <pc:docMk/>
            <pc:sldMk cId="0" sldId="265"/>
            <ac:spMk id="8" creationId="{00000000-0000-0000-0000-000000000000}"/>
          </ac:spMkLst>
        </pc:spChg>
        <pc:spChg chg="del">
          <ac:chgData name="Porcari, Alessandra" userId="143eb93b-7d96-483f-a32c-91b734b4fc03" providerId="ADAL" clId="{2FC62567-0FAD-426C-958A-BF62C2D307F4}" dt="2026-09-25T08:05:45.016" v="2024" actId="478"/>
          <ac:spMkLst>
            <pc:docMk/>
            <pc:sldMk cId="0" sldId="265"/>
            <ac:spMk id="9" creationId="{00000000-0000-0000-0000-000000000000}"/>
          </ac:spMkLst>
        </pc:spChg>
        <pc:spChg chg="del mod">
          <ac:chgData name="Porcari, Alessandra" userId="143eb93b-7d96-483f-a32c-91b734b4fc03" providerId="ADAL" clId="{2FC62567-0FAD-426C-958A-BF62C2D307F4}" dt="2026-09-25T08:05:43.398" v="2023" actId="478"/>
          <ac:spMkLst>
            <pc:docMk/>
            <pc:sldMk cId="0" sldId="265"/>
            <ac:spMk id="10" creationId="{00000000-0000-0000-0000-000000000000}"/>
          </ac:spMkLst>
        </pc:spChg>
        <pc:spChg chg="mod">
          <ac:chgData name="Porcari, Alessandra" userId="143eb93b-7d96-483f-a32c-91b734b4fc03" providerId="ADAL" clId="{2FC62567-0FAD-426C-958A-BF62C2D307F4}" dt="2026-09-25T09:59:55.816" v="3123" actId="1076"/>
          <ac:spMkLst>
            <pc:docMk/>
            <pc:sldMk cId="0" sldId="265"/>
            <ac:spMk id="11" creationId="{00000000-0000-0000-0000-000000000000}"/>
          </ac:spMkLst>
        </pc:spChg>
        <pc:spChg chg="mod">
          <ac:chgData name="Porcari, Alessandra" userId="143eb93b-7d96-483f-a32c-91b734b4fc03" providerId="ADAL" clId="{2FC62567-0FAD-426C-958A-BF62C2D307F4}" dt="2026-09-25T09:59:53.502" v="3122" actId="1076"/>
          <ac:spMkLst>
            <pc:docMk/>
            <pc:sldMk cId="0" sldId="265"/>
            <ac:spMk id="12" creationId="{00000000-0000-0000-0000-000000000000}"/>
          </ac:spMkLst>
        </pc:spChg>
        <pc:spChg chg="mod">
          <ac:chgData name="Porcari, Alessandra" userId="143eb93b-7d96-483f-a32c-91b734b4fc03" providerId="ADAL" clId="{2FC62567-0FAD-426C-958A-BF62C2D307F4}" dt="2026-09-25T09:59:44.808" v="3119" actId="1076"/>
          <ac:spMkLst>
            <pc:docMk/>
            <pc:sldMk cId="0" sldId="265"/>
            <ac:spMk id="13" creationId="{00000000-0000-0000-0000-000000000000}"/>
          </ac:spMkLst>
        </pc:spChg>
        <pc:spChg chg="del">
          <ac:chgData name="Porcari, Alessandra" userId="143eb93b-7d96-483f-a32c-91b734b4fc03" providerId="ADAL" clId="{2FC62567-0FAD-426C-958A-BF62C2D307F4}" dt="2026-09-25T08:05:54.123" v="2029" actId="478"/>
          <ac:spMkLst>
            <pc:docMk/>
            <pc:sldMk cId="0" sldId="265"/>
            <ac:spMk id="14" creationId="{00000000-0000-0000-0000-000000000000}"/>
          </ac:spMkLst>
        </pc:spChg>
        <pc:spChg chg="del">
          <ac:chgData name="Porcari, Alessandra" userId="143eb93b-7d96-483f-a32c-91b734b4fc03" providerId="ADAL" clId="{2FC62567-0FAD-426C-958A-BF62C2D307F4}" dt="2026-09-25T08:05:53.296" v="2028" actId="478"/>
          <ac:spMkLst>
            <pc:docMk/>
            <pc:sldMk cId="0" sldId="265"/>
            <ac:spMk id="15" creationId="{00000000-0000-0000-0000-000000000000}"/>
          </ac:spMkLst>
        </pc:spChg>
        <pc:spChg chg="mod">
          <ac:chgData name="Porcari, Alessandra" userId="143eb93b-7d96-483f-a32c-91b734b4fc03" providerId="ADAL" clId="{2FC62567-0FAD-426C-958A-BF62C2D307F4}" dt="2026-09-25T09:59:41.182" v="3117" actId="1076"/>
          <ac:spMkLst>
            <pc:docMk/>
            <pc:sldMk cId="0" sldId="265"/>
            <ac:spMk id="16" creationId="{00000000-0000-0000-0000-000000000000}"/>
          </ac:spMkLst>
        </pc:spChg>
        <pc:spChg chg="mod">
          <ac:chgData name="Porcari, Alessandra" userId="143eb93b-7d96-483f-a32c-91b734b4fc03" providerId="ADAL" clId="{2FC62567-0FAD-426C-958A-BF62C2D307F4}" dt="2026-09-25T09:59:38.467" v="3116" actId="1076"/>
          <ac:spMkLst>
            <pc:docMk/>
            <pc:sldMk cId="0" sldId="265"/>
            <ac:spMk id="17" creationId="{00000000-0000-0000-0000-000000000000}"/>
          </ac:spMkLst>
        </pc:spChg>
        <pc:spChg chg="mod">
          <ac:chgData name="Porcari, Alessandra" userId="143eb93b-7d96-483f-a32c-91b734b4fc03" providerId="ADAL" clId="{2FC62567-0FAD-426C-958A-BF62C2D307F4}" dt="2026-09-25T09:59:24.105" v="3111" actId="1076"/>
          <ac:spMkLst>
            <pc:docMk/>
            <pc:sldMk cId="0" sldId="265"/>
            <ac:spMk id="18" creationId="{00000000-0000-0000-0000-000000000000}"/>
          </ac:spMkLst>
        </pc:spChg>
        <pc:spChg chg="del">
          <ac:chgData name="Porcari, Alessandra" userId="143eb93b-7d96-483f-a32c-91b734b4fc03" providerId="ADAL" clId="{2FC62567-0FAD-426C-958A-BF62C2D307F4}" dt="2026-09-25T08:05:55.822" v="2031" actId="478"/>
          <ac:spMkLst>
            <pc:docMk/>
            <pc:sldMk cId="0" sldId="265"/>
            <ac:spMk id="19" creationId="{00000000-0000-0000-0000-000000000000}"/>
          </ac:spMkLst>
        </pc:spChg>
        <pc:spChg chg="del">
          <ac:chgData name="Porcari, Alessandra" userId="143eb93b-7d96-483f-a32c-91b734b4fc03" providerId="ADAL" clId="{2FC62567-0FAD-426C-958A-BF62C2D307F4}" dt="2026-09-25T08:05:54.983" v="2030" actId="478"/>
          <ac:spMkLst>
            <pc:docMk/>
            <pc:sldMk cId="0" sldId="265"/>
            <ac:spMk id="20" creationId="{00000000-0000-0000-0000-000000000000}"/>
          </ac:spMkLst>
        </pc:spChg>
        <pc:spChg chg="mod">
          <ac:chgData name="Porcari, Alessandra" userId="143eb93b-7d96-483f-a32c-91b734b4fc03" providerId="ADAL" clId="{2FC62567-0FAD-426C-958A-BF62C2D307F4}" dt="2026-09-25T09:59:28.677" v="3113" actId="1076"/>
          <ac:spMkLst>
            <pc:docMk/>
            <pc:sldMk cId="0" sldId="265"/>
            <ac:spMk id="21" creationId="{00000000-0000-0000-0000-000000000000}"/>
          </ac:spMkLst>
        </pc:spChg>
        <pc:spChg chg="mod">
          <ac:chgData name="Porcari, Alessandra" userId="143eb93b-7d96-483f-a32c-91b734b4fc03" providerId="ADAL" clId="{2FC62567-0FAD-426C-958A-BF62C2D307F4}" dt="2026-09-25T09:59:26.340" v="3112" actId="1076"/>
          <ac:spMkLst>
            <pc:docMk/>
            <pc:sldMk cId="0" sldId="265"/>
            <ac:spMk id="22" creationId="{00000000-0000-0000-0000-000000000000}"/>
          </ac:spMkLst>
        </pc:spChg>
        <pc:spChg chg="mod">
          <ac:chgData name="Porcari, Alessandra" userId="143eb93b-7d96-483f-a32c-91b734b4fc03" providerId="ADAL" clId="{2FC62567-0FAD-426C-958A-BF62C2D307F4}" dt="2026-09-25T09:05:54.808" v="2585" actId="1076"/>
          <ac:spMkLst>
            <pc:docMk/>
            <pc:sldMk cId="0" sldId="265"/>
            <ac:spMk id="23" creationId="{00000000-0000-0000-0000-000000000000}"/>
          </ac:spMkLst>
        </pc:spChg>
        <pc:spChg chg="mod">
          <ac:chgData name="Porcari, Alessandra" userId="143eb93b-7d96-483f-a32c-91b734b4fc03" providerId="ADAL" clId="{2FC62567-0FAD-426C-958A-BF62C2D307F4}" dt="2026-09-25T08:04:35.568" v="2011" actId="403"/>
          <ac:spMkLst>
            <pc:docMk/>
            <pc:sldMk cId="0" sldId="265"/>
            <ac:spMk id="24" creationId="{00000000-0000-0000-0000-000000000000}"/>
          </ac:spMkLst>
        </pc:spChg>
        <pc:spChg chg="add del mod">
          <ac:chgData name="Porcari, Alessandra" userId="143eb93b-7d96-483f-a32c-91b734b4fc03" providerId="ADAL" clId="{2FC62567-0FAD-426C-958A-BF62C2D307F4}" dt="2026-09-25T09:02:36.179" v="2567" actId="478"/>
          <ac:spMkLst>
            <pc:docMk/>
            <pc:sldMk cId="0" sldId="265"/>
            <ac:spMk id="25" creationId="{00000000-0000-0000-0000-000000000000}"/>
          </ac:spMkLst>
        </pc:spChg>
        <pc:spChg chg="add del mod">
          <ac:chgData name="Porcari, Alessandra" userId="143eb93b-7d96-483f-a32c-91b734b4fc03" providerId="ADAL" clId="{2FC62567-0FAD-426C-958A-BF62C2D307F4}" dt="2026-09-25T09:56:35.906" v="3098" actId="790"/>
          <ac:spMkLst>
            <pc:docMk/>
            <pc:sldMk cId="0" sldId="265"/>
            <ac:spMk id="26" creationId="{00000000-0000-0000-0000-000000000000}"/>
          </ac:spMkLst>
        </pc:spChg>
        <pc:spChg chg="del mod">
          <ac:chgData name="Porcari, Alessandra" userId="143eb93b-7d96-483f-a32c-91b734b4fc03" providerId="ADAL" clId="{2FC62567-0FAD-426C-958A-BF62C2D307F4}" dt="2026-09-25T09:02:42.947" v="2570" actId="478"/>
          <ac:spMkLst>
            <pc:docMk/>
            <pc:sldMk cId="0" sldId="265"/>
            <ac:spMk id="27" creationId="{00000000-0000-0000-0000-000000000000}"/>
          </ac:spMkLst>
        </pc:spChg>
        <pc:spChg chg="mod">
          <ac:chgData name="Porcari, Alessandra" userId="143eb93b-7d96-483f-a32c-91b734b4fc03" providerId="ADAL" clId="{2FC62567-0FAD-426C-958A-BF62C2D307F4}" dt="2026-09-25T09:02:44.470" v="2571" actId="1076"/>
          <ac:spMkLst>
            <pc:docMk/>
            <pc:sldMk cId="0" sldId="265"/>
            <ac:spMk id="28" creationId="{00000000-0000-0000-0000-000000000000}"/>
          </ac:spMkLst>
        </pc:spChg>
        <pc:spChg chg="del">
          <ac:chgData name="Porcari, Alessandra" userId="143eb93b-7d96-483f-a32c-91b734b4fc03" providerId="ADAL" clId="{2FC62567-0FAD-426C-958A-BF62C2D307F4}" dt="2026-09-25T09:02:49.756" v="2573" actId="478"/>
          <ac:spMkLst>
            <pc:docMk/>
            <pc:sldMk cId="0" sldId="265"/>
            <ac:spMk id="29" creationId="{00000000-0000-0000-0000-000000000000}"/>
          </ac:spMkLst>
        </pc:spChg>
        <pc:spChg chg="mod">
          <ac:chgData name="Porcari, Alessandra" userId="143eb93b-7d96-483f-a32c-91b734b4fc03" providerId="ADAL" clId="{2FC62567-0FAD-426C-958A-BF62C2D307F4}" dt="2026-09-25T09:56:35.906" v="3098" actId="790"/>
          <ac:spMkLst>
            <pc:docMk/>
            <pc:sldMk cId="0" sldId="265"/>
            <ac:spMk id="30" creationId="{00000000-0000-0000-0000-000000000000}"/>
          </ac:spMkLst>
        </pc:spChg>
        <pc:spChg chg="add mod">
          <ac:chgData name="Porcari, Alessandra" userId="143eb93b-7d96-483f-a32c-91b734b4fc03" providerId="ADAL" clId="{2FC62567-0FAD-426C-958A-BF62C2D307F4}" dt="2026-09-25T09:05:37.018" v="2582" actId="14100"/>
          <ac:spMkLst>
            <pc:docMk/>
            <pc:sldMk cId="0" sldId="265"/>
            <ac:spMk id="31" creationId="{BE9ABC7C-6449-0758-0B18-539111341F62}"/>
          </ac:spMkLst>
        </pc:spChg>
        <pc:picChg chg="add del mod">
          <ac:chgData name="Porcari, Alessandra" userId="143eb93b-7d96-483f-a32c-91b734b4fc03" providerId="ADAL" clId="{2FC62567-0FAD-426C-958A-BF62C2D307F4}" dt="2026-09-25T08:54:13.060" v="2504" actId="478"/>
          <ac:picMkLst>
            <pc:docMk/>
            <pc:sldMk cId="0" sldId="265"/>
            <ac:picMk id="33" creationId="{81460DA0-7F2B-1827-FA3D-82873A2AF0FB}"/>
          </ac:picMkLst>
        </pc:picChg>
        <pc:picChg chg="add del mod">
          <ac:chgData name="Porcari, Alessandra" userId="143eb93b-7d96-483f-a32c-91b734b4fc03" providerId="ADAL" clId="{2FC62567-0FAD-426C-958A-BF62C2D307F4}" dt="2026-09-25T08:06:20.406" v="2035" actId="478"/>
          <ac:picMkLst>
            <pc:docMk/>
            <pc:sldMk cId="0" sldId="265"/>
            <ac:picMk id="35" creationId="{D603CA53-A497-7179-0EAE-A46BFA6C857A}"/>
          </ac:picMkLst>
        </pc:picChg>
        <pc:picChg chg="add del mod">
          <ac:chgData name="Porcari, Alessandra" userId="143eb93b-7d96-483f-a32c-91b734b4fc03" providerId="ADAL" clId="{2FC62567-0FAD-426C-958A-BF62C2D307F4}" dt="2026-09-25T08:54:55.979" v="2508" actId="478"/>
          <ac:picMkLst>
            <pc:docMk/>
            <pc:sldMk cId="0" sldId="265"/>
            <ac:picMk id="37" creationId="{70E4726E-CB40-C960-450C-77DD99ADF1BF}"/>
          </ac:picMkLst>
        </pc:picChg>
        <pc:picChg chg="add del mod">
          <ac:chgData name="Porcari, Alessandra" userId="143eb93b-7d96-483f-a32c-91b734b4fc03" providerId="ADAL" clId="{2FC62567-0FAD-426C-958A-BF62C2D307F4}" dt="2026-09-25T08:55:03.395" v="2510" actId="478"/>
          <ac:picMkLst>
            <pc:docMk/>
            <pc:sldMk cId="0" sldId="265"/>
            <ac:picMk id="39" creationId="{C92092C8-0359-6F7C-1FC9-9BB07EF454C1}"/>
          </ac:picMkLst>
        </pc:picChg>
        <pc:picChg chg="add mod">
          <ac:chgData name="Porcari, Alessandra" userId="143eb93b-7d96-483f-a32c-91b734b4fc03" providerId="ADAL" clId="{2FC62567-0FAD-426C-958A-BF62C2D307F4}" dt="2026-09-25T09:59:57.932" v="3124" actId="1076"/>
          <ac:picMkLst>
            <pc:docMk/>
            <pc:sldMk cId="0" sldId="265"/>
            <ac:picMk id="41" creationId="{060112DD-B62D-6C89-8F30-99E73EE79DA5}"/>
          </ac:picMkLst>
        </pc:picChg>
        <pc:picChg chg="add mod">
          <ac:chgData name="Porcari, Alessandra" userId="143eb93b-7d96-483f-a32c-91b734b4fc03" providerId="ADAL" clId="{2FC62567-0FAD-426C-958A-BF62C2D307F4}" dt="2026-09-25T09:59:47.966" v="3120" actId="1076"/>
          <ac:picMkLst>
            <pc:docMk/>
            <pc:sldMk cId="0" sldId="265"/>
            <ac:picMk id="43" creationId="{C0232EFE-77F9-7159-77DD-01348E02F3C2}"/>
          </ac:picMkLst>
        </pc:picChg>
        <pc:picChg chg="add mod">
          <ac:chgData name="Porcari, Alessandra" userId="143eb93b-7d96-483f-a32c-91b734b4fc03" providerId="ADAL" clId="{2FC62567-0FAD-426C-958A-BF62C2D307F4}" dt="2026-09-25T09:59:31.637" v="3114" actId="1076"/>
          <ac:picMkLst>
            <pc:docMk/>
            <pc:sldMk cId="0" sldId="265"/>
            <ac:picMk id="45" creationId="{A765C485-F0CB-0869-729A-A7210A8D8A7C}"/>
          </ac:picMkLst>
        </pc:picChg>
        <pc:picChg chg="add mod">
          <ac:chgData name="Porcari, Alessandra" userId="143eb93b-7d96-483f-a32c-91b734b4fc03" providerId="ADAL" clId="{2FC62567-0FAD-426C-958A-BF62C2D307F4}" dt="2026-09-25T09:05:41.415" v="2584" actId="1076"/>
          <ac:picMkLst>
            <pc:docMk/>
            <pc:sldMk cId="0" sldId="265"/>
            <ac:picMk id="47" creationId="{B86B774B-5488-0648-D0DA-DE0E641761FE}"/>
          </ac:picMkLst>
        </pc:picChg>
      </pc:sldChg>
      <pc:sldChg chg="modSp mod">
        <pc:chgData name="Porcari, Alessandra" userId="143eb93b-7d96-483f-a32c-91b734b4fc03" providerId="ADAL" clId="{2FC62567-0FAD-426C-958A-BF62C2D307F4}" dt="2026-09-25T09:56:35.906" v="3098" actId="790"/>
        <pc:sldMkLst>
          <pc:docMk/>
          <pc:sldMk cId="2080789018" sldId="287"/>
        </pc:sldMkLst>
        <pc:spChg chg="mod">
          <ac:chgData name="Porcari, Alessandra" userId="143eb93b-7d96-483f-a32c-91b734b4fc03" providerId="ADAL" clId="{2FC62567-0FAD-426C-958A-BF62C2D307F4}" dt="2026-09-25T09:56:35.906" v="3098" actId="790"/>
          <ac:spMkLst>
            <pc:docMk/>
            <pc:sldMk cId="2080789018" sldId="287"/>
            <ac:spMk id="4" creationId="{FE0B83F1-18F1-49ED-65AC-2011AF7744A9}"/>
          </ac:spMkLst>
        </pc:spChg>
        <pc:spChg chg="mod">
          <ac:chgData name="Porcari, Alessandra" userId="143eb93b-7d96-483f-a32c-91b734b4fc03" providerId="ADAL" clId="{2FC62567-0FAD-426C-958A-BF62C2D307F4}" dt="2026-09-25T09:56:35.906" v="3098" actId="790"/>
          <ac:spMkLst>
            <pc:docMk/>
            <pc:sldMk cId="2080789018" sldId="287"/>
            <ac:spMk id="5" creationId="{7050FEFA-306C-6867-D512-4CF65C1B421E}"/>
          </ac:spMkLst>
        </pc:spChg>
        <pc:spChg chg="mod">
          <ac:chgData name="Porcari, Alessandra" userId="143eb93b-7d96-483f-a32c-91b734b4fc03" providerId="ADAL" clId="{2FC62567-0FAD-426C-958A-BF62C2D307F4}" dt="2026-09-25T09:56:35.906" v="3098" actId="790"/>
          <ac:spMkLst>
            <pc:docMk/>
            <pc:sldMk cId="2080789018" sldId="287"/>
            <ac:spMk id="6" creationId="{516B10A3-69AA-9FDB-FBB5-EF133574EB01}"/>
          </ac:spMkLst>
        </pc:spChg>
      </pc:sldChg>
      <pc:sldChg chg="addSp modSp del mod">
        <pc:chgData name="Porcari, Alessandra" userId="143eb93b-7d96-483f-a32c-91b734b4fc03" providerId="ADAL" clId="{2FC62567-0FAD-426C-958A-BF62C2D307F4}" dt="2026-09-25T08:12:40.911" v="2136" actId="47"/>
        <pc:sldMkLst>
          <pc:docMk/>
          <pc:sldMk cId="1752615837" sldId="293"/>
        </pc:sldMkLst>
      </pc:sldChg>
      <pc:sldChg chg="modSp mod">
        <pc:chgData name="Porcari, Alessandra" userId="143eb93b-7d96-483f-a32c-91b734b4fc03" providerId="ADAL" clId="{2FC62567-0FAD-426C-958A-BF62C2D307F4}" dt="2026-09-25T09:56:35.906" v="3098" actId="790"/>
        <pc:sldMkLst>
          <pc:docMk/>
          <pc:sldMk cId="1605439592" sldId="294"/>
        </pc:sldMkLst>
        <pc:spChg chg="mod">
          <ac:chgData name="Porcari, Alessandra" userId="143eb93b-7d96-483f-a32c-91b734b4fc03" providerId="ADAL" clId="{2FC62567-0FAD-426C-958A-BF62C2D307F4}" dt="2026-09-25T09:56:35.906" v="3098" actId="790"/>
          <ac:spMkLst>
            <pc:docMk/>
            <pc:sldMk cId="1605439592" sldId="294"/>
            <ac:spMk id="4" creationId="{D1EC127F-B481-9B7D-C19B-9CD59E879214}"/>
          </ac:spMkLst>
        </pc:spChg>
        <pc:spChg chg="mod">
          <ac:chgData name="Porcari, Alessandra" userId="143eb93b-7d96-483f-a32c-91b734b4fc03" providerId="ADAL" clId="{2FC62567-0FAD-426C-958A-BF62C2D307F4}" dt="2026-09-25T09:56:35.906" v="3098" actId="790"/>
          <ac:spMkLst>
            <pc:docMk/>
            <pc:sldMk cId="1605439592" sldId="294"/>
            <ac:spMk id="5" creationId="{18C56F37-73D8-8032-DBF6-038889B994C4}"/>
          </ac:spMkLst>
        </pc:spChg>
        <pc:spChg chg="mod">
          <ac:chgData name="Porcari, Alessandra" userId="143eb93b-7d96-483f-a32c-91b734b4fc03" providerId="ADAL" clId="{2FC62567-0FAD-426C-958A-BF62C2D307F4}" dt="2026-09-25T09:56:35.906" v="3098" actId="790"/>
          <ac:spMkLst>
            <pc:docMk/>
            <pc:sldMk cId="1605439592" sldId="294"/>
            <ac:spMk id="66" creationId="{75E42F01-32F2-0011-30D8-0B1EE7FB2DB7}"/>
          </ac:spMkLst>
        </pc:spChg>
        <pc:spChg chg="mod">
          <ac:chgData name="Porcari, Alessandra" userId="143eb93b-7d96-483f-a32c-91b734b4fc03" providerId="ADAL" clId="{2FC62567-0FAD-426C-958A-BF62C2D307F4}" dt="2026-09-25T09:56:35.906" v="3098" actId="790"/>
          <ac:spMkLst>
            <pc:docMk/>
            <pc:sldMk cId="1605439592" sldId="294"/>
            <ac:spMk id="68" creationId="{D51B01D0-14CC-27D3-F973-45E2E53C224C}"/>
          </ac:spMkLst>
        </pc:spChg>
        <pc:spChg chg="mod">
          <ac:chgData name="Porcari, Alessandra" userId="143eb93b-7d96-483f-a32c-91b734b4fc03" providerId="ADAL" clId="{2FC62567-0FAD-426C-958A-BF62C2D307F4}" dt="2026-09-25T09:56:35.906" v="3098" actId="790"/>
          <ac:spMkLst>
            <pc:docMk/>
            <pc:sldMk cId="1605439592" sldId="294"/>
            <ac:spMk id="70" creationId="{58E86F5F-3ADA-D7C4-65FF-6F6A4E8541E1}"/>
          </ac:spMkLst>
        </pc:spChg>
        <pc:spChg chg="mod">
          <ac:chgData name="Porcari, Alessandra" userId="143eb93b-7d96-483f-a32c-91b734b4fc03" providerId="ADAL" clId="{2FC62567-0FAD-426C-958A-BF62C2D307F4}" dt="2026-09-25T09:56:35.906" v="3098" actId="790"/>
          <ac:spMkLst>
            <pc:docMk/>
            <pc:sldMk cId="1605439592" sldId="294"/>
            <ac:spMk id="74" creationId="{44B039ED-F3A4-AD6F-4A71-70A39A098389}"/>
          </ac:spMkLst>
        </pc:spChg>
        <pc:spChg chg="mod">
          <ac:chgData name="Porcari, Alessandra" userId="143eb93b-7d96-483f-a32c-91b734b4fc03" providerId="ADAL" clId="{2FC62567-0FAD-426C-958A-BF62C2D307F4}" dt="2026-09-25T09:56:35.906" v="3098" actId="790"/>
          <ac:spMkLst>
            <pc:docMk/>
            <pc:sldMk cId="1605439592" sldId="294"/>
            <ac:spMk id="75" creationId="{7978B763-542D-67E5-70E2-AA1B3FA9655B}"/>
          </ac:spMkLst>
        </pc:spChg>
      </pc:sldChg>
      <pc:sldChg chg="addSp delSp modSp add mod modClrScheme chgLayout modNotesTx">
        <pc:chgData name="Porcari, Alessandra" userId="143eb93b-7d96-483f-a32c-91b734b4fc03" providerId="ADAL" clId="{2FC62567-0FAD-426C-958A-BF62C2D307F4}" dt="2026-09-25T10:27:17.692" v="3717" actId="255"/>
        <pc:sldMkLst>
          <pc:docMk/>
          <pc:sldMk cId="1836432678" sldId="296"/>
        </pc:sldMkLst>
        <pc:spChg chg="del mod">
          <ac:chgData name="Porcari, Alessandra" userId="143eb93b-7d96-483f-a32c-91b734b4fc03" providerId="ADAL" clId="{2FC62567-0FAD-426C-958A-BF62C2D307F4}" dt="2026-09-25T08:14:27.618" v="2142" actId="478"/>
          <ac:spMkLst>
            <pc:docMk/>
            <pc:sldMk cId="1836432678" sldId="296"/>
            <ac:spMk id="2" creationId="{74587C71-12D7-BB4E-019D-6FE971080AB5}"/>
          </ac:spMkLst>
        </pc:spChg>
        <pc:spChg chg="add del mod">
          <ac:chgData name="Porcari, Alessandra" userId="143eb93b-7d96-483f-a32c-91b734b4fc03" providerId="ADAL" clId="{2FC62567-0FAD-426C-958A-BF62C2D307F4}" dt="2026-09-25T09:38:07.147" v="2772" actId="26606"/>
          <ac:spMkLst>
            <pc:docMk/>
            <pc:sldMk cId="1836432678" sldId="296"/>
            <ac:spMk id="3" creationId="{6FCEAC04-15E4-308E-22CC-C6429B51D11E}"/>
          </ac:spMkLst>
        </pc:spChg>
        <pc:spChg chg="mod">
          <ac:chgData name="Porcari, Alessandra" userId="143eb93b-7d96-483f-a32c-91b734b4fc03" providerId="ADAL" clId="{2FC62567-0FAD-426C-958A-BF62C2D307F4}" dt="2026-09-25T09:56:35.906" v="3098" actId="790"/>
          <ac:spMkLst>
            <pc:docMk/>
            <pc:sldMk cId="1836432678" sldId="296"/>
            <ac:spMk id="4" creationId="{8512ADAF-1EEF-A072-7CDA-7401E2CFBD3D}"/>
          </ac:spMkLst>
        </pc:spChg>
        <pc:spChg chg="mod">
          <ac:chgData name="Porcari, Alessandra" userId="143eb93b-7d96-483f-a32c-91b734b4fc03" providerId="ADAL" clId="{2FC62567-0FAD-426C-958A-BF62C2D307F4}" dt="2026-09-25T09:56:35.906" v="3098" actId="790"/>
          <ac:spMkLst>
            <pc:docMk/>
            <pc:sldMk cId="1836432678" sldId="296"/>
            <ac:spMk id="5" creationId="{9465B352-9448-3DA7-6CEC-A2975A711EDC}"/>
          </ac:spMkLst>
        </pc:spChg>
        <pc:spChg chg="add del mod">
          <ac:chgData name="Porcari, Alessandra" userId="143eb93b-7d96-483f-a32c-91b734b4fc03" providerId="ADAL" clId="{2FC62567-0FAD-426C-958A-BF62C2D307F4}" dt="2026-09-25T09:38:57.986" v="2774" actId="478"/>
          <ac:spMkLst>
            <pc:docMk/>
            <pc:sldMk cId="1836432678" sldId="296"/>
            <ac:spMk id="8" creationId="{782CCF9B-47C7-4613-091F-235C8C652D64}"/>
          </ac:spMkLst>
        </pc:spChg>
        <pc:spChg chg="add mod">
          <ac:chgData name="Porcari, Alessandra" userId="143eb93b-7d96-483f-a32c-91b734b4fc03" providerId="ADAL" clId="{2FC62567-0FAD-426C-958A-BF62C2D307F4}" dt="2026-09-25T10:14:10.870" v="3361" actId="20577"/>
          <ac:spMkLst>
            <pc:docMk/>
            <pc:sldMk cId="1836432678" sldId="296"/>
            <ac:spMk id="13" creationId="{36AB460E-FCC9-EE15-5E94-427E8211E534}"/>
          </ac:spMkLst>
        </pc:spChg>
        <pc:graphicFrameChg chg="add mod modGraphic">
          <ac:chgData name="Porcari, Alessandra" userId="143eb93b-7d96-483f-a32c-91b734b4fc03" providerId="ADAL" clId="{2FC62567-0FAD-426C-958A-BF62C2D307F4}" dt="2026-09-25T10:27:17.692" v="3717" actId="255"/>
          <ac:graphicFrameMkLst>
            <pc:docMk/>
            <pc:sldMk cId="1836432678" sldId="296"/>
            <ac:graphicFrameMk id="7" creationId="{49600870-1415-7A9F-05B4-9C8185B0FD4B}"/>
          </ac:graphicFrameMkLst>
        </pc:graphicFrameChg>
        <pc:graphicFrameChg chg="add mod modGraphic">
          <ac:chgData name="Porcari, Alessandra" userId="143eb93b-7d96-483f-a32c-91b734b4fc03" providerId="ADAL" clId="{2FC62567-0FAD-426C-958A-BF62C2D307F4}" dt="2026-09-25T09:57:44.880" v="3105" actId="20577"/>
          <ac:graphicFrameMkLst>
            <pc:docMk/>
            <pc:sldMk cId="1836432678" sldId="296"/>
            <ac:graphicFrameMk id="10" creationId="{24271DF4-2D78-B2E8-F1D5-E3B9CF85B8EA}"/>
          </ac:graphicFrameMkLst>
        </pc:graphicFrameChg>
        <pc:graphicFrameChg chg="del mod modGraphic">
          <ac:chgData name="Porcari, Alessandra" userId="143eb93b-7d96-483f-a32c-91b734b4fc03" providerId="ADAL" clId="{2FC62567-0FAD-426C-958A-BF62C2D307F4}" dt="2026-09-25T08:14:24.381" v="2140" actId="478"/>
          <ac:graphicFrameMkLst>
            <pc:docMk/>
            <pc:sldMk cId="1836432678" sldId="296"/>
            <ac:graphicFrameMk id="11" creationId="{1A9C638B-C7B8-8AB6-F3A1-362A04FF5C01}"/>
          </ac:graphicFrameMkLst>
        </pc:graphicFrameChg>
        <pc:graphicFrameChg chg="del mod modGraphic">
          <ac:chgData name="Porcari, Alessandra" userId="143eb93b-7d96-483f-a32c-91b734b4fc03" providerId="ADAL" clId="{2FC62567-0FAD-426C-958A-BF62C2D307F4}" dt="2026-09-25T08:14:29.711" v="2143" actId="478"/>
          <ac:graphicFrameMkLst>
            <pc:docMk/>
            <pc:sldMk cId="1836432678" sldId="296"/>
            <ac:graphicFrameMk id="15" creationId="{C883C648-E645-76C1-60D2-7EE5F399B5A9}"/>
          </ac:graphicFrameMkLst>
        </pc:graphicFrameChg>
        <pc:picChg chg="add mod">
          <ac:chgData name="Porcari, Alessandra" userId="143eb93b-7d96-483f-a32c-91b734b4fc03" providerId="ADAL" clId="{2FC62567-0FAD-426C-958A-BF62C2D307F4}" dt="2026-09-25T09:39:29.277" v="2780" actId="1076"/>
          <ac:picMkLst>
            <pc:docMk/>
            <pc:sldMk cId="1836432678" sldId="296"/>
            <ac:picMk id="9" creationId="{5D8216D9-68FF-D042-39DE-52DD2AE2EACF}"/>
          </ac:picMkLst>
        </pc:picChg>
        <pc:picChg chg="del mod">
          <ac:chgData name="Porcari, Alessandra" userId="143eb93b-7d96-483f-a32c-91b734b4fc03" providerId="ADAL" clId="{2FC62567-0FAD-426C-958A-BF62C2D307F4}" dt="2026-09-25T09:37:14.124" v="2771" actId="478"/>
          <ac:picMkLst>
            <pc:docMk/>
            <pc:sldMk cId="1836432678" sldId="296"/>
            <ac:picMk id="17" creationId="{5B29FBB8-17FE-AF4E-4A52-375217535BFD}"/>
          </ac:picMkLst>
        </pc:picChg>
        <pc:picChg chg="del mod">
          <ac:chgData name="Porcari, Alessandra" userId="143eb93b-7d96-483f-a32c-91b734b4fc03" providerId="ADAL" clId="{2FC62567-0FAD-426C-958A-BF62C2D307F4}" dt="2026-09-25T08:14:26.292" v="2141" actId="478"/>
          <ac:picMkLst>
            <pc:docMk/>
            <pc:sldMk cId="1836432678" sldId="296"/>
            <ac:picMk id="19" creationId="{4AC226C3-9173-2300-850D-280DFBCE1EB0}"/>
          </ac:picMkLst>
        </pc:picChg>
      </pc:sldChg>
      <pc:sldChg chg="modSp mod">
        <pc:chgData name="Porcari, Alessandra" userId="143eb93b-7d96-483f-a32c-91b734b4fc03" providerId="ADAL" clId="{2FC62567-0FAD-426C-958A-BF62C2D307F4}" dt="2026-09-25T09:56:35.906" v="3098" actId="790"/>
        <pc:sldMkLst>
          <pc:docMk/>
          <pc:sldMk cId="692800505" sldId="297"/>
        </pc:sldMkLst>
        <pc:spChg chg="mod">
          <ac:chgData name="Porcari, Alessandra" userId="143eb93b-7d96-483f-a32c-91b734b4fc03" providerId="ADAL" clId="{2FC62567-0FAD-426C-958A-BF62C2D307F4}" dt="2026-09-25T09:56:35.906" v="3098" actId="790"/>
          <ac:spMkLst>
            <pc:docMk/>
            <pc:sldMk cId="692800505" sldId="297"/>
            <ac:spMk id="2" creationId="{20D14F94-6BAA-4BC2-AC16-68DC45E8CF68}"/>
          </ac:spMkLst>
        </pc:spChg>
        <pc:spChg chg="mod">
          <ac:chgData name="Porcari, Alessandra" userId="143eb93b-7d96-483f-a32c-91b734b4fc03" providerId="ADAL" clId="{2FC62567-0FAD-426C-958A-BF62C2D307F4}" dt="2026-09-25T09:56:35.906" v="3098" actId="790"/>
          <ac:spMkLst>
            <pc:docMk/>
            <pc:sldMk cId="692800505" sldId="297"/>
            <ac:spMk id="4" creationId="{CD6B5E69-3D63-4642-232C-F4C5FD59BC09}"/>
          </ac:spMkLst>
        </pc:spChg>
        <pc:spChg chg="mod">
          <ac:chgData name="Porcari, Alessandra" userId="143eb93b-7d96-483f-a32c-91b734b4fc03" providerId="ADAL" clId="{2FC62567-0FAD-426C-958A-BF62C2D307F4}" dt="2026-09-25T09:56:35.906" v="3098" actId="790"/>
          <ac:spMkLst>
            <pc:docMk/>
            <pc:sldMk cId="692800505" sldId="297"/>
            <ac:spMk id="8" creationId="{266834C7-D875-9CBA-78B7-F8D7C22A5FB1}"/>
          </ac:spMkLst>
        </pc:spChg>
        <pc:spChg chg="mod">
          <ac:chgData name="Porcari, Alessandra" userId="143eb93b-7d96-483f-a32c-91b734b4fc03" providerId="ADAL" clId="{2FC62567-0FAD-426C-958A-BF62C2D307F4}" dt="2026-09-25T09:56:35.906" v="3098" actId="790"/>
          <ac:spMkLst>
            <pc:docMk/>
            <pc:sldMk cId="692800505" sldId="297"/>
            <ac:spMk id="20" creationId="{10233E1C-6251-3CF6-298E-AE72CE98EAA0}"/>
          </ac:spMkLst>
        </pc:spChg>
        <pc:spChg chg="mod">
          <ac:chgData name="Porcari, Alessandra" userId="143eb93b-7d96-483f-a32c-91b734b4fc03" providerId="ADAL" clId="{2FC62567-0FAD-426C-958A-BF62C2D307F4}" dt="2026-09-25T09:56:35.906" v="3098" actId="790"/>
          <ac:spMkLst>
            <pc:docMk/>
            <pc:sldMk cId="692800505" sldId="297"/>
            <ac:spMk id="22" creationId="{3A343612-5513-576A-5155-92E28C63F986}"/>
          </ac:spMkLst>
        </pc:spChg>
        <pc:spChg chg="mod">
          <ac:chgData name="Porcari, Alessandra" userId="143eb93b-7d96-483f-a32c-91b734b4fc03" providerId="ADAL" clId="{2FC62567-0FAD-426C-958A-BF62C2D307F4}" dt="2026-09-25T09:56:35.906" v="3098" actId="790"/>
          <ac:spMkLst>
            <pc:docMk/>
            <pc:sldMk cId="692800505" sldId="297"/>
            <ac:spMk id="25" creationId="{A73B2646-B634-4AD1-462B-8FA6A9D67CEA}"/>
          </ac:spMkLst>
        </pc:spChg>
        <pc:spChg chg="mod">
          <ac:chgData name="Porcari, Alessandra" userId="143eb93b-7d96-483f-a32c-91b734b4fc03" providerId="ADAL" clId="{2FC62567-0FAD-426C-958A-BF62C2D307F4}" dt="2026-09-25T09:56:35.906" v="3098" actId="790"/>
          <ac:spMkLst>
            <pc:docMk/>
            <pc:sldMk cId="692800505" sldId="297"/>
            <ac:spMk id="28" creationId="{3812E2D1-4129-25A1-B25E-09E234338AEE}"/>
          </ac:spMkLst>
        </pc:spChg>
        <pc:spChg chg="mod">
          <ac:chgData name="Porcari, Alessandra" userId="143eb93b-7d96-483f-a32c-91b734b4fc03" providerId="ADAL" clId="{2FC62567-0FAD-426C-958A-BF62C2D307F4}" dt="2026-09-25T09:56:35.906" v="3098" actId="790"/>
          <ac:spMkLst>
            <pc:docMk/>
            <pc:sldMk cId="692800505" sldId="297"/>
            <ac:spMk id="30" creationId="{7CAD973F-797B-B5F8-EBDA-96BC7C1F1FB8}"/>
          </ac:spMkLst>
        </pc:spChg>
        <pc:spChg chg="mod">
          <ac:chgData name="Porcari, Alessandra" userId="143eb93b-7d96-483f-a32c-91b734b4fc03" providerId="ADAL" clId="{2FC62567-0FAD-426C-958A-BF62C2D307F4}" dt="2026-09-25T09:56:35.906" v="3098" actId="790"/>
          <ac:spMkLst>
            <pc:docMk/>
            <pc:sldMk cId="692800505" sldId="297"/>
            <ac:spMk id="32" creationId="{027E6104-C83E-64EA-A6B2-03F29F909FA5}"/>
          </ac:spMkLst>
        </pc:spChg>
        <pc:spChg chg="mod">
          <ac:chgData name="Porcari, Alessandra" userId="143eb93b-7d96-483f-a32c-91b734b4fc03" providerId="ADAL" clId="{2FC62567-0FAD-426C-958A-BF62C2D307F4}" dt="2026-09-25T09:56:35.906" v="3098" actId="790"/>
          <ac:spMkLst>
            <pc:docMk/>
            <pc:sldMk cId="692800505" sldId="297"/>
            <ac:spMk id="38" creationId="{F6622890-0633-D0D9-A446-750E52D72571}"/>
          </ac:spMkLst>
        </pc:spChg>
      </pc:sldChg>
      <pc:sldChg chg="modSp mod">
        <pc:chgData name="Porcari, Alessandra" userId="143eb93b-7d96-483f-a32c-91b734b4fc03" providerId="ADAL" clId="{2FC62567-0FAD-426C-958A-BF62C2D307F4}" dt="2026-09-25T09:56:35.906" v="3098" actId="790"/>
        <pc:sldMkLst>
          <pc:docMk/>
          <pc:sldMk cId="1996704170" sldId="298"/>
        </pc:sldMkLst>
        <pc:spChg chg="mod">
          <ac:chgData name="Porcari, Alessandra" userId="143eb93b-7d96-483f-a32c-91b734b4fc03" providerId="ADAL" clId="{2FC62567-0FAD-426C-958A-BF62C2D307F4}" dt="2026-09-25T09:56:35.906" v="3098" actId="790"/>
          <ac:spMkLst>
            <pc:docMk/>
            <pc:sldMk cId="1996704170" sldId="298"/>
            <ac:spMk id="2" creationId="{9B3A1E60-754F-88E2-D11A-42ED7923B347}"/>
          </ac:spMkLst>
        </pc:spChg>
        <pc:spChg chg="mod">
          <ac:chgData name="Porcari, Alessandra" userId="143eb93b-7d96-483f-a32c-91b734b4fc03" providerId="ADAL" clId="{2FC62567-0FAD-426C-958A-BF62C2D307F4}" dt="2026-09-25T09:56:35.906" v="3098" actId="790"/>
          <ac:spMkLst>
            <pc:docMk/>
            <pc:sldMk cId="1996704170" sldId="298"/>
            <ac:spMk id="4" creationId="{6A96160E-E9E9-A43A-331D-EDADD437A8CE}"/>
          </ac:spMkLst>
        </pc:spChg>
        <pc:spChg chg="mod">
          <ac:chgData name="Porcari, Alessandra" userId="143eb93b-7d96-483f-a32c-91b734b4fc03" providerId="ADAL" clId="{2FC62567-0FAD-426C-958A-BF62C2D307F4}" dt="2026-09-25T09:56:35.906" v="3098" actId="790"/>
          <ac:spMkLst>
            <pc:docMk/>
            <pc:sldMk cId="1996704170" sldId="298"/>
            <ac:spMk id="22" creationId="{6400A000-5EA5-9DCA-BF3F-830BBC8875BF}"/>
          </ac:spMkLst>
        </pc:spChg>
        <pc:spChg chg="mod">
          <ac:chgData name="Porcari, Alessandra" userId="143eb93b-7d96-483f-a32c-91b734b4fc03" providerId="ADAL" clId="{2FC62567-0FAD-426C-958A-BF62C2D307F4}" dt="2026-09-25T09:56:35.906" v="3098" actId="790"/>
          <ac:spMkLst>
            <pc:docMk/>
            <pc:sldMk cId="1996704170" sldId="298"/>
            <ac:spMk id="24" creationId="{90F35FDD-D34A-1FC8-FAF5-013134AA7860}"/>
          </ac:spMkLst>
        </pc:spChg>
        <pc:spChg chg="mod">
          <ac:chgData name="Porcari, Alessandra" userId="143eb93b-7d96-483f-a32c-91b734b4fc03" providerId="ADAL" clId="{2FC62567-0FAD-426C-958A-BF62C2D307F4}" dt="2026-09-25T09:56:35.906" v="3098" actId="790"/>
          <ac:spMkLst>
            <pc:docMk/>
            <pc:sldMk cId="1996704170" sldId="298"/>
            <ac:spMk id="26" creationId="{9D55D78E-BA26-924D-6C04-A1E004ADD642}"/>
          </ac:spMkLst>
        </pc:spChg>
        <pc:spChg chg="mod">
          <ac:chgData name="Porcari, Alessandra" userId="143eb93b-7d96-483f-a32c-91b734b4fc03" providerId="ADAL" clId="{2FC62567-0FAD-426C-958A-BF62C2D307F4}" dt="2026-09-25T09:56:35.906" v="3098" actId="790"/>
          <ac:spMkLst>
            <pc:docMk/>
            <pc:sldMk cId="1996704170" sldId="298"/>
            <ac:spMk id="32" creationId="{6077E4ED-F8A4-7DB8-BF91-726DA68DC939}"/>
          </ac:spMkLst>
        </pc:spChg>
        <pc:spChg chg="mod">
          <ac:chgData name="Porcari, Alessandra" userId="143eb93b-7d96-483f-a32c-91b734b4fc03" providerId="ADAL" clId="{2FC62567-0FAD-426C-958A-BF62C2D307F4}" dt="2026-09-25T09:56:35.906" v="3098" actId="790"/>
          <ac:spMkLst>
            <pc:docMk/>
            <pc:sldMk cId="1996704170" sldId="298"/>
            <ac:spMk id="34" creationId="{A59DF09C-7A7B-FF71-52BA-E739FB93CD74}"/>
          </ac:spMkLst>
        </pc:spChg>
        <pc:spChg chg="mod">
          <ac:chgData name="Porcari, Alessandra" userId="143eb93b-7d96-483f-a32c-91b734b4fc03" providerId="ADAL" clId="{2FC62567-0FAD-426C-958A-BF62C2D307F4}" dt="2026-09-25T09:56:35.906" v="3098" actId="790"/>
          <ac:spMkLst>
            <pc:docMk/>
            <pc:sldMk cId="1996704170" sldId="298"/>
            <ac:spMk id="42" creationId="{B5F78E6E-77B7-5B19-510D-251A99E0326E}"/>
          </ac:spMkLst>
        </pc:spChg>
        <pc:spChg chg="mod">
          <ac:chgData name="Porcari, Alessandra" userId="143eb93b-7d96-483f-a32c-91b734b4fc03" providerId="ADAL" clId="{2FC62567-0FAD-426C-958A-BF62C2D307F4}" dt="2026-09-25T09:56:35.906" v="3098" actId="790"/>
          <ac:spMkLst>
            <pc:docMk/>
            <pc:sldMk cId="1996704170" sldId="298"/>
            <ac:spMk id="43" creationId="{20978EEC-32E8-AAD8-A9AA-A41B4506771C}"/>
          </ac:spMkLst>
        </pc:spChg>
        <pc:spChg chg="mod">
          <ac:chgData name="Porcari, Alessandra" userId="143eb93b-7d96-483f-a32c-91b734b4fc03" providerId="ADAL" clId="{2FC62567-0FAD-426C-958A-BF62C2D307F4}" dt="2026-09-25T09:56:35.906" v="3098" actId="790"/>
          <ac:spMkLst>
            <pc:docMk/>
            <pc:sldMk cId="1996704170" sldId="298"/>
            <ac:spMk id="45" creationId="{49D94F8D-3A53-89D7-0C2F-B66BB607AF51}"/>
          </ac:spMkLst>
        </pc:spChg>
      </pc:sldChg>
      <pc:sldChg chg="delSp add del mod">
        <pc:chgData name="Porcari, Alessandra" userId="143eb93b-7d96-483f-a32c-91b734b4fc03" providerId="ADAL" clId="{2FC62567-0FAD-426C-958A-BF62C2D307F4}" dt="2026-09-25T08:02:50.501" v="1998" actId="47"/>
        <pc:sldMkLst>
          <pc:docMk/>
          <pc:sldMk cId="925956894" sldId="299"/>
        </pc:sldMkLst>
        <pc:graphicFrameChg chg="del">
          <ac:chgData name="Porcari, Alessandra" userId="143eb93b-7d96-483f-a32c-91b734b4fc03" providerId="ADAL" clId="{2FC62567-0FAD-426C-958A-BF62C2D307F4}" dt="2026-09-25T07:58:04.411" v="1970" actId="478"/>
          <ac:graphicFrameMkLst>
            <pc:docMk/>
            <pc:sldMk cId="925956894" sldId="299"/>
            <ac:graphicFrameMk id="2" creationId="{C3EC479C-AF8D-FA25-F10D-119C6C6A91A1}"/>
          </ac:graphicFrameMkLst>
        </pc:graphicFrameChg>
      </pc:sldChg>
      <pc:sldChg chg="modSp add del mod">
        <pc:chgData name="Porcari, Alessandra" userId="143eb93b-7d96-483f-a32c-91b734b4fc03" providerId="ADAL" clId="{2FC62567-0FAD-426C-958A-BF62C2D307F4}" dt="2026-09-25T10:00:07.934" v="3125" actId="47"/>
        <pc:sldMkLst>
          <pc:docMk/>
          <pc:sldMk cId="4149747580" sldId="299"/>
        </pc:sldMkLst>
        <pc:spChg chg="mod">
          <ac:chgData name="Porcari, Alessandra" userId="143eb93b-7d96-483f-a32c-91b734b4fc03" providerId="ADAL" clId="{2FC62567-0FAD-426C-958A-BF62C2D307F4}" dt="2026-09-25T09:56:35.906" v="3098" actId="790"/>
          <ac:spMkLst>
            <pc:docMk/>
            <pc:sldMk cId="4149747580" sldId="299"/>
            <ac:spMk id="2" creationId="{1B8BE901-1D48-FB0A-5F4A-D04EEC508885}"/>
          </ac:spMkLst>
        </pc:spChg>
        <pc:spChg chg="mod">
          <ac:chgData name="Porcari, Alessandra" userId="143eb93b-7d96-483f-a32c-91b734b4fc03" providerId="ADAL" clId="{2FC62567-0FAD-426C-958A-BF62C2D307F4}" dt="2026-09-25T09:56:35.906" v="3098" actId="790"/>
          <ac:spMkLst>
            <pc:docMk/>
            <pc:sldMk cId="4149747580" sldId="299"/>
            <ac:spMk id="4" creationId="{0A8D8AB8-F2E0-0CBB-7FA3-3CA54F60BAF2}"/>
          </ac:spMkLst>
        </pc:spChg>
        <pc:spChg chg="mod">
          <ac:chgData name="Porcari, Alessandra" userId="143eb93b-7d96-483f-a32c-91b734b4fc03" providerId="ADAL" clId="{2FC62567-0FAD-426C-958A-BF62C2D307F4}" dt="2026-09-25T09:56:35.906" v="3098" actId="790"/>
          <ac:spMkLst>
            <pc:docMk/>
            <pc:sldMk cId="4149747580" sldId="299"/>
            <ac:spMk id="5" creationId="{20E53B47-55B2-41C9-85E3-D465E180DE54}"/>
          </ac:spMkLst>
        </pc:spChg>
        <pc:graphicFrameChg chg="modGraphic">
          <ac:chgData name="Porcari, Alessandra" userId="143eb93b-7d96-483f-a32c-91b734b4fc03" providerId="ADAL" clId="{2FC62567-0FAD-426C-958A-BF62C2D307F4}" dt="2026-09-25T09:56:35.906" v="3098" actId="790"/>
          <ac:graphicFrameMkLst>
            <pc:docMk/>
            <pc:sldMk cId="4149747580" sldId="299"/>
            <ac:graphicFrameMk id="11" creationId="{D936D185-4855-E309-EACF-997E64143A4A}"/>
          </ac:graphicFrameMkLst>
        </pc:graphicFrameChg>
        <pc:graphicFrameChg chg="modGraphic">
          <ac:chgData name="Porcari, Alessandra" userId="143eb93b-7d96-483f-a32c-91b734b4fc03" providerId="ADAL" clId="{2FC62567-0FAD-426C-958A-BF62C2D307F4}" dt="2026-09-25T09:56:35.906" v="3098" actId="790"/>
          <ac:graphicFrameMkLst>
            <pc:docMk/>
            <pc:sldMk cId="4149747580" sldId="299"/>
            <ac:graphicFrameMk id="15" creationId="{ADAC49F8-4508-191A-6CE4-1B17FB0AD1C4}"/>
          </ac:graphicFrameMkLst>
        </pc:graphicFrameChg>
      </pc:sldChg>
      <pc:sldChg chg="modSp add del mod">
        <pc:chgData name="Porcari, Alessandra" userId="143eb93b-7d96-483f-a32c-91b734b4fc03" providerId="ADAL" clId="{2FC62567-0FAD-426C-958A-BF62C2D307F4}" dt="2026-09-25T08:42:45.040" v="2434" actId="47"/>
        <pc:sldMkLst>
          <pc:docMk/>
          <pc:sldMk cId="4075632478" sldId="300"/>
        </pc:sldMkLst>
        <pc:spChg chg="mod">
          <ac:chgData name="Porcari, Alessandra" userId="143eb93b-7d96-483f-a32c-91b734b4fc03" providerId="ADAL" clId="{2FC62567-0FAD-426C-958A-BF62C2D307F4}" dt="2026-09-25T08:40:21.339" v="2399" actId="790"/>
          <ac:spMkLst>
            <pc:docMk/>
            <pc:sldMk cId="4075632478" sldId="300"/>
            <ac:spMk id="2" creationId="{5CDAB93D-A52E-088E-1959-CD3DE438B921}"/>
          </ac:spMkLst>
        </pc:spChg>
        <pc:spChg chg="mod">
          <ac:chgData name="Porcari, Alessandra" userId="143eb93b-7d96-483f-a32c-91b734b4fc03" providerId="ADAL" clId="{2FC62567-0FAD-426C-958A-BF62C2D307F4}" dt="2026-09-25T08:40:21.339" v="2399" actId="790"/>
          <ac:spMkLst>
            <pc:docMk/>
            <pc:sldMk cId="4075632478" sldId="300"/>
            <ac:spMk id="4" creationId="{CE0E2ECB-3E48-39E1-DE8C-6000C2889CEB}"/>
          </ac:spMkLst>
        </pc:spChg>
        <pc:spChg chg="mod">
          <ac:chgData name="Porcari, Alessandra" userId="143eb93b-7d96-483f-a32c-91b734b4fc03" providerId="ADAL" clId="{2FC62567-0FAD-426C-958A-BF62C2D307F4}" dt="2026-09-25T08:40:21.339" v="2399" actId="790"/>
          <ac:spMkLst>
            <pc:docMk/>
            <pc:sldMk cId="4075632478" sldId="300"/>
            <ac:spMk id="5" creationId="{8868B056-F0D3-1713-7E4A-B098FFE21FB0}"/>
          </ac:spMkLst>
        </pc:spChg>
        <pc:graphicFrameChg chg="modGraphic">
          <ac:chgData name="Porcari, Alessandra" userId="143eb93b-7d96-483f-a32c-91b734b4fc03" providerId="ADAL" clId="{2FC62567-0FAD-426C-958A-BF62C2D307F4}" dt="2026-09-25T08:40:21.339" v="2399" actId="790"/>
          <ac:graphicFrameMkLst>
            <pc:docMk/>
            <pc:sldMk cId="4075632478" sldId="300"/>
            <ac:graphicFrameMk id="11" creationId="{4334E64E-8B6B-D11E-C188-45BAC8058C98}"/>
          </ac:graphicFrameMkLst>
        </pc:graphicFrameChg>
        <pc:graphicFrameChg chg="modGraphic">
          <ac:chgData name="Porcari, Alessandra" userId="143eb93b-7d96-483f-a32c-91b734b4fc03" providerId="ADAL" clId="{2FC62567-0FAD-426C-958A-BF62C2D307F4}" dt="2026-09-25T08:40:21.339" v="2399" actId="790"/>
          <ac:graphicFrameMkLst>
            <pc:docMk/>
            <pc:sldMk cId="4075632478" sldId="300"/>
            <ac:graphicFrameMk id="15" creationId="{B3897AF8-4AE6-1A60-1EF2-A0D3575712E6}"/>
          </ac:graphicFrameMkLst>
        </pc:graphicFrameChg>
      </pc:sldChg>
      <pc:sldChg chg="addSp delSp modSp add del mod">
        <pc:chgData name="Porcari, Alessandra" userId="143eb93b-7d96-483f-a32c-91b734b4fc03" providerId="ADAL" clId="{2FC62567-0FAD-426C-958A-BF62C2D307F4}" dt="2026-09-25T08:47:59.575" v="2452" actId="47"/>
        <pc:sldMkLst>
          <pc:docMk/>
          <pc:sldMk cId="4176426549" sldId="301"/>
        </pc:sldMkLst>
        <pc:spChg chg="add del">
          <ac:chgData name="Porcari, Alessandra" userId="143eb93b-7d96-483f-a32c-91b734b4fc03" providerId="ADAL" clId="{2FC62567-0FAD-426C-958A-BF62C2D307F4}" dt="2026-09-25T08:22:36.697" v="2216" actId="22"/>
          <ac:spMkLst>
            <pc:docMk/>
            <pc:sldMk cId="4176426549" sldId="301"/>
            <ac:spMk id="3" creationId="{6C9BB237-DE4F-7765-D0E5-41BD19260971}"/>
          </ac:spMkLst>
        </pc:spChg>
        <pc:spChg chg="mod">
          <ac:chgData name="Porcari, Alessandra" userId="143eb93b-7d96-483f-a32c-91b734b4fc03" providerId="ADAL" clId="{2FC62567-0FAD-426C-958A-BF62C2D307F4}" dt="2026-09-25T08:40:21.339" v="2399" actId="790"/>
          <ac:spMkLst>
            <pc:docMk/>
            <pc:sldMk cId="4176426549" sldId="301"/>
            <ac:spMk id="4" creationId="{4F644DD1-2C63-FB50-F5A3-DD291E819749}"/>
          </ac:spMkLst>
        </pc:spChg>
        <pc:spChg chg="mod">
          <ac:chgData name="Porcari, Alessandra" userId="143eb93b-7d96-483f-a32c-91b734b4fc03" providerId="ADAL" clId="{2FC62567-0FAD-426C-958A-BF62C2D307F4}" dt="2026-09-25T08:40:21.339" v="2399" actId="790"/>
          <ac:spMkLst>
            <pc:docMk/>
            <pc:sldMk cId="4176426549" sldId="301"/>
            <ac:spMk id="5" creationId="{3EA49B3D-7F5F-E752-C83E-A54326D60E52}"/>
          </ac:spMkLst>
        </pc:spChg>
        <pc:spChg chg="add del">
          <ac:chgData name="Porcari, Alessandra" userId="143eb93b-7d96-483f-a32c-91b734b4fc03" providerId="ADAL" clId="{2FC62567-0FAD-426C-958A-BF62C2D307F4}" dt="2026-09-25T08:22:54.228" v="2220" actId="22"/>
          <ac:spMkLst>
            <pc:docMk/>
            <pc:sldMk cId="4176426549" sldId="301"/>
            <ac:spMk id="7" creationId="{13E01EA1-55AA-D7EA-75D3-AE666E4728ED}"/>
          </ac:spMkLst>
        </pc:spChg>
        <pc:picChg chg="mod">
          <ac:chgData name="Porcari, Alessandra" userId="143eb93b-7d96-483f-a32c-91b734b4fc03" providerId="ADAL" clId="{2FC62567-0FAD-426C-958A-BF62C2D307F4}" dt="2026-09-25T08:21:13.246" v="2213" actId="1076"/>
          <ac:picMkLst>
            <pc:docMk/>
            <pc:sldMk cId="4176426549" sldId="301"/>
            <ac:picMk id="17" creationId="{3DBE392E-00A4-5AAD-F697-DBC284D2802B}"/>
          </ac:picMkLst>
        </pc:picChg>
      </pc:sldChg>
      <pc:sldChg chg="addSp delSp modSp add mod modNotesTx">
        <pc:chgData name="Porcari, Alessandra" userId="143eb93b-7d96-483f-a32c-91b734b4fc03" providerId="ADAL" clId="{2FC62567-0FAD-426C-958A-BF62C2D307F4}" dt="2026-09-25T10:52:40.671" v="3927" actId="20577"/>
        <pc:sldMkLst>
          <pc:docMk/>
          <pc:sldMk cId="2570392348" sldId="302"/>
        </pc:sldMkLst>
        <pc:spChg chg="add mod">
          <ac:chgData name="Porcari, Alessandra" userId="143eb93b-7d96-483f-a32c-91b734b4fc03" providerId="ADAL" clId="{2FC62567-0FAD-426C-958A-BF62C2D307F4}" dt="2026-09-25T10:22:58.209" v="3701" actId="20577"/>
          <ac:spMkLst>
            <pc:docMk/>
            <pc:sldMk cId="2570392348" sldId="302"/>
            <ac:spMk id="3" creationId="{1276F66D-73BA-2A0D-9D81-E4929C8C9706}"/>
          </ac:spMkLst>
        </pc:spChg>
        <pc:spChg chg="add mod">
          <ac:chgData name="Porcari, Alessandra" userId="143eb93b-7d96-483f-a32c-91b734b4fc03" providerId="ADAL" clId="{2FC62567-0FAD-426C-958A-BF62C2D307F4}" dt="2026-09-25T10:23:31.960" v="3710" actId="1076"/>
          <ac:spMkLst>
            <pc:docMk/>
            <pc:sldMk cId="2570392348" sldId="302"/>
            <ac:spMk id="5" creationId="{05858F8A-CE8C-C676-72F2-BAF52EA0AF77}"/>
          </ac:spMkLst>
        </pc:spChg>
        <pc:spChg chg="mod">
          <ac:chgData name="Porcari, Alessandra" userId="143eb93b-7d96-483f-a32c-91b734b4fc03" providerId="ADAL" clId="{2FC62567-0FAD-426C-958A-BF62C2D307F4}" dt="2026-09-25T08:40:21.339" v="2399" actId="790"/>
          <ac:spMkLst>
            <pc:docMk/>
            <pc:sldMk cId="2570392348" sldId="302"/>
            <ac:spMk id="7" creationId="{4DF06C65-14DD-7ADB-533F-999808A19CEC}"/>
          </ac:spMkLst>
        </pc:spChg>
        <pc:spChg chg="del">
          <ac:chgData name="Porcari, Alessandra" userId="143eb93b-7d96-483f-a32c-91b734b4fc03" providerId="ADAL" clId="{2FC62567-0FAD-426C-958A-BF62C2D307F4}" dt="2026-09-25T08:30:22.739" v="2293" actId="478"/>
          <ac:spMkLst>
            <pc:docMk/>
            <pc:sldMk cId="2570392348" sldId="302"/>
            <ac:spMk id="8" creationId="{13083425-F84D-4FC7-4C9E-4149A39473BC}"/>
          </ac:spMkLst>
        </pc:spChg>
        <pc:spChg chg="del">
          <ac:chgData name="Porcari, Alessandra" userId="143eb93b-7d96-483f-a32c-91b734b4fc03" providerId="ADAL" clId="{2FC62567-0FAD-426C-958A-BF62C2D307F4}" dt="2026-09-25T08:30:22.739" v="2293" actId="478"/>
          <ac:spMkLst>
            <pc:docMk/>
            <pc:sldMk cId="2570392348" sldId="302"/>
            <ac:spMk id="9" creationId="{4E492347-35FF-BE0A-C0DB-2C2E2F4CBD8F}"/>
          </ac:spMkLst>
        </pc:spChg>
        <pc:spChg chg="del">
          <ac:chgData name="Porcari, Alessandra" userId="143eb93b-7d96-483f-a32c-91b734b4fc03" providerId="ADAL" clId="{2FC62567-0FAD-426C-958A-BF62C2D307F4}" dt="2026-09-25T08:30:22.739" v="2293" actId="478"/>
          <ac:spMkLst>
            <pc:docMk/>
            <pc:sldMk cId="2570392348" sldId="302"/>
            <ac:spMk id="11" creationId="{5F7D1BB3-4BCE-8A12-EA63-887981AE63E9}"/>
          </ac:spMkLst>
        </pc:spChg>
        <pc:spChg chg="del">
          <ac:chgData name="Porcari, Alessandra" userId="143eb93b-7d96-483f-a32c-91b734b4fc03" providerId="ADAL" clId="{2FC62567-0FAD-426C-958A-BF62C2D307F4}" dt="2026-09-25T08:30:22.739" v="2293" actId="478"/>
          <ac:spMkLst>
            <pc:docMk/>
            <pc:sldMk cId="2570392348" sldId="302"/>
            <ac:spMk id="12" creationId="{E7D8307E-9986-0AA8-5A9D-EA208FDBF54A}"/>
          </ac:spMkLst>
        </pc:spChg>
        <pc:spChg chg="del">
          <ac:chgData name="Porcari, Alessandra" userId="143eb93b-7d96-483f-a32c-91b734b4fc03" providerId="ADAL" clId="{2FC62567-0FAD-426C-958A-BF62C2D307F4}" dt="2026-09-25T08:30:22.739" v="2293" actId="478"/>
          <ac:spMkLst>
            <pc:docMk/>
            <pc:sldMk cId="2570392348" sldId="302"/>
            <ac:spMk id="14" creationId="{B648C718-0897-2510-3A35-DFCD6B963549}"/>
          </ac:spMkLst>
        </pc:spChg>
        <pc:spChg chg="del">
          <ac:chgData name="Porcari, Alessandra" userId="143eb93b-7d96-483f-a32c-91b734b4fc03" providerId="ADAL" clId="{2FC62567-0FAD-426C-958A-BF62C2D307F4}" dt="2026-09-25T08:30:22.739" v="2293" actId="478"/>
          <ac:spMkLst>
            <pc:docMk/>
            <pc:sldMk cId="2570392348" sldId="302"/>
            <ac:spMk id="15" creationId="{DAA6DEBB-CA50-EAFE-2DE9-EEA22570F8C0}"/>
          </ac:spMkLst>
        </pc:spChg>
        <pc:spChg chg="del">
          <ac:chgData name="Porcari, Alessandra" userId="143eb93b-7d96-483f-a32c-91b734b4fc03" providerId="ADAL" clId="{2FC62567-0FAD-426C-958A-BF62C2D307F4}" dt="2026-09-25T08:30:22.739" v="2293" actId="478"/>
          <ac:spMkLst>
            <pc:docMk/>
            <pc:sldMk cId="2570392348" sldId="302"/>
            <ac:spMk id="17" creationId="{E872CCAF-FE89-77F1-7C70-E3ADCD5879C4}"/>
          </ac:spMkLst>
        </pc:spChg>
        <pc:spChg chg="add del mod">
          <ac:chgData name="Porcari, Alessandra" userId="143eb93b-7d96-483f-a32c-91b734b4fc03" providerId="ADAL" clId="{2FC62567-0FAD-426C-958A-BF62C2D307F4}" dt="2026-09-25T08:36:00.819" v="2322" actId="21"/>
          <ac:spMkLst>
            <pc:docMk/>
            <pc:sldMk cId="2570392348" sldId="302"/>
            <ac:spMk id="18" creationId="{55FE1656-B6EA-4CF3-8961-42332A17A8FE}"/>
          </ac:spMkLst>
        </pc:spChg>
        <pc:spChg chg="del">
          <ac:chgData name="Porcari, Alessandra" userId="143eb93b-7d96-483f-a32c-91b734b4fc03" providerId="ADAL" clId="{2FC62567-0FAD-426C-958A-BF62C2D307F4}" dt="2026-09-25T08:30:32.865" v="2296" actId="478"/>
          <ac:spMkLst>
            <pc:docMk/>
            <pc:sldMk cId="2570392348" sldId="302"/>
            <ac:spMk id="20" creationId="{E297A437-BB52-E103-785B-EF90A3E57FF6}"/>
          </ac:spMkLst>
        </pc:spChg>
        <pc:spChg chg="del">
          <ac:chgData name="Porcari, Alessandra" userId="143eb93b-7d96-483f-a32c-91b734b4fc03" providerId="ADAL" clId="{2FC62567-0FAD-426C-958A-BF62C2D307F4}" dt="2026-09-25T08:30:32.865" v="2296" actId="478"/>
          <ac:spMkLst>
            <pc:docMk/>
            <pc:sldMk cId="2570392348" sldId="302"/>
            <ac:spMk id="21" creationId="{71E04D4A-BA7A-EC91-4EA3-D47586B103CC}"/>
          </ac:spMkLst>
        </pc:spChg>
        <pc:spChg chg="del">
          <ac:chgData name="Porcari, Alessandra" userId="143eb93b-7d96-483f-a32c-91b734b4fc03" providerId="ADAL" clId="{2FC62567-0FAD-426C-958A-BF62C2D307F4}" dt="2026-09-25T08:30:32.865" v="2296" actId="478"/>
          <ac:spMkLst>
            <pc:docMk/>
            <pc:sldMk cId="2570392348" sldId="302"/>
            <ac:spMk id="22" creationId="{D53F4FD2-013F-614A-D6EA-8E49013AFF3F}"/>
          </ac:spMkLst>
        </pc:spChg>
        <pc:spChg chg="del">
          <ac:chgData name="Porcari, Alessandra" userId="143eb93b-7d96-483f-a32c-91b734b4fc03" providerId="ADAL" clId="{2FC62567-0FAD-426C-958A-BF62C2D307F4}" dt="2026-09-25T08:30:32.865" v="2296" actId="478"/>
          <ac:spMkLst>
            <pc:docMk/>
            <pc:sldMk cId="2570392348" sldId="302"/>
            <ac:spMk id="23" creationId="{0BE37EDC-B8A8-5AF1-523F-4A1B30EF5012}"/>
          </ac:spMkLst>
        </pc:spChg>
        <pc:spChg chg="del">
          <ac:chgData name="Porcari, Alessandra" userId="143eb93b-7d96-483f-a32c-91b734b4fc03" providerId="ADAL" clId="{2FC62567-0FAD-426C-958A-BF62C2D307F4}" dt="2026-09-25T08:30:32.865" v="2296" actId="478"/>
          <ac:spMkLst>
            <pc:docMk/>
            <pc:sldMk cId="2570392348" sldId="302"/>
            <ac:spMk id="24" creationId="{8617E9C6-9A6F-5CD4-9363-D5C0563E300B}"/>
          </ac:spMkLst>
        </pc:spChg>
        <pc:spChg chg="del">
          <ac:chgData name="Porcari, Alessandra" userId="143eb93b-7d96-483f-a32c-91b734b4fc03" providerId="ADAL" clId="{2FC62567-0FAD-426C-958A-BF62C2D307F4}" dt="2026-09-25T08:30:32.865" v="2296" actId="478"/>
          <ac:spMkLst>
            <pc:docMk/>
            <pc:sldMk cId="2570392348" sldId="302"/>
            <ac:spMk id="25" creationId="{F184807D-6B04-62F9-3386-776AAF1FD580}"/>
          </ac:spMkLst>
        </pc:spChg>
        <pc:spChg chg="del">
          <ac:chgData name="Porcari, Alessandra" userId="143eb93b-7d96-483f-a32c-91b734b4fc03" providerId="ADAL" clId="{2FC62567-0FAD-426C-958A-BF62C2D307F4}" dt="2026-09-25T08:30:32.865" v="2296" actId="478"/>
          <ac:spMkLst>
            <pc:docMk/>
            <pc:sldMk cId="2570392348" sldId="302"/>
            <ac:spMk id="26" creationId="{E7923175-B64D-7110-B592-2D7F8273F09B}"/>
          </ac:spMkLst>
        </pc:spChg>
        <pc:spChg chg="del">
          <ac:chgData name="Porcari, Alessandra" userId="143eb93b-7d96-483f-a32c-91b734b4fc03" providerId="ADAL" clId="{2FC62567-0FAD-426C-958A-BF62C2D307F4}" dt="2026-09-25T08:30:32.865" v="2296" actId="478"/>
          <ac:spMkLst>
            <pc:docMk/>
            <pc:sldMk cId="2570392348" sldId="302"/>
            <ac:spMk id="27" creationId="{E75DB3FB-5564-858F-494D-E092DEA21A93}"/>
          </ac:spMkLst>
        </pc:spChg>
        <pc:spChg chg="del">
          <ac:chgData name="Porcari, Alessandra" userId="143eb93b-7d96-483f-a32c-91b734b4fc03" providerId="ADAL" clId="{2FC62567-0FAD-426C-958A-BF62C2D307F4}" dt="2026-09-25T08:30:32.865" v="2296" actId="478"/>
          <ac:spMkLst>
            <pc:docMk/>
            <pc:sldMk cId="2570392348" sldId="302"/>
            <ac:spMk id="28" creationId="{5CF38A65-9C39-09E9-4DE4-E58E8A7E637F}"/>
          </ac:spMkLst>
        </pc:spChg>
        <pc:spChg chg="del">
          <ac:chgData name="Porcari, Alessandra" userId="143eb93b-7d96-483f-a32c-91b734b4fc03" providerId="ADAL" clId="{2FC62567-0FAD-426C-958A-BF62C2D307F4}" dt="2026-09-25T08:30:32.865" v="2296" actId="478"/>
          <ac:spMkLst>
            <pc:docMk/>
            <pc:sldMk cId="2570392348" sldId="302"/>
            <ac:spMk id="29" creationId="{B7EC9B4A-64B1-4FE3-C49B-544BB268417A}"/>
          </ac:spMkLst>
        </pc:spChg>
        <pc:spChg chg="add mod">
          <ac:chgData name="Porcari, Alessandra" userId="143eb93b-7d96-483f-a32c-91b734b4fc03" providerId="ADAL" clId="{2FC62567-0FAD-426C-958A-BF62C2D307F4}" dt="2026-09-25T10:23:20.662" v="3707" actId="1076"/>
          <ac:spMkLst>
            <pc:docMk/>
            <pc:sldMk cId="2570392348" sldId="302"/>
            <ac:spMk id="30" creationId="{E62526AA-D9C6-67EE-C2F2-0E16F69F430F}"/>
          </ac:spMkLst>
        </pc:spChg>
        <pc:spChg chg="add mod">
          <ac:chgData name="Porcari, Alessandra" userId="143eb93b-7d96-483f-a32c-91b734b4fc03" providerId="ADAL" clId="{2FC62567-0FAD-426C-958A-BF62C2D307F4}" dt="2026-09-25T10:23:11.275" v="3704" actId="1076"/>
          <ac:spMkLst>
            <pc:docMk/>
            <pc:sldMk cId="2570392348" sldId="302"/>
            <ac:spMk id="32" creationId="{673CFCFE-A575-181A-B6A1-D7842521D733}"/>
          </ac:spMkLst>
        </pc:spChg>
        <pc:spChg chg="mod">
          <ac:chgData name="Porcari, Alessandra" userId="143eb93b-7d96-483f-a32c-91b734b4fc03" providerId="ADAL" clId="{2FC62567-0FAD-426C-958A-BF62C2D307F4}" dt="2026-09-25T09:56:35.906" v="3098" actId="790"/>
          <ac:spMkLst>
            <pc:docMk/>
            <pc:sldMk cId="2570392348" sldId="302"/>
            <ac:spMk id="34" creationId="{6F99A30B-545D-B20F-B1E7-CD120B82171B}"/>
          </ac:spMkLst>
        </pc:spChg>
        <pc:spChg chg="add mod">
          <ac:chgData name="Porcari, Alessandra" userId="143eb93b-7d96-483f-a32c-91b734b4fc03" providerId="ADAL" clId="{2FC62567-0FAD-426C-958A-BF62C2D307F4}" dt="2026-09-25T10:23:04.421" v="3702" actId="1076"/>
          <ac:spMkLst>
            <pc:docMk/>
            <pc:sldMk cId="2570392348" sldId="302"/>
            <ac:spMk id="36" creationId="{7ECAEC02-6DDF-A8B9-AEB5-B7DFBF29C8AF}"/>
          </ac:spMkLst>
        </pc:spChg>
        <pc:spChg chg="add del mod">
          <ac:chgData name="Porcari, Alessandra" userId="143eb93b-7d96-483f-a32c-91b734b4fc03" providerId="ADAL" clId="{2FC62567-0FAD-426C-958A-BF62C2D307F4}" dt="2026-09-25T08:36:43.781" v="2332" actId="478"/>
          <ac:spMkLst>
            <pc:docMk/>
            <pc:sldMk cId="2570392348" sldId="302"/>
            <ac:spMk id="38" creationId="{8D76F0DC-23E7-0F70-5C77-483D2B3F995A}"/>
          </ac:spMkLst>
        </pc:spChg>
        <pc:spChg chg="add mod">
          <ac:chgData name="Porcari, Alessandra" userId="143eb93b-7d96-483f-a32c-91b734b4fc03" providerId="ADAL" clId="{2FC62567-0FAD-426C-958A-BF62C2D307F4}" dt="2026-09-25T10:23:24.584" v="3708" actId="1076"/>
          <ac:spMkLst>
            <pc:docMk/>
            <pc:sldMk cId="2570392348" sldId="302"/>
            <ac:spMk id="42" creationId="{3EF16F21-587E-1CE4-572A-DF2F1B186A04}"/>
          </ac:spMkLst>
        </pc:spChg>
        <pc:spChg chg="add mod">
          <ac:chgData name="Porcari, Alessandra" userId="143eb93b-7d96-483f-a32c-91b734b4fc03" providerId="ADAL" clId="{2FC62567-0FAD-426C-958A-BF62C2D307F4}" dt="2026-09-25T09:58:18.366" v="3107" actId="403"/>
          <ac:spMkLst>
            <pc:docMk/>
            <pc:sldMk cId="2570392348" sldId="302"/>
            <ac:spMk id="44" creationId="{61DCADD6-D0FB-2066-CCB7-A9BBFFC7A575}"/>
          </ac:spMkLst>
        </pc:spChg>
        <pc:spChg chg="add mod">
          <ac:chgData name="Porcari, Alessandra" userId="143eb93b-7d96-483f-a32c-91b734b4fc03" providerId="ADAL" clId="{2FC62567-0FAD-426C-958A-BF62C2D307F4}" dt="2026-09-25T10:23:18" v="3706" actId="1076"/>
          <ac:spMkLst>
            <pc:docMk/>
            <pc:sldMk cId="2570392348" sldId="302"/>
            <ac:spMk id="46" creationId="{00474D32-FC47-A566-21BE-B9302E2C681E}"/>
          </ac:spMkLst>
        </pc:spChg>
        <pc:spChg chg="add mod">
          <ac:chgData name="Porcari, Alessandra" userId="143eb93b-7d96-483f-a32c-91b734b4fc03" providerId="ADAL" clId="{2FC62567-0FAD-426C-958A-BF62C2D307F4}" dt="2026-09-25T10:23:27.479" v="3709" actId="1076"/>
          <ac:spMkLst>
            <pc:docMk/>
            <pc:sldMk cId="2570392348" sldId="302"/>
            <ac:spMk id="48" creationId="{C6E825D6-FA88-481B-072C-5F133EC3EA0E}"/>
          </ac:spMkLst>
        </pc:spChg>
        <pc:spChg chg="add mod">
          <ac:chgData name="Porcari, Alessandra" userId="143eb93b-7d96-483f-a32c-91b734b4fc03" providerId="ADAL" clId="{2FC62567-0FAD-426C-958A-BF62C2D307F4}" dt="2026-09-25T10:28:40.561" v="3723" actId="255"/>
          <ac:spMkLst>
            <pc:docMk/>
            <pc:sldMk cId="2570392348" sldId="302"/>
            <ac:spMk id="50" creationId="{3FCBA3A9-932C-3456-E70E-E2C1E727F2A5}"/>
          </ac:spMkLst>
        </pc:spChg>
        <pc:spChg chg="add mod">
          <ac:chgData name="Porcari, Alessandra" userId="143eb93b-7d96-483f-a32c-91b734b4fc03" providerId="ADAL" clId="{2FC62567-0FAD-426C-958A-BF62C2D307F4}" dt="2026-09-25T10:23:07.848" v="3703" actId="1076"/>
          <ac:spMkLst>
            <pc:docMk/>
            <pc:sldMk cId="2570392348" sldId="302"/>
            <ac:spMk id="52" creationId="{E2BB4503-50DB-9778-67D7-90535A2DB980}"/>
          </ac:spMkLst>
        </pc:spChg>
        <pc:picChg chg="del">
          <ac:chgData name="Porcari, Alessandra" userId="143eb93b-7d96-483f-a32c-91b734b4fc03" providerId="ADAL" clId="{2FC62567-0FAD-426C-958A-BF62C2D307F4}" dt="2026-09-25T08:30:22.739" v="2293" actId="478"/>
          <ac:picMkLst>
            <pc:docMk/>
            <pc:sldMk cId="2570392348" sldId="302"/>
            <ac:picMk id="10" creationId="{69C83848-FA92-3655-F1E6-44CCA5D22A86}"/>
          </ac:picMkLst>
        </pc:picChg>
        <pc:picChg chg="del">
          <ac:chgData name="Porcari, Alessandra" userId="143eb93b-7d96-483f-a32c-91b734b4fc03" providerId="ADAL" clId="{2FC62567-0FAD-426C-958A-BF62C2D307F4}" dt="2026-09-25T08:30:22.739" v="2293" actId="478"/>
          <ac:picMkLst>
            <pc:docMk/>
            <pc:sldMk cId="2570392348" sldId="302"/>
            <ac:picMk id="13" creationId="{EEA12EE9-C58F-7725-C770-873290B80CE6}"/>
          </ac:picMkLst>
        </pc:picChg>
        <pc:picChg chg="del">
          <ac:chgData name="Porcari, Alessandra" userId="143eb93b-7d96-483f-a32c-91b734b4fc03" providerId="ADAL" clId="{2FC62567-0FAD-426C-958A-BF62C2D307F4}" dt="2026-09-25T08:30:22.739" v="2293" actId="478"/>
          <ac:picMkLst>
            <pc:docMk/>
            <pc:sldMk cId="2570392348" sldId="302"/>
            <ac:picMk id="16" creationId="{C3BD7BDC-D930-AB0C-0ECE-185B8066C763}"/>
          </ac:picMkLst>
        </pc:picChg>
        <pc:picChg chg="del">
          <ac:chgData name="Porcari, Alessandra" userId="143eb93b-7d96-483f-a32c-91b734b4fc03" providerId="ADAL" clId="{2FC62567-0FAD-426C-958A-BF62C2D307F4}" dt="2026-09-25T08:51:16.822" v="2499" actId="478"/>
          <ac:picMkLst>
            <pc:docMk/>
            <pc:sldMk cId="2570392348" sldId="302"/>
            <ac:picMk id="33" creationId="{7B2B43FA-3627-63BD-E0C6-15C0F98BA4FF}"/>
          </ac:picMkLst>
        </pc:picChg>
        <pc:picChg chg="add del mod">
          <ac:chgData name="Porcari, Alessandra" userId="143eb93b-7d96-483f-a32c-91b734b4fc03" providerId="ADAL" clId="{2FC62567-0FAD-426C-958A-BF62C2D307F4}" dt="2026-09-25T08:38:07.531" v="2336" actId="478"/>
          <ac:picMkLst>
            <pc:docMk/>
            <pc:sldMk cId="2570392348" sldId="302"/>
            <ac:picMk id="40" creationId="{E343376D-9E13-2711-C42D-9D108B9F2149}"/>
          </ac:picMkLst>
        </pc:picChg>
        <pc:picChg chg="add mod">
          <ac:chgData name="Porcari, Alessandra" userId="143eb93b-7d96-483f-a32c-91b734b4fc03" providerId="ADAL" clId="{2FC62567-0FAD-426C-958A-BF62C2D307F4}" dt="2026-09-25T10:23:33.697" v="3711" actId="1076"/>
          <ac:picMkLst>
            <pc:docMk/>
            <pc:sldMk cId="2570392348" sldId="302"/>
            <ac:picMk id="54" creationId="{0ED8D7C3-EE33-08CB-AA28-22D523173909}"/>
          </ac:picMkLst>
        </pc:picChg>
        <pc:picChg chg="add mod">
          <ac:chgData name="Porcari, Alessandra" userId="143eb93b-7d96-483f-a32c-91b734b4fc03" providerId="ADAL" clId="{2FC62567-0FAD-426C-958A-BF62C2D307F4}" dt="2026-09-25T08:51:18.752" v="2500" actId="1076"/>
          <ac:picMkLst>
            <pc:docMk/>
            <pc:sldMk cId="2570392348" sldId="302"/>
            <ac:picMk id="56" creationId="{65E21FF8-4624-946C-06A7-A07D8F86033C}"/>
          </ac:picMkLst>
        </pc:picChg>
      </pc:sldChg>
      <pc:sldChg chg="addSp delSp modSp add mod modNotesTx">
        <pc:chgData name="Porcari, Alessandra" userId="143eb93b-7d96-483f-a32c-91b734b4fc03" providerId="ADAL" clId="{2FC62567-0FAD-426C-958A-BF62C2D307F4}" dt="2026-09-25T10:30:46.506" v="3768" actId="20577"/>
        <pc:sldMkLst>
          <pc:docMk/>
          <pc:sldMk cId="1621880158" sldId="303"/>
        </pc:sldMkLst>
        <pc:spChg chg="add del mod">
          <ac:chgData name="Porcari, Alessandra" userId="143eb93b-7d96-483f-a32c-91b734b4fc03" providerId="ADAL" clId="{2FC62567-0FAD-426C-958A-BF62C2D307F4}" dt="2026-09-25T09:47:15.212" v="2808" actId="478"/>
          <ac:spMkLst>
            <pc:docMk/>
            <pc:sldMk cId="1621880158" sldId="303"/>
            <ac:spMk id="3" creationId="{9E231B7D-E5C0-1E3F-1CE1-E8E0A9564155}"/>
          </ac:spMkLst>
        </pc:spChg>
        <pc:spChg chg="mod">
          <ac:chgData name="Porcari, Alessandra" userId="143eb93b-7d96-483f-a32c-91b734b4fc03" providerId="ADAL" clId="{2FC62567-0FAD-426C-958A-BF62C2D307F4}" dt="2026-09-25T09:56:35.906" v="3098" actId="790"/>
          <ac:spMkLst>
            <pc:docMk/>
            <pc:sldMk cId="1621880158" sldId="303"/>
            <ac:spMk id="4" creationId="{13CA0942-B166-72DF-DDE8-30C2CA3C340A}"/>
          </ac:spMkLst>
        </pc:spChg>
        <pc:spChg chg="mod">
          <ac:chgData name="Porcari, Alessandra" userId="143eb93b-7d96-483f-a32c-91b734b4fc03" providerId="ADAL" clId="{2FC62567-0FAD-426C-958A-BF62C2D307F4}" dt="2026-09-25T09:56:35.906" v="3098" actId="790"/>
          <ac:spMkLst>
            <pc:docMk/>
            <pc:sldMk cId="1621880158" sldId="303"/>
            <ac:spMk id="5" creationId="{C4471D18-9571-669B-3C8A-2589875DAB6A}"/>
          </ac:spMkLst>
        </pc:spChg>
        <pc:spChg chg="add del mod">
          <ac:chgData name="Porcari, Alessandra" userId="143eb93b-7d96-483f-a32c-91b734b4fc03" providerId="ADAL" clId="{2FC62567-0FAD-426C-958A-BF62C2D307F4}" dt="2026-09-25T09:47:15.212" v="2808" actId="478"/>
          <ac:spMkLst>
            <pc:docMk/>
            <pc:sldMk cId="1621880158" sldId="303"/>
            <ac:spMk id="8" creationId="{681462EC-E9A0-1EC8-73DE-BDC2A1054092}"/>
          </ac:spMkLst>
        </pc:spChg>
        <pc:spChg chg="add del mod">
          <ac:chgData name="Porcari, Alessandra" userId="143eb93b-7d96-483f-a32c-91b734b4fc03" providerId="ADAL" clId="{2FC62567-0FAD-426C-958A-BF62C2D307F4}" dt="2026-09-25T09:47:15.212" v="2808" actId="478"/>
          <ac:spMkLst>
            <pc:docMk/>
            <pc:sldMk cId="1621880158" sldId="303"/>
            <ac:spMk id="11" creationId="{21280DCD-7414-5976-0D00-A672FD8939A3}"/>
          </ac:spMkLst>
        </pc:spChg>
        <pc:spChg chg="add del mod">
          <ac:chgData name="Porcari, Alessandra" userId="143eb93b-7d96-483f-a32c-91b734b4fc03" providerId="ADAL" clId="{2FC62567-0FAD-426C-958A-BF62C2D307F4}" dt="2026-09-25T09:47:15.212" v="2808" actId="478"/>
          <ac:spMkLst>
            <pc:docMk/>
            <pc:sldMk cId="1621880158" sldId="303"/>
            <ac:spMk id="13" creationId="{70571D99-ED6F-FA1D-6872-E0678945AC7F}"/>
          </ac:spMkLst>
        </pc:spChg>
        <pc:spChg chg="add del mod">
          <ac:chgData name="Porcari, Alessandra" userId="143eb93b-7d96-483f-a32c-91b734b4fc03" providerId="ADAL" clId="{2FC62567-0FAD-426C-958A-BF62C2D307F4}" dt="2026-09-25T09:47:15.212" v="2808" actId="478"/>
          <ac:spMkLst>
            <pc:docMk/>
            <pc:sldMk cId="1621880158" sldId="303"/>
            <ac:spMk id="15" creationId="{6D32F960-1F13-15A2-1E70-86DE830DE56F}"/>
          </ac:spMkLst>
        </pc:spChg>
        <pc:spChg chg="add del mod">
          <ac:chgData name="Porcari, Alessandra" userId="143eb93b-7d96-483f-a32c-91b734b4fc03" providerId="ADAL" clId="{2FC62567-0FAD-426C-958A-BF62C2D307F4}" dt="2026-09-25T09:47:15.212" v="2808" actId="478"/>
          <ac:spMkLst>
            <pc:docMk/>
            <pc:sldMk cId="1621880158" sldId="303"/>
            <ac:spMk id="17" creationId="{2B31D9B5-43B6-59F6-0711-A29897153FB9}"/>
          </ac:spMkLst>
        </pc:spChg>
        <pc:spChg chg="add del mod">
          <ac:chgData name="Porcari, Alessandra" userId="143eb93b-7d96-483f-a32c-91b734b4fc03" providerId="ADAL" clId="{2FC62567-0FAD-426C-958A-BF62C2D307F4}" dt="2026-09-25T09:47:15.212" v="2808" actId="478"/>
          <ac:spMkLst>
            <pc:docMk/>
            <pc:sldMk cId="1621880158" sldId="303"/>
            <ac:spMk id="19" creationId="{ABB7F391-02CA-0DC6-C024-D4A6E1EB971C}"/>
          </ac:spMkLst>
        </pc:spChg>
        <pc:spChg chg="add del mod">
          <ac:chgData name="Porcari, Alessandra" userId="143eb93b-7d96-483f-a32c-91b734b4fc03" providerId="ADAL" clId="{2FC62567-0FAD-426C-958A-BF62C2D307F4}" dt="2026-09-25T09:47:15.212" v="2808" actId="478"/>
          <ac:spMkLst>
            <pc:docMk/>
            <pc:sldMk cId="1621880158" sldId="303"/>
            <ac:spMk id="21" creationId="{9DEB8CED-D484-6DA2-BC67-EAB0A11B87BC}"/>
          </ac:spMkLst>
        </pc:spChg>
        <pc:spChg chg="add del mod">
          <ac:chgData name="Porcari, Alessandra" userId="143eb93b-7d96-483f-a32c-91b734b4fc03" providerId="ADAL" clId="{2FC62567-0FAD-426C-958A-BF62C2D307F4}" dt="2026-09-25T09:47:15.212" v="2808" actId="478"/>
          <ac:spMkLst>
            <pc:docMk/>
            <pc:sldMk cId="1621880158" sldId="303"/>
            <ac:spMk id="23" creationId="{63089606-F75C-2E13-A990-F94ADA0293F9}"/>
          </ac:spMkLst>
        </pc:spChg>
        <pc:spChg chg="add mod">
          <ac:chgData name="Porcari, Alessandra" userId="143eb93b-7d96-483f-a32c-91b734b4fc03" providerId="ADAL" clId="{2FC62567-0FAD-426C-958A-BF62C2D307F4}" dt="2026-09-25T10:01:14.485" v="3138" actId="20577"/>
          <ac:spMkLst>
            <pc:docMk/>
            <pc:sldMk cId="1621880158" sldId="303"/>
            <ac:spMk id="24" creationId="{63E4552A-FBC5-8182-163F-5EF89A9D458D}"/>
          </ac:spMkLst>
        </pc:spChg>
        <pc:spChg chg="add del mod">
          <ac:chgData name="Porcari, Alessandra" userId="143eb93b-7d96-483f-a32c-91b734b4fc03" providerId="ADAL" clId="{2FC62567-0FAD-426C-958A-BF62C2D307F4}" dt="2026-09-25T09:54:59.489" v="3055" actId="478"/>
          <ac:spMkLst>
            <pc:docMk/>
            <pc:sldMk cId="1621880158" sldId="303"/>
            <ac:spMk id="26" creationId="{2ECFAC85-4E43-9AA1-408E-D04253A0AD60}"/>
          </ac:spMkLst>
        </pc:spChg>
        <pc:spChg chg="add mod">
          <ac:chgData name="Porcari, Alessandra" userId="143eb93b-7d96-483f-a32c-91b734b4fc03" providerId="ADAL" clId="{2FC62567-0FAD-426C-958A-BF62C2D307F4}" dt="2026-09-25T10:02:06.783" v="3143" actId="20577"/>
          <ac:spMkLst>
            <pc:docMk/>
            <pc:sldMk cId="1621880158" sldId="303"/>
            <ac:spMk id="27" creationId="{B5E3BA85-F37C-0542-1F6E-A66EEF90A81B}"/>
          </ac:spMkLst>
        </pc:spChg>
        <pc:graphicFrameChg chg="del">
          <ac:chgData name="Porcari, Alessandra" userId="143eb93b-7d96-483f-a32c-91b734b4fc03" providerId="ADAL" clId="{2FC62567-0FAD-426C-958A-BF62C2D307F4}" dt="2026-09-25T09:46:01.462" v="2802" actId="478"/>
          <ac:graphicFrameMkLst>
            <pc:docMk/>
            <pc:sldMk cId="1621880158" sldId="303"/>
            <ac:graphicFrameMk id="7" creationId="{19987790-0491-0986-8146-0A8C5C5876DF}"/>
          </ac:graphicFrameMkLst>
        </pc:graphicFrameChg>
        <pc:picChg chg="del">
          <ac:chgData name="Porcari, Alessandra" userId="143eb93b-7d96-483f-a32c-91b734b4fc03" providerId="ADAL" clId="{2FC62567-0FAD-426C-958A-BF62C2D307F4}" dt="2026-09-25T09:53:30.814" v="3035" actId="478"/>
          <ac:picMkLst>
            <pc:docMk/>
            <pc:sldMk cId="1621880158" sldId="303"/>
            <ac:picMk id="9" creationId="{AFE81641-6845-89FB-4E11-90195E70D901}"/>
          </ac:picMkLst>
        </pc:picChg>
        <pc:picChg chg="add mod">
          <ac:chgData name="Porcari, Alessandra" userId="143eb93b-7d96-483f-a32c-91b734b4fc03" providerId="ADAL" clId="{2FC62567-0FAD-426C-958A-BF62C2D307F4}" dt="2026-09-25T10:02:11.806" v="3144" actId="1076"/>
          <ac:picMkLst>
            <pc:docMk/>
            <pc:sldMk cId="1621880158" sldId="303"/>
            <ac:picMk id="29" creationId="{9BD9C471-A946-0215-531F-B1C552286DAF}"/>
          </ac:picMkLst>
        </pc:picChg>
        <pc:picChg chg="add mod">
          <ac:chgData name="Porcari, Alessandra" userId="143eb93b-7d96-483f-a32c-91b734b4fc03" providerId="ADAL" clId="{2FC62567-0FAD-426C-958A-BF62C2D307F4}" dt="2026-09-25T10:07:23.490" v="3250" actId="1076"/>
          <ac:picMkLst>
            <pc:docMk/>
            <pc:sldMk cId="1621880158" sldId="303"/>
            <ac:picMk id="31" creationId="{8C2D4D19-ED6C-4091-5250-AD575B402E66}"/>
          </ac:picMkLst>
        </pc:picChg>
      </pc:sldChg>
    </pc:docChg>
  </pc:docChgLst>
  <pc:docChgLst>
    <pc:chgData name="Rossetto, Nicolò" userId="53e3e7c6-d46d-4582-96c1-c9120d55d716" providerId="ADAL" clId="{6EEF18F6-BA46-4E26-98E1-1965C57F2128}"/>
    <pc:docChg chg="modSld">
      <pc:chgData name="Rossetto, Nicolò" userId="53e3e7c6-d46d-4582-96c1-c9120d55d716" providerId="ADAL" clId="{6EEF18F6-BA46-4E26-98E1-1965C57F2128}" dt="2026-09-15T20:39:28.601" v="2" actId="20577"/>
      <pc:docMkLst>
        <pc:docMk/>
      </pc:docMkLst>
    </pc:docChg>
  </pc:docChgLst>
  <pc:docChgLst>
    <pc:chgData name="De Almeida, Lucila" userId="dbe85625-d4ea-44f0-9016-fed69ed98cc1" providerId="ADAL" clId="{2E47D0E2-565F-4670-9747-5A3AE220C36E}"/>
    <pc:docChg chg="undo redo custSel modSld">
      <pc:chgData name="De Almeida, Lucila" userId="dbe85625-d4ea-44f0-9016-fed69ed98cc1" providerId="ADAL" clId="{2E47D0E2-565F-4670-9747-5A3AE220C36E}" dt="2026-09-25T10:48:15.762" v="593" actId="20577"/>
      <pc:docMkLst>
        <pc:docMk/>
      </pc:docMkLst>
      <pc:sldChg chg="addSp delSp modSp mod">
        <pc:chgData name="De Almeida, Lucila" userId="dbe85625-d4ea-44f0-9016-fed69ed98cc1" providerId="ADAL" clId="{2E47D0E2-565F-4670-9747-5A3AE220C36E}" dt="2026-09-25T10:39:46.855" v="77" actId="478"/>
        <pc:sldMkLst>
          <pc:docMk/>
          <pc:sldMk cId="3434741680" sldId="261"/>
        </pc:sldMkLst>
        <pc:spChg chg="add mod">
          <ac:chgData name="De Almeida, Lucila" userId="dbe85625-d4ea-44f0-9016-fed69ed98cc1" providerId="ADAL" clId="{2E47D0E2-565F-4670-9747-5A3AE220C36E}" dt="2026-09-25T10:38:16.999" v="66" actId="20577"/>
          <ac:spMkLst>
            <pc:docMk/>
            <pc:sldMk cId="3434741680" sldId="261"/>
            <ac:spMk id="3" creationId="{271D200F-4A95-D430-7963-18F74D6B51C5}"/>
          </ac:spMkLst>
        </pc:spChg>
        <pc:spChg chg="add del mod">
          <ac:chgData name="De Almeida, Lucila" userId="dbe85625-d4ea-44f0-9016-fed69ed98cc1" providerId="ADAL" clId="{2E47D0E2-565F-4670-9747-5A3AE220C36E}" dt="2026-09-25T10:39:46.855" v="77" actId="478"/>
          <ac:spMkLst>
            <pc:docMk/>
            <pc:sldMk cId="3434741680" sldId="261"/>
            <ac:spMk id="6" creationId="{DCE98607-248F-6F5E-3034-B61793AFF3A5}"/>
          </ac:spMkLst>
        </pc:spChg>
        <pc:picChg chg="add mod">
          <ac:chgData name="De Almeida, Lucila" userId="dbe85625-d4ea-44f0-9016-fed69ed98cc1" providerId="ADAL" clId="{2E47D0E2-565F-4670-9747-5A3AE220C36E}" dt="2026-09-25T10:38:21.470" v="67" actId="14100"/>
          <ac:picMkLst>
            <pc:docMk/>
            <pc:sldMk cId="3434741680" sldId="261"/>
            <ac:picMk id="2" creationId="{30C9D25E-B796-9F58-8022-79EDD389663D}"/>
          </ac:picMkLst>
        </pc:picChg>
        <pc:picChg chg="mod">
          <ac:chgData name="De Almeida, Lucila" userId="dbe85625-d4ea-44f0-9016-fed69ed98cc1" providerId="ADAL" clId="{2E47D0E2-565F-4670-9747-5A3AE220C36E}" dt="2026-09-25T10:37:50.150" v="60" actId="14100"/>
          <ac:picMkLst>
            <pc:docMk/>
            <pc:sldMk cId="3434741680" sldId="261"/>
            <ac:picMk id="10" creationId="{CB40E9B7-6098-3F6C-0605-D6E1D14EC3E2}"/>
          </ac:picMkLst>
        </pc:picChg>
      </pc:sldChg>
      <pc:sldChg chg="addSp delSp modSp mod">
        <pc:chgData name="De Almeida, Lucila" userId="dbe85625-d4ea-44f0-9016-fed69ed98cc1" providerId="ADAL" clId="{2E47D0E2-565F-4670-9747-5A3AE220C36E}" dt="2026-09-25T10:43:25.028" v="100" actId="14100"/>
        <pc:sldMkLst>
          <pc:docMk/>
          <pc:sldMk cId="2080789018" sldId="287"/>
        </pc:sldMkLst>
        <pc:spChg chg="add del mod">
          <ac:chgData name="De Almeida, Lucila" userId="dbe85625-d4ea-44f0-9016-fed69ed98cc1" providerId="ADAL" clId="{2E47D0E2-565F-4670-9747-5A3AE220C36E}" dt="2026-09-25T10:43:21.251" v="99" actId="478"/>
          <ac:spMkLst>
            <pc:docMk/>
            <pc:sldMk cId="2080789018" sldId="287"/>
            <ac:spMk id="3" creationId="{9798609E-0F1F-3CF2-B9CB-A06772A41A5E}"/>
          </ac:spMkLst>
        </pc:spChg>
        <pc:spChg chg="mod">
          <ac:chgData name="De Almeida, Lucila" userId="dbe85625-d4ea-44f0-9016-fed69ed98cc1" providerId="ADAL" clId="{2E47D0E2-565F-4670-9747-5A3AE220C36E}" dt="2026-09-25T10:43:25.028" v="100" actId="14100"/>
          <ac:spMkLst>
            <pc:docMk/>
            <pc:sldMk cId="2080789018" sldId="287"/>
            <ac:spMk id="6" creationId="{516B10A3-69AA-9FDB-FBB5-EF133574EB01}"/>
          </ac:spMkLst>
        </pc:spChg>
        <pc:spChg chg="add del mod">
          <ac:chgData name="De Almeida, Lucila" userId="dbe85625-d4ea-44f0-9016-fed69ed98cc1" providerId="ADAL" clId="{2E47D0E2-565F-4670-9747-5A3AE220C36E}" dt="2026-09-25T10:43:21.251" v="99" actId="478"/>
          <ac:spMkLst>
            <pc:docMk/>
            <pc:sldMk cId="2080789018" sldId="287"/>
            <ac:spMk id="10" creationId="{B5D1CB07-8BE7-204D-3E82-A38F2E96613B}"/>
          </ac:spMkLst>
        </pc:spChg>
        <pc:spChg chg="add del mod">
          <ac:chgData name="De Almeida, Lucila" userId="dbe85625-d4ea-44f0-9016-fed69ed98cc1" providerId="ADAL" clId="{2E47D0E2-565F-4670-9747-5A3AE220C36E}" dt="2026-09-25T10:43:21.251" v="99" actId="478"/>
          <ac:spMkLst>
            <pc:docMk/>
            <pc:sldMk cId="2080789018" sldId="287"/>
            <ac:spMk id="12" creationId="{6402ECBC-7379-4502-AE65-13BA550B0BB0}"/>
          </ac:spMkLst>
        </pc:spChg>
        <pc:spChg chg="add del mod">
          <ac:chgData name="De Almeida, Lucila" userId="dbe85625-d4ea-44f0-9016-fed69ed98cc1" providerId="ADAL" clId="{2E47D0E2-565F-4670-9747-5A3AE220C36E}" dt="2026-09-25T10:43:21.251" v="99" actId="478"/>
          <ac:spMkLst>
            <pc:docMk/>
            <pc:sldMk cId="2080789018" sldId="287"/>
            <ac:spMk id="16" creationId="{927F881C-F6FA-C1E0-73B8-6A8399AB1163}"/>
          </ac:spMkLst>
        </pc:spChg>
        <pc:spChg chg="add del mod">
          <ac:chgData name="De Almeida, Lucila" userId="dbe85625-d4ea-44f0-9016-fed69ed98cc1" providerId="ADAL" clId="{2E47D0E2-565F-4670-9747-5A3AE220C36E}" dt="2026-09-25T10:43:21.251" v="99" actId="478"/>
          <ac:spMkLst>
            <pc:docMk/>
            <pc:sldMk cId="2080789018" sldId="287"/>
            <ac:spMk id="18" creationId="{774CD388-4523-002C-31AE-69E0F52D5F12}"/>
          </ac:spMkLst>
        </pc:spChg>
        <pc:spChg chg="add del mod">
          <ac:chgData name="De Almeida, Lucila" userId="dbe85625-d4ea-44f0-9016-fed69ed98cc1" providerId="ADAL" clId="{2E47D0E2-565F-4670-9747-5A3AE220C36E}" dt="2026-09-25T10:43:21.251" v="99" actId="478"/>
          <ac:spMkLst>
            <pc:docMk/>
            <pc:sldMk cId="2080789018" sldId="287"/>
            <ac:spMk id="22" creationId="{C8234588-5419-F4F3-07DC-68C739ED54BB}"/>
          </ac:spMkLst>
        </pc:spChg>
        <pc:spChg chg="add del mod">
          <ac:chgData name="De Almeida, Lucila" userId="dbe85625-d4ea-44f0-9016-fed69ed98cc1" providerId="ADAL" clId="{2E47D0E2-565F-4670-9747-5A3AE220C36E}" dt="2026-09-25T10:43:21.251" v="99" actId="478"/>
          <ac:spMkLst>
            <pc:docMk/>
            <pc:sldMk cId="2080789018" sldId="287"/>
            <ac:spMk id="24" creationId="{C19B5936-A8C6-3C6E-3E4A-4FA6A0A3FA5D}"/>
          </ac:spMkLst>
        </pc:spChg>
        <pc:spChg chg="add del mod">
          <ac:chgData name="De Almeida, Lucila" userId="dbe85625-d4ea-44f0-9016-fed69ed98cc1" providerId="ADAL" clId="{2E47D0E2-565F-4670-9747-5A3AE220C36E}" dt="2026-09-25T10:43:21.251" v="99" actId="478"/>
          <ac:spMkLst>
            <pc:docMk/>
            <pc:sldMk cId="2080789018" sldId="287"/>
            <ac:spMk id="28" creationId="{E9A9A0A8-6154-0983-0F45-8B21F2BA29B6}"/>
          </ac:spMkLst>
        </pc:spChg>
        <pc:spChg chg="add del mod">
          <ac:chgData name="De Almeida, Lucila" userId="dbe85625-d4ea-44f0-9016-fed69ed98cc1" providerId="ADAL" clId="{2E47D0E2-565F-4670-9747-5A3AE220C36E}" dt="2026-09-25T10:43:21.251" v="99" actId="478"/>
          <ac:spMkLst>
            <pc:docMk/>
            <pc:sldMk cId="2080789018" sldId="287"/>
            <ac:spMk id="30" creationId="{5524107D-3585-FE5E-7C62-7335440106CA}"/>
          </ac:spMkLst>
        </pc:spChg>
        <pc:spChg chg="add del mod">
          <ac:chgData name="De Almeida, Lucila" userId="dbe85625-d4ea-44f0-9016-fed69ed98cc1" providerId="ADAL" clId="{2E47D0E2-565F-4670-9747-5A3AE220C36E}" dt="2026-09-25T10:43:21.251" v="99" actId="478"/>
          <ac:spMkLst>
            <pc:docMk/>
            <pc:sldMk cId="2080789018" sldId="287"/>
            <ac:spMk id="34" creationId="{A192EB7B-C798-3ABF-007D-E59054275459}"/>
          </ac:spMkLst>
        </pc:spChg>
      </pc:sldChg>
      <pc:sldChg chg="modNotesTx">
        <pc:chgData name="De Almeida, Lucila" userId="dbe85625-d4ea-44f0-9016-fed69ed98cc1" providerId="ADAL" clId="{2E47D0E2-565F-4670-9747-5A3AE220C36E}" dt="2026-09-25T10:46:20.180" v="388" actId="20577"/>
        <pc:sldMkLst>
          <pc:docMk/>
          <pc:sldMk cId="1836432678" sldId="296"/>
        </pc:sldMkLst>
      </pc:sldChg>
      <pc:sldChg chg="modNotesTx">
        <pc:chgData name="De Almeida, Lucila" userId="dbe85625-d4ea-44f0-9016-fed69ed98cc1" providerId="ADAL" clId="{2E47D0E2-565F-4670-9747-5A3AE220C36E}" dt="2026-09-25T10:48:15.762" v="593" actId="20577"/>
        <pc:sldMkLst>
          <pc:docMk/>
          <pc:sldMk cId="1621880158" sldId="303"/>
        </pc:sldMkLst>
      </pc:sldChg>
    </pc:docChg>
  </pc:docChgLst>
  <pc:docChgLst>
    <pc:chgData name="Nicolai, Sofia" userId="a0a78a70-f82d-4ace-bf61-4eaa95d6a570" providerId="ADAL" clId="{A3E2878F-7288-4D49-AE28-0FB400E286F1}"/>
    <pc:docChg chg="undo redo custSel addSld delSld modSld sldOrd">
      <pc:chgData name="Nicolai, Sofia" userId="a0a78a70-f82d-4ace-bf61-4eaa95d6a570" providerId="ADAL" clId="{A3E2878F-7288-4D49-AE28-0FB400E286F1}" dt="2026-09-28T07:57:57.761" v="4085" actId="20577"/>
      <pc:docMkLst>
        <pc:docMk/>
      </pc:docMkLst>
      <pc:sldChg chg="addSp delSp modSp add mod modNotesTx">
        <pc:chgData name="Nicolai, Sofia" userId="a0a78a70-f82d-4ace-bf61-4eaa95d6a570" providerId="ADAL" clId="{A3E2878F-7288-4D49-AE28-0FB400E286F1}" dt="2026-09-28T07:49:11.300" v="4063" actId="20577"/>
        <pc:sldMkLst>
          <pc:docMk/>
          <pc:sldMk cId="3942298962" sldId="256"/>
        </pc:sldMkLst>
        <pc:spChg chg="mod">
          <ac:chgData name="Nicolai, Sofia" userId="a0a78a70-f82d-4ace-bf61-4eaa95d6a570" providerId="ADAL" clId="{A3E2878F-7288-4D49-AE28-0FB400E286F1}" dt="2026-09-25T06:47:23.651" v="3237" actId="20577"/>
          <ac:spMkLst>
            <pc:docMk/>
            <pc:sldMk cId="3942298962" sldId="256"/>
            <ac:spMk id="2" creationId="{55C12425-F770-F795-9332-0C1207F72839}"/>
          </ac:spMkLst>
        </pc:spChg>
        <pc:spChg chg="add mod">
          <ac:chgData name="Nicolai, Sofia" userId="a0a78a70-f82d-4ace-bf61-4eaa95d6a570" providerId="ADAL" clId="{A3E2878F-7288-4D49-AE28-0FB400E286F1}" dt="2026-09-25T06:48:26.613" v="3323" actId="27636"/>
          <ac:spMkLst>
            <pc:docMk/>
            <pc:sldMk cId="3942298962" sldId="256"/>
            <ac:spMk id="4" creationId="{A9BBAEA0-1E7F-AC15-8A42-1837D8FBDFDE}"/>
          </ac:spMkLst>
        </pc:spChg>
      </pc:sldChg>
      <pc:sldChg chg="addSp delSp modSp add mod modNotesTx">
        <pc:chgData name="Nicolai, Sofia" userId="a0a78a70-f82d-4ace-bf61-4eaa95d6a570" providerId="ADAL" clId="{A3E2878F-7288-4D49-AE28-0FB400E286F1}" dt="2026-09-28T07:49:18.533" v="4064" actId="20577"/>
        <pc:sldMkLst>
          <pc:docMk/>
          <pc:sldMk cId="3434741680" sldId="261"/>
        </pc:sldMkLst>
        <pc:picChg chg="add mod">
          <ac:chgData name="Nicolai, Sofia" userId="a0a78a70-f82d-4ace-bf61-4eaa95d6a570" providerId="ADAL" clId="{A3E2878F-7288-4D49-AE28-0FB400E286F1}" dt="2026-09-25T06:34:24.979" v="3094" actId="1076"/>
          <ac:picMkLst>
            <pc:docMk/>
            <pc:sldMk cId="3434741680" sldId="261"/>
            <ac:picMk id="10" creationId="{CB40E9B7-6098-3F6C-0605-D6E1D14EC3E2}"/>
          </ac:picMkLst>
        </pc:picChg>
      </pc:sldChg>
      <pc:sldChg chg="addSp delSp modSp add mod ord modNotesTx">
        <pc:chgData name="Nicolai, Sofia" userId="a0a78a70-f82d-4ace-bf61-4eaa95d6a570" providerId="ADAL" clId="{A3E2878F-7288-4D49-AE28-0FB400E286F1}" dt="2026-09-22T12:54:26.518" v="2366"/>
        <pc:sldMkLst>
          <pc:docMk/>
          <pc:sldMk cId="2080789018" sldId="287"/>
        </pc:sldMkLst>
        <pc:spChg chg="mod">
          <ac:chgData name="Nicolai, Sofia" userId="a0a78a70-f82d-4ace-bf61-4eaa95d6a570" providerId="ADAL" clId="{A3E2878F-7288-4D49-AE28-0FB400E286F1}" dt="2026-09-16T13:23:14.282" v="1674" actId="20577"/>
          <ac:spMkLst>
            <pc:docMk/>
            <pc:sldMk cId="2080789018" sldId="287"/>
            <ac:spMk id="5" creationId="{7050FEFA-306C-6867-D512-4CF65C1B421E}"/>
          </ac:spMkLst>
        </pc:spChg>
        <pc:spChg chg="mod">
          <ac:chgData name="Nicolai, Sofia" userId="a0a78a70-f82d-4ace-bf61-4eaa95d6a570" providerId="ADAL" clId="{A3E2878F-7288-4D49-AE28-0FB400E286F1}" dt="2026-09-16T13:24:26.181" v="1683" actId="113"/>
          <ac:spMkLst>
            <pc:docMk/>
            <pc:sldMk cId="2080789018" sldId="287"/>
            <ac:spMk id="6" creationId="{516B10A3-69AA-9FDB-FBB5-EF133574EB01}"/>
          </ac:spMkLst>
        </pc:spChg>
      </pc:sldChg>
      <pc:sldChg chg="addSp delSp modSp add mod modAnim modNotesTx">
        <pc:chgData name="Nicolai, Sofia" userId="a0a78a70-f82d-4ace-bf61-4eaa95d6a570" providerId="ADAL" clId="{A3E2878F-7288-4D49-AE28-0FB400E286F1}" dt="2026-09-28T07:57:57.761" v="4085" actId="20577"/>
        <pc:sldMkLst>
          <pc:docMk/>
          <pc:sldMk cId="1605439592" sldId="294"/>
        </pc:sldMkLst>
        <pc:spChg chg="mod">
          <ac:chgData name="Nicolai, Sofia" userId="a0a78a70-f82d-4ace-bf61-4eaa95d6a570" providerId="ADAL" clId="{A3E2878F-7288-4D49-AE28-0FB400E286F1}" dt="2026-09-25T08:44:00.137" v="4003" actId="1076"/>
          <ac:spMkLst>
            <pc:docMk/>
            <pc:sldMk cId="1605439592" sldId="294"/>
            <ac:spMk id="5" creationId="{18C56F37-73D8-8032-DBF6-038889B994C4}"/>
          </ac:spMkLst>
        </pc:spChg>
        <pc:spChg chg="add mod">
          <ac:chgData name="Nicolai, Sofia" userId="a0a78a70-f82d-4ace-bf61-4eaa95d6a570" providerId="ADAL" clId="{A3E2878F-7288-4D49-AE28-0FB400E286F1}" dt="2026-09-25T07:02:10.493" v="3425" actId="207"/>
          <ac:spMkLst>
            <pc:docMk/>
            <pc:sldMk cId="1605439592" sldId="294"/>
            <ac:spMk id="66" creationId="{75E42F01-32F2-0011-30D8-0B1EE7FB2DB7}"/>
          </ac:spMkLst>
        </pc:spChg>
        <pc:spChg chg="add mod">
          <ac:chgData name="Nicolai, Sofia" userId="a0a78a70-f82d-4ace-bf61-4eaa95d6a570" providerId="ADAL" clId="{A3E2878F-7288-4D49-AE28-0FB400E286F1}" dt="2026-09-25T07:02:18.304" v="3443" actId="6549"/>
          <ac:spMkLst>
            <pc:docMk/>
            <pc:sldMk cId="1605439592" sldId="294"/>
            <ac:spMk id="68" creationId="{D51B01D0-14CC-27D3-F973-45E2E53C224C}"/>
          </ac:spMkLst>
        </pc:spChg>
        <pc:spChg chg="add mod">
          <ac:chgData name="Nicolai, Sofia" userId="a0a78a70-f82d-4ace-bf61-4eaa95d6a570" providerId="ADAL" clId="{A3E2878F-7288-4D49-AE28-0FB400E286F1}" dt="2026-09-25T08:30:25.526" v="3976" actId="14100"/>
          <ac:spMkLst>
            <pc:docMk/>
            <pc:sldMk cId="1605439592" sldId="294"/>
            <ac:spMk id="70" creationId="{58E86F5F-3ADA-D7C4-65FF-6F6A4E8541E1}"/>
          </ac:spMkLst>
        </pc:spChg>
        <pc:spChg chg="add mod">
          <ac:chgData name="Nicolai, Sofia" userId="a0a78a70-f82d-4ace-bf61-4eaa95d6a570" providerId="ADAL" clId="{A3E2878F-7288-4D49-AE28-0FB400E286F1}" dt="2026-09-25T08:44:44.750" v="4006" actId="1076"/>
          <ac:spMkLst>
            <pc:docMk/>
            <pc:sldMk cId="1605439592" sldId="294"/>
            <ac:spMk id="74" creationId="{44B039ED-F3A4-AD6F-4A71-70A39A098389}"/>
          </ac:spMkLst>
        </pc:spChg>
        <pc:spChg chg="add mod">
          <ac:chgData name="Nicolai, Sofia" userId="a0a78a70-f82d-4ace-bf61-4eaa95d6a570" providerId="ADAL" clId="{A3E2878F-7288-4D49-AE28-0FB400E286F1}" dt="2026-09-25T07:42:48.993" v="3819" actId="12"/>
          <ac:spMkLst>
            <pc:docMk/>
            <pc:sldMk cId="1605439592" sldId="294"/>
            <ac:spMk id="75" creationId="{7978B763-542D-67E5-70E2-AA1B3FA9655B}"/>
          </ac:spMkLst>
        </pc:spChg>
        <pc:picChg chg="add mod">
          <ac:chgData name="Nicolai, Sofia" userId="a0a78a70-f82d-4ace-bf61-4eaa95d6a570" providerId="ADAL" clId="{A3E2878F-7288-4D49-AE28-0FB400E286F1}" dt="2026-09-25T08:43:57.579" v="4002" actId="1076"/>
          <ac:picMkLst>
            <pc:docMk/>
            <pc:sldMk cId="1605439592" sldId="294"/>
            <ac:picMk id="17" creationId="{CF72C42A-FAF7-942D-08FA-0D0F49C21D83}"/>
          </ac:picMkLst>
        </pc:picChg>
        <pc:picChg chg="add mod">
          <ac:chgData name="Nicolai, Sofia" userId="a0a78a70-f82d-4ace-bf61-4eaa95d6a570" providerId="ADAL" clId="{A3E2878F-7288-4D49-AE28-0FB400E286F1}" dt="2026-09-25T07:03:46.907" v="3446" actId="1076"/>
          <ac:picMkLst>
            <pc:docMk/>
            <pc:sldMk cId="1605439592" sldId="294"/>
            <ac:picMk id="64" creationId="{B20BB6A0-F060-4F7A-EADF-960D584226D5}"/>
          </ac:picMkLst>
        </pc:picChg>
      </pc:sldChg>
      <pc:sldChg chg="addSp delSp modSp add mod modNotesTx">
        <pc:chgData name="Nicolai, Sofia" userId="a0a78a70-f82d-4ace-bf61-4eaa95d6a570" providerId="ADAL" clId="{A3E2878F-7288-4D49-AE28-0FB400E286F1}" dt="2026-09-25T08:56:54.462" v="4056"/>
        <pc:sldMkLst>
          <pc:docMk/>
          <pc:sldMk cId="692800505" sldId="297"/>
        </pc:sldMkLst>
        <pc:spChg chg="mod">
          <ac:chgData name="Nicolai, Sofia" userId="a0a78a70-f82d-4ace-bf61-4eaa95d6a570" providerId="ADAL" clId="{A3E2878F-7288-4D49-AE28-0FB400E286F1}" dt="2026-09-25T06:38:23.997" v="3194" actId="14100"/>
          <ac:spMkLst>
            <pc:docMk/>
            <pc:sldMk cId="692800505" sldId="297"/>
            <ac:spMk id="2" creationId="{20D14F94-6BAA-4BC2-AC16-68DC45E8CF68}"/>
          </ac:spMkLst>
        </pc:spChg>
        <pc:spChg chg="add mod">
          <ac:chgData name="Nicolai, Sofia" userId="a0a78a70-f82d-4ace-bf61-4eaa95d6a570" providerId="ADAL" clId="{A3E2878F-7288-4D49-AE28-0FB400E286F1}" dt="2026-09-25T07:16:14.374" v="3769" actId="1076"/>
          <ac:spMkLst>
            <pc:docMk/>
            <pc:sldMk cId="692800505" sldId="297"/>
            <ac:spMk id="8" creationId="{266834C7-D875-9CBA-78B7-F8D7C22A5FB1}"/>
          </ac:spMkLst>
        </pc:spChg>
        <pc:spChg chg="add mod">
          <ac:chgData name="Nicolai, Sofia" userId="a0a78a70-f82d-4ace-bf61-4eaa95d6a570" providerId="ADAL" clId="{A3E2878F-7288-4D49-AE28-0FB400E286F1}" dt="2026-09-25T07:16:07.533" v="3768" actId="1076"/>
          <ac:spMkLst>
            <pc:docMk/>
            <pc:sldMk cId="692800505" sldId="297"/>
            <ac:spMk id="20" creationId="{10233E1C-6251-3CF6-298E-AE72CE98EAA0}"/>
          </ac:spMkLst>
        </pc:spChg>
        <pc:spChg chg="add mod">
          <ac:chgData name="Nicolai, Sofia" userId="a0a78a70-f82d-4ace-bf61-4eaa95d6a570" providerId="ADAL" clId="{A3E2878F-7288-4D49-AE28-0FB400E286F1}" dt="2026-09-25T07:12:31.673" v="3709" actId="1076"/>
          <ac:spMkLst>
            <pc:docMk/>
            <pc:sldMk cId="692800505" sldId="297"/>
            <ac:spMk id="22" creationId="{3A343612-5513-576A-5155-92E28C63F986}"/>
          </ac:spMkLst>
        </pc:spChg>
        <pc:spChg chg="add mod">
          <ac:chgData name="Nicolai, Sofia" userId="a0a78a70-f82d-4ace-bf61-4eaa95d6a570" providerId="ADAL" clId="{A3E2878F-7288-4D49-AE28-0FB400E286F1}" dt="2026-09-25T07:14:53.965" v="3750" actId="1076"/>
          <ac:spMkLst>
            <pc:docMk/>
            <pc:sldMk cId="692800505" sldId="297"/>
            <ac:spMk id="24" creationId="{F0CB02A6-42F6-E955-F7AD-1BFC6FEC4D32}"/>
          </ac:spMkLst>
        </pc:spChg>
        <pc:spChg chg="add mod">
          <ac:chgData name="Nicolai, Sofia" userId="a0a78a70-f82d-4ace-bf61-4eaa95d6a570" providerId="ADAL" clId="{A3E2878F-7288-4D49-AE28-0FB400E286F1}" dt="2026-09-25T08:45:00.668" v="4008" actId="1076"/>
          <ac:spMkLst>
            <pc:docMk/>
            <pc:sldMk cId="692800505" sldId="297"/>
            <ac:spMk id="25" creationId="{A73B2646-B634-4AD1-462B-8FA6A9D67CEA}"/>
          </ac:spMkLst>
        </pc:spChg>
        <pc:spChg chg="add mod">
          <ac:chgData name="Nicolai, Sofia" userId="a0a78a70-f82d-4ace-bf61-4eaa95d6a570" providerId="ADAL" clId="{A3E2878F-7288-4D49-AE28-0FB400E286F1}" dt="2026-09-25T07:14:51.446" v="3748" actId="14100"/>
          <ac:spMkLst>
            <pc:docMk/>
            <pc:sldMk cId="692800505" sldId="297"/>
            <ac:spMk id="28" creationId="{3812E2D1-4129-25A1-B25E-09E234338AEE}"/>
          </ac:spMkLst>
        </pc:spChg>
        <pc:spChg chg="add mod">
          <ac:chgData name="Nicolai, Sofia" userId="a0a78a70-f82d-4ace-bf61-4eaa95d6a570" providerId="ADAL" clId="{A3E2878F-7288-4D49-AE28-0FB400E286F1}" dt="2026-09-25T08:45:09.560" v="4009" actId="1076"/>
          <ac:spMkLst>
            <pc:docMk/>
            <pc:sldMk cId="692800505" sldId="297"/>
            <ac:spMk id="30" creationId="{7CAD973F-797B-B5F8-EBDA-96BC7C1F1FB8}"/>
          </ac:spMkLst>
        </pc:spChg>
        <pc:spChg chg="add mod">
          <ac:chgData name="Nicolai, Sofia" userId="a0a78a70-f82d-4ace-bf61-4eaa95d6a570" providerId="ADAL" clId="{A3E2878F-7288-4D49-AE28-0FB400E286F1}" dt="2026-09-25T07:17:06.982" v="3778" actId="1076"/>
          <ac:spMkLst>
            <pc:docMk/>
            <pc:sldMk cId="692800505" sldId="297"/>
            <ac:spMk id="32" creationId="{027E6104-C83E-64EA-A6B2-03F29F909FA5}"/>
          </ac:spMkLst>
        </pc:spChg>
        <pc:spChg chg="add mod">
          <ac:chgData name="Nicolai, Sofia" userId="a0a78a70-f82d-4ace-bf61-4eaa95d6a570" providerId="ADAL" clId="{A3E2878F-7288-4D49-AE28-0FB400E286F1}" dt="2026-09-25T08:52:33.565" v="4052" actId="20577"/>
          <ac:spMkLst>
            <pc:docMk/>
            <pc:sldMk cId="692800505" sldId="297"/>
            <ac:spMk id="38" creationId="{F6622890-0633-D0D9-A446-750E52D72571}"/>
          </ac:spMkLst>
        </pc:spChg>
        <pc:picChg chg="add mod">
          <ac:chgData name="Nicolai, Sofia" userId="a0a78a70-f82d-4ace-bf61-4eaa95d6a570" providerId="ADAL" clId="{A3E2878F-7288-4D49-AE28-0FB400E286F1}" dt="2026-09-25T08:43:23.165" v="3999" actId="1076"/>
          <ac:picMkLst>
            <pc:docMk/>
            <pc:sldMk cId="692800505" sldId="297"/>
            <ac:picMk id="5" creationId="{21DAAEA7-B12B-4943-02A8-B28F4E49FF25}"/>
          </ac:picMkLst>
        </pc:picChg>
        <pc:picChg chg="mod">
          <ac:chgData name="Nicolai, Sofia" userId="a0a78a70-f82d-4ace-bf61-4eaa95d6a570" providerId="ADAL" clId="{A3E2878F-7288-4D49-AE28-0FB400E286F1}" dt="2026-09-25T06:38:22.026" v="3193" actId="1076"/>
          <ac:picMkLst>
            <pc:docMk/>
            <pc:sldMk cId="692800505" sldId="297"/>
            <ac:picMk id="19" creationId="{E0F70E2F-0D91-9C2E-A0F3-4F9DD2F2707D}"/>
          </ac:picMkLst>
        </pc:picChg>
        <pc:picChg chg="add mod">
          <ac:chgData name="Nicolai, Sofia" userId="a0a78a70-f82d-4ace-bf61-4eaa95d6a570" providerId="ADAL" clId="{A3E2878F-7288-4D49-AE28-0FB400E286F1}" dt="2026-09-25T07:13:52.776" v="3741" actId="1076"/>
          <ac:picMkLst>
            <pc:docMk/>
            <pc:sldMk cId="692800505" sldId="297"/>
            <ac:picMk id="34" creationId="{EA05752D-50DD-6245-8BAC-2BF4E258DA57}"/>
          </ac:picMkLst>
        </pc:picChg>
        <pc:picChg chg="add mod">
          <ac:chgData name="Nicolai, Sofia" userId="a0a78a70-f82d-4ace-bf61-4eaa95d6a570" providerId="ADAL" clId="{A3E2878F-7288-4D49-AE28-0FB400E286F1}" dt="2026-09-25T07:15:25.267" v="3757" actId="1076"/>
          <ac:picMkLst>
            <pc:docMk/>
            <pc:sldMk cId="692800505" sldId="297"/>
            <ac:picMk id="40" creationId="{D5BF3DFC-D62B-7D29-1D4A-2DCA010CE6E9}"/>
          </ac:picMkLst>
        </pc:picChg>
        <pc:picChg chg="add mod">
          <ac:chgData name="Nicolai, Sofia" userId="a0a78a70-f82d-4ace-bf61-4eaa95d6a570" providerId="ADAL" clId="{A3E2878F-7288-4D49-AE28-0FB400E286F1}" dt="2026-09-25T08:45:20.040" v="4011" actId="1076"/>
          <ac:picMkLst>
            <pc:docMk/>
            <pc:sldMk cId="692800505" sldId="297"/>
            <ac:picMk id="44" creationId="{F8A6D60B-59BF-2B57-4568-D77D5CDDD976}"/>
          </ac:picMkLst>
        </pc:picChg>
        <pc:picChg chg="add mod">
          <ac:chgData name="Nicolai, Sofia" userId="a0a78a70-f82d-4ace-bf61-4eaa95d6a570" providerId="ADAL" clId="{A3E2878F-7288-4D49-AE28-0FB400E286F1}" dt="2026-09-25T08:44:57.976" v="4007" actId="1076"/>
          <ac:picMkLst>
            <pc:docMk/>
            <pc:sldMk cId="692800505" sldId="297"/>
            <ac:picMk id="46" creationId="{DE0B373B-DE90-996C-0721-A00B8EAB6240}"/>
          </ac:picMkLst>
        </pc:picChg>
      </pc:sldChg>
      <pc:sldChg chg="addSp delSp modSp add mod modNotesTx">
        <pc:chgData name="Nicolai, Sofia" userId="a0a78a70-f82d-4ace-bf61-4eaa95d6a570" providerId="ADAL" clId="{A3E2878F-7288-4D49-AE28-0FB400E286F1}" dt="2026-09-25T08:57:12.629" v="4058" actId="20577"/>
        <pc:sldMkLst>
          <pc:docMk/>
          <pc:sldMk cId="1996704170" sldId="298"/>
        </pc:sldMkLst>
        <pc:spChg chg="add mod">
          <ac:chgData name="Nicolai, Sofia" userId="a0a78a70-f82d-4ace-bf61-4eaa95d6a570" providerId="ADAL" clId="{A3E2878F-7288-4D49-AE28-0FB400E286F1}" dt="2026-09-25T08:32:00.132" v="3994" actId="1076"/>
          <ac:spMkLst>
            <pc:docMk/>
            <pc:sldMk cId="1996704170" sldId="298"/>
            <ac:spMk id="22" creationId="{6400A000-5EA5-9DCA-BF3F-830BBC8875BF}"/>
          </ac:spMkLst>
        </pc:spChg>
        <pc:spChg chg="add mod">
          <ac:chgData name="Nicolai, Sofia" userId="a0a78a70-f82d-4ace-bf61-4eaa95d6a570" providerId="ADAL" clId="{A3E2878F-7288-4D49-AE28-0FB400E286F1}" dt="2026-09-25T08:27:53.302" v="3947" actId="1076"/>
          <ac:spMkLst>
            <pc:docMk/>
            <pc:sldMk cId="1996704170" sldId="298"/>
            <ac:spMk id="24" creationId="{90F35FDD-D34A-1FC8-FAF5-013134AA7860}"/>
          </ac:spMkLst>
        </pc:spChg>
        <pc:spChg chg="add mod">
          <ac:chgData name="Nicolai, Sofia" userId="a0a78a70-f82d-4ace-bf61-4eaa95d6a570" providerId="ADAL" clId="{A3E2878F-7288-4D49-AE28-0FB400E286F1}" dt="2026-09-25T08:45:34.080" v="4013" actId="20577"/>
          <ac:spMkLst>
            <pc:docMk/>
            <pc:sldMk cId="1996704170" sldId="298"/>
            <ac:spMk id="26" creationId="{9D55D78E-BA26-924D-6C04-A1E004ADD642}"/>
          </ac:spMkLst>
        </pc:spChg>
        <pc:spChg chg="add mod">
          <ac:chgData name="Nicolai, Sofia" userId="a0a78a70-f82d-4ace-bf61-4eaa95d6a570" providerId="ADAL" clId="{A3E2878F-7288-4D49-AE28-0FB400E286F1}" dt="2026-09-25T08:47:13.745" v="4037" actId="1076"/>
          <ac:spMkLst>
            <pc:docMk/>
            <pc:sldMk cId="1996704170" sldId="298"/>
            <ac:spMk id="32" creationId="{6077E4ED-F8A4-7DB8-BF91-726DA68DC939}"/>
          </ac:spMkLst>
        </pc:spChg>
        <pc:spChg chg="add mod">
          <ac:chgData name="Nicolai, Sofia" userId="a0a78a70-f82d-4ace-bf61-4eaa95d6a570" providerId="ADAL" clId="{A3E2878F-7288-4D49-AE28-0FB400E286F1}" dt="2026-09-25T08:47:06.539" v="4035" actId="1076"/>
          <ac:spMkLst>
            <pc:docMk/>
            <pc:sldMk cId="1996704170" sldId="298"/>
            <ac:spMk id="34" creationId="{A59DF09C-7A7B-FF71-52BA-E739FB93CD74}"/>
          </ac:spMkLst>
        </pc:spChg>
        <pc:spChg chg="add mod">
          <ac:chgData name="Nicolai, Sofia" userId="a0a78a70-f82d-4ace-bf61-4eaa95d6a570" providerId="ADAL" clId="{A3E2878F-7288-4D49-AE28-0FB400E286F1}" dt="2026-09-25T08:46:04.234" v="4022" actId="14100"/>
          <ac:spMkLst>
            <pc:docMk/>
            <pc:sldMk cId="1996704170" sldId="298"/>
            <ac:spMk id="42" creationId="{B5F78E6E-77B7-5B19-510D-251A99E0326E}"/>
          </ac:spMkLst>
        </pc:spChg>
        <pc:spChg chg="add mod">
          <ac:chgData name="Nicolai, Sofia" userId="a0a78a70-f82d-4ace-bf61-4eaa95d6a570" providerId="ADAL" clId="{A3E2878F-7288-4D49-AE28-0FB400E286F1}" dt="2026-09-25T08:31:39.875" v="3991" actId="20577"/>
          <ac:spMkLst>
            <pc:docMk/>
            <pc:sldMk cId="1996704170" sldId="298"/>
            <ac:spMk id="43" creationId="{20978EEC-32E8-AAD8-A9AA-A41B4506771C}"/>
          </ac:spMkLst>
        </pc:spChg>
        <pc:spChg chg="add mod">
          <ac:chgData name="Nicolai, Sofia" userId="a0a78a70-f82d-4ace-bf61-4eaa95d6a570" providerId="ADAL" clId="{A3E2878F-7288-4D49-AE28-0FB400E286F1}" dt="2026-09-25T08:31:44.963" v="3993" actId="122"/>
          <ac:spMkLst>
            <pc:docMk/>
            <pc:sldMk cId="1996704170" sldId="298"/>
            <ac:spMk id="45" creationId="{49D94F8D-3A53-89D7-0C2F-B66BB607AF51}"/>
          </ac:spMkLst>
        </pc:spChg>
        <pc:picChg chg="add mod">
          <ac:chgData name="Nicolai, Sofia" userId="a0a78a70-f82d-4ace-bf61-4eaa95d6a570" providerId="ADAL" clId="{A3E2878F-7288-4D49-AE28-0FB400E286F1}" dt="2026-09-25T08:46:06.584" v="4023" actId="1076"/>
          <ac:picMkLst>
            <pc:docMk/>
            <pc:sldMk cId="1996704170" sldId="298"/>
            <ac:picMk id="47" creationId="{014ACFFA-A966-2D05-F30D-8B885B35B1BE}"/>
          </ac:picMkLst>
        </pc:picChg>
        <pc:cxnChg chg="add mod">
          <ac:chgData name="Nicolai, Sofia" userId="a0a78a70-f82d-4ace-bf61-4eaa95d6a570" providerId="ADAL" clId="{A3E2878F-7288-4D49-AE28-0FB400E286F1}" dt="2026-09-25T08:46:54.747" v="4032" actId="13822"/>
          <ac:cxnSpMkLst>
            <pc:docMk/>
            <pc:sldMk cId="1996704170" sldId="298"/>
            <ac:cxnSpMk id="49" creationId="{9460279A-3A7A-1247-90BC-BD32EAD9BF92}"/>
          </ac:cxnSpMkLst>
        </pc:cxnChg>
        <pc:cxnChg chg="add mod">
          <ac:chgData name="Nicolai, Sofia" userId="a0a78a70-f82d-4ace-bf61-4eaa95d6a570" providerId="ADAL" clId="{A3E2878F-7288-4D49-AE28-0FB400E286F1}" dt="2026-09-25T08:47:10.320" v="4036" actId="1076"/>
          <ac:cxnSpMkLst>
            <pc:docMk/>
            <pc:sldMk cId="1996704170" sldId="298"/>
            <ac:cxnSpMk id="52" creationId="{5CE51483-9783-A42C-82C0-DC12EF5EDBEE}"/>
          </ac:cxnSpMkLst>
        </pc:cxnChg>
      </pc:sldChg>
    </pc:docChg>
  </pc:docChgLst>
  <pc:docChgLst>
    <pc:chgData name="Munchmeyer, Max" userId="fa5cc7bd-4465-414e-ac50-3ce8f5a21197" providerId="ADAL" clId="{2AC3C43E-609F-4235-A3DE-7899A05EA62E}"/>
    <pc:docChg chg="custSel addSld modSld sldOrd">
      <pc:chgData name="Munchmeyer, Max" userId="fa5cc7bd-4465-414e-ac50-3ce8f5a21197" providerId="ADAL" clId="{2AC3C43E-609F-4235-A3DE-7899A05EA62E}" dt="2026-09-16T05:08:46.616" v="469" actId="729"/>
      <pc:docMkLst>
        <pc:docMk/>
      </pc:docMkLst>
    </pc:docChg>
  </pc:docChgLst>
  <pc:docChgLst>
    <pc:chgData name="Rossetto, Nicolò" userId="S::nicolo.rossetto@eui.eu::53e3e7c6-d46d-4582-96c1-c9120d55d716" providerId="AD" clId="Web-{16F4D885-F40E-4948-1348-B861530E5CB5}"/>
    <pc:docChg chg="addSld modSld sldOrd">
      <pc:chgData name="Rossetto, Nicolò" userId="S::nicolo.rossetto@eui.eu::53e3e7c6-d46d-4582-96c1-c9120d55d716" providerId="AD" clId="Web-{16F4D885-F40E-4948-1348-B861530E5CB5}" dt="2026-09-15T09:24:16.293" v="173" actId="20577"/>
      <pc:docMkLst>
        <pc:docMk/>
      </pc:docMkLst>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node0NoLn">
    <dgm:fillClrLst meth="repeat">
      <a:schemeClr val="dk2"/>
    </dgm:fillClrLst>
    <dgm:linClrLst meth="repeat">
      <a:schemeClr val="lt1">
        <a:alpha val="0"/>
      </a:schemeClr>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1NoLn">
    <dgm:fillClrLst meth="repeat">
      <a:schemeClr val="dk2"/>
    </dgm:fillClrLst>
    <dgm:linClrLst meth="repeat">
      <a:schemeClr val="lt1">
        <a:alpha val="0"/>
      </a:schemeClr>
    </dgm:linClrLst>
    <dgm:effectClrLst/>
    <dgm:txLinClrLst/>
    <dgm:txFillClrLst/>
    <dgm:txEffectClrLst/>
  </dgm:styleLbl>
  <dgm:styleLbl name="ltNode1NoLn">
    <dgm:fillClrLst meth="repeat">
      <a:schemeClr val="dk2">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2NoLn">
    <dgm:fillClrLst meth="repeat">
      <a:schemeClr val="dk2"/>
    </dgm:fillClrLst>
    <dgm:linClrLst meth="repeat">
      <a:schemeClr val="lt1">
        <a:alpha val="0"/>
      </a:schemeClr>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3NoLn">
    <dgm:fillClrLst meth="repeat">
      <a:schemeClr val="dk2"/>
    </dgm:fillClrLst>
    <dgm:linClrLst meth="repeat">
      <a:schemeClr val="lt1">
        <a:alpha val="0"/>
      </a:schemeClr>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node4NoLn">
    <dgm:fillClrLst meth="repeat">
      <a:schemeClr val="dk2"/>
    </dgm:fillClrLst>
    <dgm:linClrLst meth="repeat">
      <a:schemeClr val="lt1">
        <a:alpha val="0"/>
      </a:schemeClr>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2">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92BC975B-1CDD-4F1A-800C-D615202FB5F4}" type="doc">
      <dgm:prSet loTypeId="urn:microsoft.com/office/officeart/2018/2/layout/IconVerticalSolidList" loCatId="icon" qsTypeId="urn:microsoft.com/office/officeart/2005/8/quickstyle/simple1#6" qsCatId="simple" csTypeId="urn:microsoft.com/office/officeart/2005/8/colors/accent0_3#1" csCatId="mainScheme" phldr="1"/>
      <dgm:spPr/>
      <dgm:t>
        <a:bodyPr/>
        <a:lstStyle/>
        <a:p>
          <a:endParaRPr lang="en-US"/>
        </a:p>
      </dgm:t>
    </dgm:pt>
    <dgm:pt modelId="{BF95642E-1F55-4419-9833-D1819CCAE5D0}">
      <dgm:prSet custT="1"/>
      <dgm:spPr/>
      <dgm:t>
        <a:bodyPr/>
        <a:lstStyle/>
        <a:p>
          <a:pPr>
            <a:lnSpc>
              <a:spcPct val="100000"/>
            </a:lnSpc>
          </a:pPr>
          <a:r>
            <a:rPr lang="en-US" sz="1800" noProof="1"/>
            <a:t>Absence of an ownership regime for AI FMs under EU IP law</a:t>
          </a:r>
        </a:p>
      </dgm:t>
    </dgm:pt>
    <dgm:pt modelId="{0D0E4DA3-C10E-411E-A06F-B47A64CDEE5D}" type="parTrans" cxnId="{80E89176-0050-4607-BC75-1CC42F995311}">
      <dgm:prSet/>
      <dgm:spPr/>
      <dgm:t>
        <a:bodyPr/>
        <a:lstStyle/>
        <a:p>
          <a:endParaRPr lang="en-US"/>
        </a:p>
      </dgm:t>
    </dgm:pt>
    <dgm:pt modelId="{C9CCB463-28AE-487C-983C-8132A11D467E}" type="sibTrans" cxnId="{80E89176-0050-4607-BC75-1CC42F995311}">
      <dgm:prSet/>
      <dgm:spPr/>
      <dgm:t>
        <a:bodyPr/>
        <a:lstStyle/>
        <a:p>
          <a:endParaRPr lang="en-US"/>
        </a:p>
      </dgm:t>
    </dgm:pt>
    <dgm:pt modelId="{038B3D13-1E98-4423-A92A-023BAD38276C}">
      <dgm:prSet custT="1"/>
      <dgm:spPr/>
      <dgm:t>
        <a:bodyPr/>
        <a:lstStyle/>
        <a:p>
          <a:pPr>
            <a:lnSpc>
              <a:spcPct val="100000"/>
            </a:lnSpc>
          </a:pPr>
          <a:r>
            <a:rPr lang="en-US" sz="1500" noProof="1"/>
            <a:t>Art. 18a(5) empowers ENTSO-E and the EU DSO Entity to define intellectual property management and the means of accessing the state-of-the-art solutions</a:t>
          </a:r>
        </a:p>
      </dgm:t>
    </dgm:pt>
    <dgm:pt modelId="{2315AC52-2064-4311-A490-970850965188}" type="parTrans" cxnId="{2C474DE6-A193-4027-89DE-8B024E67A638}">
      <dgm:prSet/>
      <dgm:spPr/>
      <dgm:t>
        <a:bodyPr/>
        <a:lstStyle/>
        <a:p>
          <a:endParaRPr lang="en-US"/>
        </a:p>
      </dgm:t>
    </dgm:pt>
    <dgm:pt modelId="{A3BA8CBC-5A13-4379-BBA4-32F22E86E916}" type="sibTrans" cxnId="{2C474DE6-A193-4027-89DE-8B024E67A638}">
      <dgm:prSet/>
      <dgm:spPr/>
      <dgm:t>
        <a:bodyPr/>
        <a:lstStyle/>
        <a:p>
          <a:endParaRPr lang="en-US"/>
        </a:p>
      </dgm:t>
    </dgm:pt>
    <dgm:pt modelId="{62000BB0-2EB4-4C83-B7E4-610627F1F36B}" type="pres">
      <dgm:prSet presAssocID="{92BC975B-1CDD-4F1A-800C-D615202FB5F4}" presName="root" presStyleCnt="0">
        <dgm:presLayoutVars>
          <dgm:dir/>
          <dgm:resizeHandles val="exact"/>
        </dgm:presLayoutVars>
      </dgm:prSet>
      <dgm:spPr/>
    </dgm:pt>
    <dgm:pt modelId="{7253D22A-9B3E-4995-93C1-4E5DFAB80026}" type="pres">
      <dgm:prSet presAssocID="{BF95642E-1F55-4419-9833-D1819CCAE5D0}" presName="compNode" presStyleCnt="0"/>
      <dgm:spPr/>
    </dgm:pt>
    <dgm:pt modelId="{B2A0474D-BCE7-4DCA-B48A-8EF0D43910A4}" type="pres">
      <dgm:prSet presAssocID="{BF95642E-1F55-4419-9833-D1819CCAE5D0}" presName="bgRect" presStyleLbl="bgShp" presStyleIdx="0" presStyleCnt="2"/>
      <dgm:spPr/>
    </dgm:pt>
    <dgm:pt modelId="{48AA1104-BB7B-4562-8238-EC222269CE02}" type="pres">
      <dgm:prSet presAssocID="{BF95642E-1F55-4419-9833-D1819CCAE5D0}" presName="iconRect" presStyleLbl="node1" presStyleIdx="0" presStyleCnt="2" custLinFactNeighborX="-706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cales of Justice"/>
        </a:ext>
      </dgm:extLst>
    </dgm:pt>
    <dgm:pt modelId="{2BEF4F27-B2D0-431D-B342-DBB2265D4D03}" type="pres">
      <dgm:prSet presAssocID="{BF95642E-1F55-4419-9833-D1819CCAE5D0}" presName="spaceRect" presStyleCnt="0"/>
      <dgm:spPr/>
    </dgm:pt>
    <dgm:pt modelId="{EE8A6E4D-E943-4CC1-AE7F-DEB1510D2E57}" type="pres">
      <dgm:prSet presAssocID="{BF95642E-1F55-4419-9833-D1819CCAE5D0}" presName="parTx" presStyleLbl="revTx" presStyleIdx="0" presStyleCnt="2">
        <dgm:presLayoutVars>
          <dgm:chMax val="0"/>
          <dgm:chPref val="0"/>
        </dgm:presLayoutVars>
      </dgm:prSet>
      <dgm:spPr/>
    </dgm:pt>
    <dgm:pt modelId="{0ACF040A-BD9E-4D2F-B83E-D0F5B5039E0C}" type="pres">
      <dgm:prSet presAssocID="{C9CCB463-28AE-487C-983C-8132A11D467E}" presName="sibTrans" presStyleCnt="0"/>
      <dgm:spPr/>
    </dgm:pt>
    <dgm:pt modelId="{1A02A606-1C3B-4EE8-AB52-94231EE64B0C}" type="pres">
      <dgm:prSet presAssocID="{038B3D13-1E98-4423-A92A-023BAD38276C}" presName="compNode" presStyleCnt="0"/>
      <dgm:spPr/>
    </dgm:pt>
    <dgm:pt modelId="{B63BC7B9-BC0A-453B-8ADE-145CFD99FFC5}" type="pres">
      <dgm:prSet presAssocID="{038B3D13-1E98-4423-A92A-023BAD38276C}" presName="bgRect" presStyleLbl="bgShp" presStyleIdx="1" presStyleCnt="2"/>
      <dgm:spPr/>
    </dgm:pt>
    <dgm:pt modelId="{01EBCD44-53BF-4A57-A4E8-3A0DFCE89963}" type="pres">
      <dgm:prSet presAssocID="{038B3D13-1E98-4423-A92A-023BAD38276C}"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cumento contorno"/>
        </a:ext>
      </dgm:extLst>
    </dgm:pt>
    <dgm:pt modelId="{8EED6284-3ACE-4353-AFE5-08C7F4E93323}" type="pres">
      <dgm:prSet presAssocID="{038B3D13-1E98-4423-A92A-023BAD38276C}" presName="spaceRect" presStyleCnt="0"/>
      <dgm:spPr/>
    </dgm:pt>
    <dgm:pt modelId="{FCFB06EB-3D57-4BD0-8DBA-ABFB1444CEA0}" type="pres">
      <dgm:prSet presAssocID="{038B3D13-1E98-4423-A92A-023BAD38276C}" presName="parTx" presStyleLbl="revTx" presStyleIdx="1" presStyleCnt="2">
        <dgm:presLayoutVars>
          <dgm:chMax val="0"/>
          <dgm:chPref val="0"/>
        </dgm:presLayoutVars>
      </dgm:prSet>
      <dgm:spPr/>
    </dgm:pt>
  </dgm:ptLst>
  <dgm:cxnLst>
    <dgm:cxn modelId="{BBDE8661-FAB3-4545-B0F2-8E48EBD708CC}" type="presOf" srcId="{92BC975B-1CDD-4F1A-800C-D615202FB5F4}" destId="{62000BB0-2EB4-4C83-B7E4-610627F1F36B}" srcOrd="0" destOrd="0" presId="urn:microsoft.com/office/officeart/2018/2/layout/IconVerticalSolidList"/>
    <dgm:cxn modelId="{1491BE41-E328-42CA-A82C-53DE030C4DD7}" type="presOf" srcId="{BF95642E-1F55-4419-9833-D1819CCAE5D0}" destId="{EE8A6E4D-E943-4CC1-AE7F-DEB1510D2E57}" srcOrd="0" destOrd="0" presId="urn:microsoft.com/office/officeart/2018/2/layout/IconVerticalSolidList"/>
    <dgm:cxn modelId="{80E89176-0050-4607-BC75-1CC42F995311}" srcId="{92BC975B-1CDD-4F1A-800C-D615202FB5F4}" destId="{BF95642E-1F55-4419-9833-D1819CCAE5D0}" srcOrd="0" destOrd="0" parTransId="{0D0E4DA3-C10E-411E-A06F-B47A64CDEE5D}" sibTransId="{C9CCB463-28AE-487C-983C-8132A11D467E}"/>
    <dgm:cxn modelId="{D0FD94BE-02B9-418E-9618-29D1216BCC90}" type="presOf" srcId="{038B3D13-1E98-4423-A92A-023BAD38276C}" destId="{FCFB06EB-3D57-4BD0-8DBA-ABFB1444CEA0}" srcOrd="0" destOrd="0" presId="urn:microsoft.com/office/officeart/2018/2/layout/IconVerticalSolidList"/>
    <dgm:cxn modelId="{2C474DE6-A193-4027-89DE-8B024E67A638}" srcId="{92BC975B-1CDD-4F1A-800C-D615202FB5F4}" destId="{038B3D13-1E98-4423-A92A-023BAD38276C}" srcOrd="1" destOrd="0" parTransId="{2315AC52-2064-4311-A490-970850965188}" sibTransId="{A3BA8CBC-5A13-4379-BBA4-32F22E86E916}"/>
    <dgm:cxn modelId="{487FF909-0C1E-431A-B861-65FCA9DF92EA}" type="presParOf" srcId="{62000BB0-2EB4-4C83-B7E4-610627F1F36B}" destId="{7253D22A-9B3E-4995-93C1-4E5DFAB80026}" srcOrd="0" destOrd="0" presId="urn:microsoft.com/office/officeart/2018/2/layout/IconVerticalSolidList"/>
    <dgm:cxn modelId="{6DD56358-08CF-492A-AA48-DCB3D1340362}" type="presParOf" srcId="{7253D22A-9B3E-4995-93C1-4E5DFAB80026}" destId="{B2A0474D-BCE7-4DCA-B48A-8EF0D43910A4}" srcOrd="0" destOrd="0" presId="urn:microsoft.com/office/officeart/2018/2/layout/IconVerticalSolidList"/>
    <dgm:cxn modelId="{0FE50867-547E-4918-ADC8-3307BA087F66}" type="presParOf" srcId="{7253D22A-9B3E-4995-93C1-4E5DFAB80026}" destId="{48AA1104-BB7B-4562-8238-EC222269CE02}" srcOrd="1" destOrd="0" presId="urn:microsoft.com/office/officeart/2018/2/layout/IconVerticalSolidList"/>
    <dgm:cxn modelId="{862BD0EF-08E0-4B5D-A940-3513D651D9AA}" type="presParOf" srcId="{7253D22A-9B3E-4995-93C1-4E5DFAB80026}" destId="{2BEF4F27-B2D0-431D-B342-DBB2265D4D03}" srcOrd="2" destOrd="0" presId="urn:microsoft.com/office/officeart/2018/2/layout/IconVerticalSolidList"/>
    <dgm:cxn modelId="{9BAEE4BF-EB88-40A6-AAA4-6A2038185D0D}" type="presParOf" srcId="{7253D22A-9B3E-4995-93C1-4E5DFAB80026}" destId="{EE8A6E4D-E943-4CC1-AE7F-DEB1510D2E57}" srcOrd="3" destOrd="0" presId="urn:microsoft.com/office/officeart/2018/2/layout/IconVerticalSolidList"/>
    <dgm:cxn modelId="{8D32A2C0-2BEE-4263-9506-CC956C146603}" type="presParOf" srcId="{62000BB0-2EB4-4C83-B7E4-610627F1F36B}" destId="{0ACF040A-BD9E-4D2F-B83E-D0F5B5039E0C}" srcOrd="1" destOrd="0" presId="urn:microsoft.com/office/officeart/2018/2/layout/IconVerticalSolidList"/>
    <dgm:cxn modelId="{5AE4526F-B080-4C92-A8FF-E543E1642A82}" type="presParOf" srcId="{62000BB0-2EB4-4C83-B7E4-610627F1F36B}" destId="{1A02A606-1C3B-4EE8-AB52-94231EE64B0C}" srcOrd="2" destOrd="0" presId="urn:microsoft.com/office/officeart/2018/2/layout/IconVerticalSolidList"/>
    <dgm:cxn modelId="{B8AA8B8A-413A-41E8-9652-11493048A151}" type="presParOf" srcId="{1A02A606-1C3B-4EE8-AB52-94231EE64B0C}" destId="{B63BC7B9-BC0A-453B-8ADE-145CFD99FFC5}" srcOrd="0" destOrd="0" presId="urn:microsoft.com/office/officeart/2018/2/layout/IconVerticalSolidList"/>
    <dgm:cxn modelId="{507CA05E-E7BE-40AC-AA64-D35E1ED882C0}" type="presParOf" srcId="{1A02A606-1C3B-4EE8-AB52-94231EE64B0C}" destId="{01EBCD44-53BF-4A57-A4E8-3A0DFCE89963}" srcOrd="1" destOrd="0" presId="urn:microsoft.com/office/officeart/2018/2/layout/IconVerticalSolidList"/>
    <dgm:cxn modelId="{239D66A6-E127-491E-9270-36977A6FBEA8}" type="presParOf" srcId="{1A02A606-1C3B-4EE8-AB52-94231EE64B0C}" destId="{8EED6284-3ACE-4353-AFE5-08C7F4E93323}" srcOrd="2" destOrd="0" presId="urn:microsoft.com/office/officeart/2018/2/layout/IconVerticalSolidList"/>
    <dgm:cxn modelId="{A3E09242-E2D8-4167-BA55-47F2FA88D6F7}" type="presParOf" srcId="{1A02A606-1C3B-4EE8-AB52-94231EE64B0C}" destId="{FCFB06EB-3D57-4BD0-8DBA-ABFB1444CEA0}" srcOrd="3" destOrd="0" presId="urn:microsoft.com/office/officeart/2018/2/layout/IconVerticalSolidList"/>
  </dgm:cxnLst>
  <dgm:bg>
    <a:solidFill>
      <a:srgbClr val="EEF3FA"/>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F608DF-B229-4891-BB8F-F05B1FC191E0}" type="doc">
      <dgm:prSet loTypeId="urn:microsoft.com/office/officeart/2005/8/layout/default" loCatId="list" qsTypeId="urn:microsoft.com/office/officeart/2005/8/quickstyle/simple1#4" qsCatId="simple" csTypeId="urn:microsoft.com/office/officeart/2005/8/colors/accent0_1#1" csCatId="mainScheme" phldr="1"/>
      <dgm:spPr/>
      <dgm:t>
        <a:bodyPr/>
        <a:lstStyle/>
        <a:p>
          <a:endParaRPr lang="en-US"/>
        </a:p>
      </dgm:t>
    </dgm:pt>
    <dgm:pt modelId="{E48EC338-8AEF-45BB-AB99-964730792CBF}">
      <dgm:prSet phldrT="[Testo]" phldr="0" custT="1"/>
      <dgm:spPr>
        <a:solidFill>
          <a:srgbClr val="D6E4F2"/>
        </a:solidFill>
      </dgm:spPr>
      <dgm:t>
        <a:bodyPr/>
        <a:lstStyle/>
        <a:p>
          <a:r>
            <a:rPr lang="en-US" sz="2000" b="1" noProof="1"/>
            <a:t>Work-for-hire arrangement</a:t>
          </a:r>
        </a:p>
      </dgm:t>
    </dgm:pt>
    <dgm:pt modelId="{2A6D35FF-8DE9-4042-8377-A2E3A7A35522}" type="parTrans" cxnId="{2636FB6E-0097-44BE-A76E-3545DC0A694A}">
      <dgm:prSet/>
      <dgm:spPr/>
      <dgm:t>
        <a:bodyPr/>
        <a:lstStyle/>
        <a:p>
          <a:endParaRPr lang="en-US" sz="1200" b="1"/>
        </a:p>
      </dgm:t>
    </dgm:pt>
    <dgm:pt modelId="{33E1EEFB-9ED3-4166-8BD5-221E2870BB50}" type="sibTrans" cxnId="{2636FB6E-0097-44BE-A76E-3545DC0A694A}">
      <dgm:prSet/>
      <dgm:spPr/>
      <dgm:t>
        <a:bodyPr/>
        <a:lstStyle/>
        <a:p>
          <a:endParaRPr lang="en-US" sz="1200" b="1"/>
        </a:p>
      </dgm:t>
    </dgm:pt>
    <dgm:pt modelId="{2BEE6952-B34C-4041-BE3B-CFB996624F9D}">
      <dgm:prSet phldrT="[Testo]" phldr="0" custT="1"/>
      <dgm:spPr>
        <a:solidFill>
          <a:srgbClr val="D6E4F2"/>
        </a:solidFill>
      </dgm:spPr>
      <dgm:t>
        <a:bodyPr/>
        <a:lstStyle/>
        <a:p>
          <a:r>
            <a:rPr lang="en-US" sz="2000" b="1" noProof="1"/>
            <a:t>Licensing</a:t>
          </a:r>
        </a:p>
      </dgm:t>
    </dgm:pt>
    <dgm:pt modelId="{3BF85BB1-6E3E-46A3-8674-BD130A89DFC8}" type="parTrans" cxnId="{012A2399-13D0-408D-8A09-170900C77545}">
      <dgm:prSet/>
      <dgm:spPr/>
      <dgm:t>
        <a:bodyPr/>
        <a:lstStyle/>
        <a:p>
          <a:endParaRPr lang="en-US" sz="1200" b="1"/>
        </a:p>
      </dgm:t>
    </dgm:pt>
    <dgm:pt modelId="{D9CE2C11-D350-4286-A1A8-2BCF4E6B59DD}" type="sibTrans" cxnId="{012A2399-13D0-408D-8A09-170900C77545}">
      <dgm:prSet/>
      <dgm:spPr/>
      <dgm:t>
        <a:bodyPr/>
        <a:lstStyle/>
        <a:p>
          <a:endParaRPr lang="en-US" sz="1200" b="1"/>
        </a:p>
      </dgm:t>
    </dgm:pt>
    <dgm:pt modelId="{CC5A68AE-D50B-4E4F-B543-9AD328DF5822}">
      <dgm:prSet phldrT="[Testo]" phldr="0" custT="1"/>
      <dgm:spPr>
        <a:solidFill>
          <a:srgbClr val="D6E4F2"/>
        </a:solidFill>
      </dgm:spPr>
      <dgm:t>
        <a:bodyPr/>
        <a:lstStyle/>
        <a:p>
          <a:r>
            <a:rPr lang="en-US" sz="2000" b="1" noProof="1"/>
            <a:t>Joint-ownership</a:t>
          </a:r>
        </a:p>
      </dgm:t>
    </dgm:pt>
    <dgm:pt modelId="{4B89E54B-87FC-447A-B595-210451420C4B}" type="parTrans" cxnId="{F8248D9A-E778-4DD0-AB5E-5D50025558B2}">
      <dgm:prSet/>
      <dgm:spPr/>
      <dgm:t>
        <a:bodyPr/>
        <a:lstStyle/>
        <a:p>
          <a:endParaRPr lang="en-US" sz="1200" b="1"/>
        </a:p>
      </dgm:t>
    </dgm:pt>
    <dgm:pt modelId="{2C18D0CF-8BCD-4521-8ABB-A296DA3D3288}" type="sibTrans" cxnId="{F8248D9A-E778-4DD0-AB5E-5D50025558B2}">
      <dgm:prSet/>
      <dgm:spPr/>
      <dgm:t>
        <a:bodyPr/>
        <a:lstStyle/>
        <a:p>
          <a:endParaRPr lang="en-US" sz="1200" b="1"/>
        </a:p>
      </dgm:t>
    </dgm:pt>
    <dgm:pt modelId="{705B7B01-C1A4-4D2A-BD0D-DBF87A8FB760}">
      <dgm:prSet phldrT="[Testo]" phldr="0" custT="1"/>
      <dgm:spPr>
        <a:solidFill>
          <a:srgbClr val="D6E4F2"/>
        </a:solidFill>
      </dgm:spPr>
      <dgm:t>
        <a:bodyPr/>
        <a:lstStyle/>
        <a:p>
          <a:r>
            <a:rPr lang="en-US" sz="2000" b="1" noProof="1"/>
            <a:t>Model </a:t>
          </a:r>
        </a:p>
        <a:p>
          <a:r>
            <a:rPr lang="en-US" sz="2000" b="1" noProof="1"/>
            <a:t>as-a-service</a:t>
          </a:r>
        </a:p>
      </dgm:t>
    </dgm:pt>
    <dgm:pt modelId="{7A2093D0-4637-405E-9C03-107F6651EF29}" type="parTrans" cxnId="{8FF2454B-4E22-43CD-9C7E-4EE00EBE8980}">
      <dgm:prSet/>
      <dgm:spPr/>
      <dgm:t>
        <a:bodyPr/>
        <a:lstStyle/>
        <a:p>
          <a:endParaRPr lang="en-US" sz="1200" b="1"/>
        </a:p>
      </dgm:t>
    </dgm:pt>
    <dgm:pt modelId="{4A29A3CC-560D-4190-A2C3-2BED4B97AD3F}" type="sibTrans" cxnId="{8FF2454B-4E22-43CD-9C7E-4EE00EBE8980}">
      <dgm:prSet/>
      <dgm:spPr/>
      <dgm:t>
        <a:bodyPr/>
        <a:lstStyle/>
        <a:p>
          <a:endParaRPr lang="en-US" sz="1200" b="1"/>
        </a:p>
      </dgm:t>
    </dgm:pt>
    <dgm:pt modelId="{63FFAEFD-6654-494A-BE3D-D2CCF62BF92D}" type="pres">
      <dgm:prSet presAssocID="{1FF608DF-B229-4891-BB8F-F05B1FC191E0}" presName="diagram" presStyleCnt="0">
        <dgm:presLayoutVars>
          <dgm:dir/>
          <dgm:resizeHandles val="exact"/>
        </dgm:presLayoutVars>
      </dgm:prSet>
      <dgm:spPr/>
    </dgm:pt>
    <dgm:pt modelId="{03298F57-CCB6-4E44-8B38-4E305F001086}" type="pres">
      <dgm:prSet presAssocID="{E48EC338-8AEF-45BB-AB99-964730792CBF}" presName="node" presStyleLbl="node1" presStyleIdx="0" presStyleCnt="4">
        <dgm:presLayoutVars>
          <dgm:bulletEnabled val="1"/>
        </dgm:presLayoutVars>
      </dgm:prSet>
      <dgm:spPr/>
    </dgm:pt>
    <dgm:pt modelId="{B3B08D82-314C-4ACB-8237-273A26467F2A}" type="pres">
      <dgm:prSet presAssocID="{33E1EEFB-9ED3-4166-8BD5-221E2870BB50}" presName="sibTrans" presStyleCnt="0"/>
      <dgm:spPr/>
    </dgm:pt>
    <dgm:pt modelId="{8507F650-DFFB-4B52-A157-38AD734D734F}" type="pres">
      <dgm:prSet presAssocID="{2BEE6952-B34C-4041-BE3B-CFB996624F9D}" presName="node" presStyleLbl="node1" presStyleIdx="1" presStyleCnt="4">
        <dgm:presLayoutVars>
          <dgm:bulletEnabled val="1"/>
        </dgm:presLayoutVars>
      </dgm:prSet>
      <dgm:spPr/>
    </dgm:pt>
    <dgm:pt modelId="{DC658C44-CA47-4917-8462-9A598E69C052}" type="pres">
      <dgm:prSet presAssocID="{D9CE2C11-D350-4286-A1A8-2BCF4E6B59DD}" presName="sibTrans" presStyleCnt="0"/>
      <dgm:spPr/>
    </dgm:pt>
    <dgm:pt modelId="{7F5271EE-4727-4D19-A1F4-DE4DCCAEB5BF}" type="pres">
      <dgm:prSet presAssocID="{CC5A68AE-D50B-4E4F-B543-9AD328DF5822}" presName="node" presStyleLbl="node1" presStyleIdx="2" presStyleCnt="4">
        <dgm:presLayoutVars>
          <dgm:bulletEnabled val="1"/>
        </dgm:presLayoutVars>
      </dgm:prSet>
      <dgm:spPr/>
    </dgm:pt>
    <dgm:pt modelId="{3C7ECD72-C3FF-410C-89D5-D1EDF7AAD52F}" type="pres">
      <dgm:prSet presAssocID="{2C18D0CF-8BCD-4521-8ABB-A296DA3D3288}" presName="sibTrans" presStyleCnt="0"/>
      <dgm:spPr/>
    </dgm:pt>
    <dgm:pt modelId="{B9FE64C8-B77E-40FF-9978-AEE5D2C4A76F}" type="pres">
      <dgm:prSet presAssocID="{705B7B01-C1A4-4D2A-BD0D-DBF87A8FB760}" presName="node" presStyleLbl="node1" presStyleIdx="3" presStyleCnt="4">
        <dgm:presLayoutVars>
          <dgm:bulletEnabled val="1"/>
        </dgm:presLayoutVars>
      </dgm:prSet>
      <dgm:spPr/>
    </dgm:pt>
  </dgm:ptLst>
  <dgm:cxnLst>
    <dgm:cxn modelId="{296F443F-7015-4CFD-918B-3AD34560B056}" type="presOf" srcId="{705B7B01-C1A4-4D2A-BD0D-DBF87A8FB760}" destId="{B9FE64C8-B77E-40FF-9978-AEE5D2C4A76F}" srcOrd="0" destOrd="0" presId="urn:microsoft.com/office/officeart/2005/8/layout/default"/>
    <dgm:cxn modelId="{54E35664-EB88-4A1D-B5D5-F9E745FE847D}" type="presOf" srcId="{2BEE6952-B34C-4041-BE3B-CFB996624F9D}" destId="{8507F650-DFFB-4B52-A157-38AD734D734F}" srcOrd="0" destOrd="0" presId="urn:microsoft.com/office/officeart/2005/8/layout/default"/>
    <dgm:cxn modelId="{D018F865-4A9B-4D80-9515-C422C10F8AE0}" type="presOf" srcId="{E48EC338-8AEF-45BB-AB99-964730792CBF}" destId="{03298F57-CCB6-4E44-8B38-4E305F001086}" srcOrd="0" destOrd="0" presId="urn:microsoft.com/office/officeart/2005/8/layout/default"/>
    <dgm:cxn modelId="{8FF2454B-4E22-43CD-9C7E-4EE00EBE8980}" srcId="{1FF608DF-B229-4891-BB8F-F05B1FC191E0}" destId="{705B7B01-C1A4-4D2A-BD0D-DBF87A8FB760}" srcOrd="3" destOrd="0" parTransId="{7A2093D0-4637-405E-9C03-107F6651EF29}" sibTransId="{4A29A3CC-560D-4190-A2C3-2BED4B97AD3F}"/>
    <dgm:cxn modelId="{2636FB6E-0097-44BE-A76E-3545DC0A694A}" srcId="{1FF608DF-B229-4891-BB8F-F05B1FC191E0}" destId="{E48EC338-8AEF-45BB-AB99-964730792CBF}" srcOrd="0" destOrd="0" parTransId="{2A6D35FF-8DE9-4042-8377-A2E3A7A35522}" sibTransId="{33E1EEFB-9ED3-4166-8BD5-221E2870BB50}"/>
    <dgm:cxn modelId="{407A396F-1157-446F-9848-525B79D28ACF}" type="presOf" srcId="{1FF608DF-B229-4891-BB8F-F05B1FC191E0}" destId="{63FFAEFD-6654-494A-BE3D-D2CCF62BF92D}" srcOrd="0" destOrd="0" presId="urn:microsoft.com/office/officeart/2005/8/layout/default"/>
    <dgm:cxn modelId="{C1187D7E-DE17-4982-8363-2C5A3E06991D}" type="presOf" srcId="{CC5A68AE-D50B-4E4F-B543-9AD328DF5822}" destId="{7F5271EE-4727-4D19-A1F4-DE4DCCAEB5BF}" srcOrd="0" destOrd="0" presId="urn:microsoft.com/office/officeart/2005/8/layout/default"/>
    <dgm:cxn modelId="{012A2399-13D0-408D-8A09-170900C77545}" srcId="{1FF608DF-B229-4891-BB8F-F05B1FC191E0}" destId="{2BEE6952-B34C-4041-BE3B-CFB996624F9D}" srcOrd="1" destOrd="0" parTransId="{3BF85BB1-6E3E-46A3-8674-BD130A89DFC8}" sibTransId="{D9CE2C11-D350-4286-A1A8-2BCF4E6B59DD}"/>
    <dgm:cxn modelId="{F8248D9A-E778-4DD0-AB5E-5D50025558B2}" srcId="{1FF608DF-B229-4891-BB8F-F05B1FC191E0}" destId="{CC5A68AE-D50B-4E4F-B543-9AD328DF5822}" srcOrd="2" destOrd="0" parTransId="{4B89E54B-87FC-447A-B595-210451420C4B}" sibTransId="{2C18D0CF-8BCD-4521-8ABB-A296DA3D3288}"/>
    <dgm:cxn modelId="{809AE674-E0C1-4BC4-AFF5-83FC40752E20}" type="presParOf" srcId="{63FFAEFD-6654-494A-BE3D-D2CCF62BF92D}" destId="{03298F57-CCB6-4E44-8B38-4E305F001086}" srcOrd="0" destOrd="0" presId="urn:microsoft.com/office/officeart/2005/8/layout/default"/>
    <dgm:cxn modelId="{8D62114B-6F4A-4857-9A1B-4D967BE80479}" type="presParOf" srcId="{63FFAEFD-6654-494A-BE3D-D2CCF62BF92D}" destId="{B3B08D82-314C-4ACB-8237-273A26467F2A}" srcOrd="1" destOrd="0" presId="urn:microsoft.com/office/officeart/2005/8/layout/default"/>
    <dgm:cxn modelId="{F7BF295F-AEDA-48F5-8EB2-4A98A2609B1B}" type="presParOf" srcId="{63FFAEFD-6654-494A-BE3D-D2CCF62BF92D}" destId="{8507F650-DFFB-4B52-A157-38AD734D734F}" srcOrd="2" destOrd="0" presId="urn:microsoft.com/office/officeart/2005/8/layout/default"/>
    <dgm:cxn modelId="{4ADD3900-00D7-4BC2-8866-38B9B1916828}" type="presParOf" srcId="{63FFAEFD-6654-494A-BE3D-D2CCF62BF92D}" destId="{DC658C44-CA47-4917-8462-9A598E69C052}" srcOrd="3" destOrd="0" presId="urn:microsoft.com/office/officeart/2005/8/layout/default"/>
    <dgm:cxn modelId="{6455BB3D-D597-4658-9041-19DA1EF72E29}" type="presParOf" srcId="{63FFAEFD-6654-494A-BE3D-D2CCF62BF92D}" destId="{7F5271EE-4727-4D19-A1F4-DE4DCCAEB5BF}" srcOrd="4" destOrd="0" presId="urn:microsoft.com/office/officeart/2005/8/layout/default"/>
    <dgm:cxn modelId="{30317999-6636-4C15-923A-17CC7DDD6ADF}" type="presParOf" srcId="{63FFAEFD-6654-494A-BE3D-D2CCF62BF92D}" destId="{3C7ECD72-C3FF-410C-89D5-D1EDF7AAD52F}" srcOrd="5" destOrd="0" presId="urn:microsoft.com/office/officeart/2005/8/layout/default"/>
    <dgm:cxn modelId="{629BDDBD-E8F2-4CC3-9CBD-A24A147C949F}" type="presParOf" srcId="{63FFAEFD-6654-494A-BE3D-D2CCF62BF92D}" destId="{B9FE64C8-B77E-40FF-9978-AEE5D2C4A76F}" srcOrd="6" destOrd="0" presId="urn:microsoft.com/office/officeart/2005/8/layout/default"/>
  </dgm:cxnLst>
  <dgm:bg>
    <a:noFill/>
  </dgm:bg>
  <dgm:whole>
    <a:ln>
      <a:solidFill>
        <a:srgbClr val="D6E4F2"/>
      </a:solidFill>
    </a:ln>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0474D-BCE7-4DCA-B48A-8EF0D43910A4}">
      <dsp:nvSpPr>
        <dsp:cNvPr id="0" name=""/>
        <dsp:cNvSpPr/>
      </dsp:nvSpPr>
      <dsp:spPr>
        <a:xfrm>
          <a:off x="0" y="416378"/>
          <a:ext cx="4916383" cy="139609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AA1104-BB7B-4562-8238-EC222269CE02}">
      <dsp:nvSpPr>
        <dsp:cNvPr id="0" name=""/>
        <dsp:cNvSpPr/>
      </dsp:nvSpPr>
      <dsp:spPr>
        <a:xfrm>
          <a:off x="368107" y="730499"/>
          <a:ext cx="767851" cy="7678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8A6E4D-E943-4CC1-AE7F-DEB1510D2E57}">
      <dsp:nvSpPr>
        <dsp:cNvPr id="0" name=""/>
        <dsp:cNvSpPr/>
      </dsp:nvSpPr>
      <dsp:spPr>
        <a:xfrm>
          <a:off x="1612487" y="416378"/>
          <a:ext cx="3303895" cy="139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753" tIns="147753" rIns="147753" bIns="147753" numCol="1" spcCol="1270" anchor="ctr" anchorCtr="0">
          <a:noAutofit/>
        </a:bodyPr>
        <a:lstStyle/>
        <a:p>
          <a:pPr marL="0" lvl="0" indent="0" algn="l" defTabSz="800100">
            <a:lnSpc>
              <a:spcPct val="100000"/>
            </a:lnSpc>
            <a:spcBef>
              <a:spcPct val="0"/>
            </a:spcBef>
            <a:spcAft>
              <a:spcPct val="35000"/>
            </a:spcAft>
            <a:buNone/>
          </a:pPr>
          <a:r>
            <a:rPr lang="en-US" sz="1800" kern="1200" noProof="1"/>
            <a:t>Absence of an ownership regime for AI FMs under EU IP law</a:t>
          </a:r>
        </a:p>
      </dsp:txBody>
      <dsp:txXfrm>
        <a:off x="1612487" y="416378"/>
        <a:ext cx="3303895" cy="1396093"/>
      </dsp:txXfrm>
    </dsp:sp>
    <dsp:sp modelId="{B63BC7B9-BC0A-453B-8ADE-145CFD99FFC5}">
      <dsp:nvSpPr>
        <dsp:cNvPr id="0" name=""/>
        <dsp:cNvSpPr/>
      </dsp:nvSpPr>
      <dsp:spPr>
        <a:xfrm>
          <a:off x="0" y="2106386"/>
          <a:ext cx="4916383" cy="1396093"/>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EBCD44-53BF-4A57-A4E8-3A0DFCE89963}">
      <dsp:nvSpPr>
        <dsp:cNvPr id="0" name=""/>
        <dsp:cNvSpPr/>
      </dsp:nvSpPr>
      <dsp:spPr>
        <a:xfrm>
          <a:off x="422318" y="2420507"/>
          <a:ext cx="767851" cy="767851"/>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FB06EB-3D57-4BD0-8DBA-ABFB1444CEA0}">
      <dsp:nvSpPr>
        <dsp:cNvPr id="0" name=""/>
        <dsp:cNvSpPr/>
      </dsp:nvSpPr>
      <dsp:spPr>
        <a:xfrm>
          <a:off x="1612487" y="2106386"/>
          <a:ext cx="3303895" cy="139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753" tIns="147753" rIns="147753" bIns="147753" numCol="1" spcCol="1270" anchor="ctr" anchorCtr="0">
          <a:noAutofit/>
        </a:bodyPr>
        <a:lstStyle/>
        <a:p>
          <a:pPr marL="0" lvl="0" indent="0" algn="l" defTabSz="666750">
            <a:lnSpc>
              <a:spcPct val="100000"/>
            </a:lnSpc>
            <a:spcBef>
              <a:spcPct val="0"/>
            </a:spcBef>
            <a:spcAft>
              <a:spcPct val="35000"/>
            </a:spcAft>
            <a:buNone/>
          </a:pPr>
          <a:r>
            <a:rPr lang="en-US" sz="1500" kern="1200" noProof="1"/>
            <a:t>Art. 18a(5) empowers ENTSO-E and the EU DSO Entity to define intellectual property management and the means of accessing the state-of-the-art solutions</a:t>
          </a:r>
        </a:p>
      </dsp:txBody>
      <dsp:txXfrm>
        <a:off x="1612487" y="2106386"/>
        <a:ext cx="3303895" cy="13960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98F57-CCB6-4E44-8B38-4E305F001086}">
      <dsp:nvSpPr>
        <dsp:cNvPr id="0" name=""/>
        <dsp:cNvSpPr/>
      </dsp:nvSpPr>
      <dsp:spPr>
        <a:xfrm>
          <a:off x="600" y="390560"/>
          <a:ext cx="2340563" cy="1404337"/>
        </a:xfrm>
        <a:prstGeom prst="rect">
          <a:avLst/>
        </a:prstGeom>
        <a:solidFill>
          <a:srgbClr val="D6E4F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1"/>
            <a:t>Work-for-hire arrangement</a:t>
          </a:r>
        </a:p>
      </dsp:txBody>
      <dsp:txXfrm>
        <a:off x="600" y="390560"/>
        <a:ext cx="2340563" cy="1404337"/>
      </dsp:txXfrm>
    </dsp:sp>
    <dsp:sp modelId="{8507F650-DFFB-4B52-A157-38AD734D734F}">
      <dsp:nvSpPr>
        <dsp:cNvPr id="0" name=""/>
        <dsp:cNvSpPr/>
      </dsp:nvSpPr>
      <dsp:spPr>
        <a:xfrm>
          <a:off x="2575219" y="390560"/>
          <a:ext cx="2340563" cy="1404337"/>
        </a:xfrm>
        <a:prstGeom prst="rect">
          <a:avLst/>
        </a:prstGeom>
        <a:solidFill>
          <a:srgbClr val="D6E4F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1"/>
            <a:t>Licensing</a:t>
          </a:r>
        </a:p>
      </dsp:txBody>
      <dsp:txXfrm>
        <a:off x="2575219" y="390560"/>
        <a:ext cx="2340563" cy="1404337"/>
      </dsp:txXfrm>
    </dsp:sp>
    <dsp:sp modelId="{7F5271EE-4727-4D19-A1F4-DE4DCCAEB5BF}">
      <dsp:nvSpPr>
        <dsp:cNvPr id="0" name=""/>
        <dsp:cNvSpPr/>
      </dsp:nvSpPr>
      <dsp:spPr>
        <a:xfrm>
          <a:off x="600" y="2028955"/>
          <a:ext cx="2340563" cy="1404337"/>
        </a:xfrm>
        <a:prstGeom prst="rect">
          <a:avLst/>
        </a:prstGeom>
        <a:solidFill>
          <a:srgbClr val="D6E4F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1"/>
            <a:t>Joint-ownership</a:t>
          </a:r>
        </a:p>
      </dsp:txBody>
      <dsp:txXfrm>
        <a:off x="600" y="2028955"/>
        <a:ext cx="2340563" cy="1404337"/>
      </dsp:txXfrm>
    </dsp:sp>
    <dsp:sp modelId="{B9FE64C8-B77E-40FF-9978-AEE5D2C4A76F}">
      <dsp:nvSpPr>
        <dsp:cNvPr id="0" name=""/>
        <dsp:cNvSpPr/>
      </dsp:nvSpPr>
      <dsp:spPr>
        <a:xfrm>
          <a:off x="2575219" y="2028955"/>
          <a:ext cx="2340563" cy="1404337"/>
        </a:xfrm>
        <a:prstGeom prst="rect">
          <a:avLst/>
        </a:prstGeom>
        <a:solidFill>
          <a:srgbClr val="D6E4F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1"/>
            <a:t>Model </a:t>
          </a:r>
        </a:p>
        <a:p>
          <a:pPr marL="0" lvl="0" indent="0" algn="ctr" defTabSz="889000">
            <a:lnSpc>
              <a:spcPct val="90000"/>
            </a:lnSpc>
            <a:spcBef>
              <a:spcPct val="0"/>
            </a:spcBef>
            <a:spcAft>
              <a:spcPct val="35000"/>
            </a:spcAft>
            <a:buNone/>
          </a:pPr>
          <a:r>
            <a:rPr lang="en-US" sz="2000" b="1" kern="1200" noProof="1"/>
            <a:t>as-a-service</a:t>
          </a:r>
        </a:p>
      </dsp:txBody>
      <dsp:txXfrm>
        <a:off x="2575219" y="2028955"/>
        <a:ext cx="2340563" cy="140433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13EAD-BFE0-4F22-A1D5-EDD0FEED8EF6}"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6BFCB-D843-488D-8AE2-86618ACE3FD2}" type="slidenum">
              <a:rPr lang="en-US" smtClean="0"/>
              <a:t>‹#›</a:t>
            </a:fld>
            <a:endParaRPr lang="en-US"/>
          </a:p>
        </p:txBody>
      </p:sp>
    </p:spTree>
    <p:extLst>
      <p:ext uri="{BB962C8B-B14F-4D97-AF65-F5344CB8AC3E}">
        <p14:creationId xmlns:p14="http://schemas.microsoft.com/office/powerpoint/2010/main" val="1475373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am </a:t>
            </a:r>
            <a:r>
              <a:rPr lang="en-GB" sz="1200" kern="1200" dirty="0" err="1">
                <a:solidFill>
                  <a:schemeClr val="tx1"/>
                </a:solidFill>
                <a:effectLst/>
                <a:latin typeface="+mn-lt"/>
                <a:ea typeface="+mn-ea"/>
                <a:cs typeface="+mn-cs"/>
              </a:rPr>
              <a:t>sofia</a:t>
            </a:r>
            <a:r>
              <a:rPr lang="en-GB" sz="1200" kern="1200" dirty="0">
                <a:solidFill>
                  <a:schemeClr val="tx1"/>
                </a:solidFill>
                <a:effectLst/>
                <a:latin typeface="+mn-lt"/>
                <a:ea typeface="+mn-ea"/>
                <a:cs typeface="+mn-cs"/>
              </a:rPr>
              <a:t> Nicolai, research associate</a:t>
            </a:r>
          </a:p>
          <a:p>
            <a:r>
              <a:rPr lang="en-GB" sz="1200" kern="1200" dirty="0">
                <a:solidFill>
                  <a:schemeClr val="tx1"/>
                </a:solidFill>
                <a:effectLst/>
                <a:latin typeface="+mn-lt"/>
                <a:ea typeface="+mn-ea"/>
                <a:cs typeface="+mn-cs"/>
              </a:rPr>
              <a:t>Me and Ale will present the Policy Paper written together with Ellen, Lucila, Max, Alberto, </a:t>
            </a:r>
            <a:r>
              <a:rPr lang="en-GB" sz="1200" kern="1200" dirty="0" err="1">
                <a:solidFill>
                  <a:schemeClr val="tx1"/>
                </a:solidFill>
                <a:effectLst/>
                <a:latin typeface="+mn-lt"/>
                <a:ea typeface="+mn-ea"/>
                <a:cs typeface="+mn-cs"/>
              </a:rPr>
              <a:t>Ncolò</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F36BFCB-D843-488D-8AE2-86618ACE3FD2}" type="slidenum">
              <a:rPr lang="en-US" smtClean="0"/>
              <a:t>1</a:t>
            </a:fld>
            <a:endParaRPr lang="en-US"/>
          </a:p>
        </p:txBody>
      </p:sp>
    </p:spTree>
    <p:extLst>
      <p:ext uri="{BB962C8B-B14F-4D97-AF65-F5344CB8AC3E}">
        <p14:creationId xmlns:p14="http://schemas.microsoft.com/office/powerpoint/2010/main" val="2161944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paper is titled ‘’</a:t>
            </a:r>
          </a:p>
          <a:p>
            <a:r>
              <a:rPr lang="en-GB" sz="1200" kern="1200" dirty="0">
                <a:solidFill>
                  <a:schemeClr val="tx1"/>
                </a:solidFill>
                <a:effectLst/>
                <a:latin typeface="+mn-lt"/>
                <a:ea typeface="+mn-ea"/>
                <a:cs typeface="+mn-cs"/>
              </a:rPr>
              <a:t>Which looks at the approach proposed by the European Commission and reflects on some of the implementation aspects that will have to be addressed if the reform is adopted as it is proposed.</a:t>
            </a:r>
          </a:p>
          <a:p>
            <a:r>
              <a:rPr lang="en-GB" sz="1200" kern="1200" dirty="0">
                <a:solidFill>
                  <a:schemeClr val="tx1"/>
                </a:solidFill>
                <a:effectLst/>
                <a:latin typeface="+mn-lt"/>
                <a:ea typeface="+mn-ea"/>
                <a:cs typeface="+mn-cs"/>
              </a:rPr>
              <a:t>Andries already presented the reform and the reasons underpinning it, therefore we jump right into the paper</a:t>
            </a:r>
          </a:p>
          <a:p>
            <a:r>
              <a:rPr lang="en-GB" sz="1200" kern="1200" dirty="0">
                <a:solidFill>
                  <a:schemeClr val="tx1"/>
                </a:solidFill>
                <a:effectLst/>
                <a:latin typeface="+mn-lt"/>
                <a:ea typeface="+mn-ea"/>
                <a:cs typeface="+mn-cs"/>
              </a:rPr>
              <a:t>We focus on the approach chosen by the Commission, being aware that much of the answers to the questions will also depend on the governance framework that will be deployed through the implementing acts.</a:t>
            </a:r>
          </a:p>
        </p:txBody>
      </p:sp>
      <p:sp>
        <p:nvSpPr>
          <p:cNvPr id="4" name="Slide Number Placeholder 3"/>
          <p:cNvSpPr>
            <a:spLocks noGrp="1"/>
          </p:cNvSpPr>
          <p:nvPr>
            <p:ph type="sldNum" sz="quarter" idx="5"/>
          </p:nvPr>
        </p:nvSpPr>
        <p:spPr/>
        <p:txBody>
          <a:bodyPr/>
          <a:lstStyle/>
          <a:p>
            <a:fld id="{9F36BFCB-D843-488D-8AE2-86618ACE3FD2}" type="slidenum">
              <a:rPr lang="en-US" smtClean="0"/>
              <a:t>2</a:t>
            </a:fld>
            <a:endParaRPr lang="en-US"/>
          </a:p>
        </p:txBody>
      </p:sp>
    </p:spTree>
    <p:extLst>
      <p:ext uri="{BB962C8B-B14F-4D97-AF65-F5344CB8AC3E}">
        <p14:creationId xmlns:p14="http://schemas.microsoft.com/office/powerpoint/2010/main" val="3972166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Assuming, as suggested by the reading of the Staff Working Document that accompanies the legislative proposal, that </a:t>
            </a:r>
            <a:r>
              <a:rPr lang="en-GB" sz="1200" u="sng" kern="1200">
                <a:solidFill>
                  <a:schemeClr val="tx1"/>
                </a:solidFill>
                <a:effectLst/>
                <a:latin typeface="+mn-lt"/>
                <a:ea typeface="+mn-ea"/>
                <a:cs typeface="+mn-cs"/>
              </a:rPr>
              <a:t>AI foundation models for electricity grids are part of the state-of-the-art technologies to which the proposal refers</a:t>
            </a:r>
            <a:r>
              <a:rPr lang="en-GB" sz="1200" kern="1200">
                <a:solidFill>
                  <a:schemeClr val="tx1"/>
                </a:solidFill>
                <a:effectLst/>
                <a:latin typeface="+mn-lt"/>
                <a:ea typeface="+mn-ea"/>
                <a:cs typeface="+mn-cs"/>
              </a:rPr>
              <a:t>, this Paper explores and provides initial answers to the following practical questions: 1) who participates in the establishment of the grid data exchange framework?; 2) who pays for the costs associated with the framework and the development of the AI foundation models?; 3) who owns the resulting AI foundation models and their output?; 4) who bears responsibility when harm results from the use of those models?; and 5) which elements are to be considered when designing the implementing acts under Article 61(5b)?</a:t>
            </a:r>
          </a:p>
        </p:txBody>
      </p:sp>
      <p:sp>
        <p:nvSpPr>
          <p:cNvPr id="4" name="Slide Number Placeholder 3"/>
          <p:cNvSpPr>
            <a:spLocks noGrp="1"/>
          </p:cNvSpPr>
          <p:nvPr>
            <p:ph type="sldNum" sz="quarter" idx="5"/>
          </p:nvPr>
        </p:nvSpPr>
        <p:spPr/>
        <p:txBody>
          <a:bodyPr/>
          <a:lstStyle/>
          <a:p>
            <a:fld id="{9F36BFCB-D843-488D-8AE2-86618ACE3FD2}" type="slidenum">
              <a:rPr lang="en-US" smtClean="0"/>
              <a:t>3</a:t>
            </a:fld>
            <a:endParaRPr lang="en-US"/>
          </a:p>
        </p:txBody>
      </p:sp>
    </p:spTree>
    <p:extLst>
      <p:ext uri="{BB962C8B-B14F-4D97-AF65-F5344CB8AC3E}">
        <p14:creationId xmlns:p14="http://schemas.microsoft.com/office/powerpoint/2010/main" val="2511113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Who participates?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Which actors should participate in the framework?</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Article 18a envisages the establishment of the electricity grid data exchange framework as a voluntary initiative. Nevertheless, it imposes an obligation on TSOs and DSOs to establish such a framework. The imposition of an obligation to develop a voluntary framework raises questions about </a:t>
            </a:r>
            <a:r>
              <a:rPr lang="en-GB" sz="1200" u="sng" kern="1200" dirty="0">
                <a:solidFill>
                  <a:schemeClr val="tx1"/>
                </a:solidFill>
                <a:effectLst/>
                <a:latin typeface="+mn-lt"/>
                <a:ea typeface="+mn-ea"/>
                <a:cs typeface="+mn-cs"/>
              </a:rPr>
              <a:t>which entities are subject to such obligation, and what the obligation entails.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is then to be determined whether the obligation is imposed on all EU TSOs and DSOs, or whether, instead, only a volunteering subset of these could be part of the group of entities working together to establish such a framework. The reading of the proposed new Article 18a seems to suggest the latter.</a:t>
            </a:r>
          </a:p>
          <a:p>
            <a:r>
              <a:rPr lang="en-GB" sz="1200" b="1" kern="1200" dirty="0">
                <a:solidFill>
                  <a:schemeClr val="tx1"/>
                </a:solidFill>
                <a:effectLst/>
                <a:latin typeface="+mn-lt"/>
                <a:ea typeface="+mn-ea"/>
                <a:cs typeface="+mn-cs"/>
              </a:rPr>
              <a:t>Main challenge identified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setting of Article 18a is clearly characterised by a degree of </a:t>
            </a:r>
            <a:r>
              <a:rPr lang="en-GB" sz="1200" u="sng" kern="1200" dirty="0">
                <a:solidFill>
                  <a:schemeClr val="tx1"/>
                </a:solidFill>
                <a:effectLst/>
                <a:latin typeface="+mn-lt"/>
                <a:ea typeface="+mn-ea"/>
                <a:cs typeface="+mn-cs"/>
              </a:rPr>
              <a:t>asymmetry</a:t>
            </a:r>
            <a:r>
              <a:rPr lang="en-GB" sz="1200" kern="1200" dirty="0">
                <a:solidFill>
                  <a:schemeClr val="tx1"/>
                </a:solidFill>
                <a:effectLst/>
                <a:latin typeface="+mn-lt"/>
                <a:ea typeface="+mn-ea"/>
                <a:cs typeface="+mn-cs"/>
              </a:rPr>
              <a:t>, as electricity grid data will be made available only by some TSOs and DSOs, while the state-of-the-art technologies which will eventually emerge from the use of such data to train AI foundation models will benefit all TSOs and DSOs.</a:t>
            </a:r>
          </a:p>
          <a:p>
            <a:r>
              <a:rPr lang="en-GB" sz="1200" kern="1200" dirty="0">
                <a:solidFill>
                  <a:schemeClr val="tx1"/>
                </a:solidFill>
                <a:effectLst/>
                <a:latin typeface="+mn-lt"/>
                <a:ea typeface="+mn-ea"/>
                <a:cs typeface="+mn-cs"/>
              </a:rPr>
              <a:t>In fact, Article 18a requires the TSOs and DSOs developing the electricity grid data exchange framework to “allow the use of the developed state-of-the arts solutions, by all European transmission and distribution system operators filing a request via the coordinated arrangement </a:t>
            </a:r>
            <a:r>
              <a:rPr lang="en-GB" sz="1200" kern="1200">
                <a:solidFill>
                  <a:schemeClr val="tx1"/>
                </a:solidFill>
                <a:effectLst/>
                <a:latin typeface="+mn-lt"/>
                <a:ea typeface="+mn-ea"/>
                <a:cs typeface="+mn-cs"/>
              </a:rPr>
              <a:t>of ENTSOE </a:t>
            </a:r>
            <a:r>
              <a:rPr lang="en-GB" sz="1200" kern="1200" dirty="0">
                <a:solidFill>
                  <a:schemeClr val="tx1"/>
                </a:solidFill>
                <a:effectLst/>
                <a:latin typeface="+mn-lt"/>
                <a:ea typeface="+mn-ea"/>
                <a:cs typeface="+mn-cs"/>
              </a:rPr>
              <a:t>and the EU DSO entity”.</a:t>
            </a:r>
          </a:p>
          <a:p>
            <a:r>
              <a:rPr lang="en-GB" sz="1200" b="1" kern="1200" dirty="0">
                <a:solidFill>
                  <a:schemeClr val="tx1"/>
                </a:solidFill>
                <a:effectLst/>
                <a:latin typeface="+mn-lt"/>
                <a:ea typeface="+mn-ea"/>
                <a:cs typeface="+mn-cs"/>
              </a:rPr>
              <a:t>Possible approaches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more natural and symmetric setting would be one in which the data used to train the AI foundation models to develop state-of-the-art technologies to be used by all TSOs and DSOs were also provided by all TSOs and DSOs.</a:t>
            </a:r>
          </a:p>
          <a:p>
            <a:r>
              <a:rPr lang="en-GB" sz="1200" kern="1200" dirty="0">
                <a:solidFill>
                  <a:schemeClr val="tx1"/>
                </a:solidFill>
                <a:effectLst/>
                <a:latin typeface="+mn-lt"/>
                <a:ea typeface="+mn-ea"/>
                <a:cs typeface="+mn-cs"/>
              </a:rPr>
              <a:t>If such an outcome could not be achieved by imposing the obligation to take part in the electricity grid data exchange framework on all TSOs and DSOs, such participation could at least be strongly promoted and incentivised by appropriately </a:t>
            </a:r>
            <a:r>
              <a:rPr lang="en-GB" sz="1200" u="sng" kern="1200" dirty="0">
                <a:solidFill>
                  <a:schemeClr val="tx1"/>
                </a:solidFill>
                <a:effectLst/>
                <a:latin typeface="+mn-lt"/>
                <a:ea typeface="+mn-ea"/>
                <a:cs typeface="+mn-cs"/>
              </a:rPr>
              <a:t>structuring the charges</a:t>
            </a:r>
            <a:r>
              <a:rPr lang="en-GB" sz="1200" kern="1200" dirty="0">
                <a:solidFill>
                  <a:schemeClr val="tx1"/>
                </a:solidFill>
                <a:effectLst/>
                <a:latin typeface="+mn-lt"/>
                <a:ea typeface="+mn-ea"/>
                <a:cs typeface="+mn-cs"/>
              </a:rPr>
              <a:t> for accessing the exchanged data and/or using the resulting state-of-the-art technologies</a:t>
            </a:r>
          </a:p>
        </p:txBody>
      </p:sp>
      <p:sp>
        <p:nvSpPr>
          <p:cNvPr id="4" name="Slide Number Placeholder 3"/>
          <p:cNvSpPr>
            <a:spLocks noGrp="1"/>
          </p:cNvSpPr>
          <p:nvPr>
            <p:ph type="sldNum" sz="quarter" idx="5"/>
          </p:nvPr>
        </p:nvSpPr>
        <p:spPr/>
        <p:txBody>
          <a:bodyPr/>
          <a:lstStyle/>
          <a:p>
            <a:fld id="{9F36BFCB-D843-488D-8AE2-86618ACE3FD2}" type="slidenum">
              <a:rPr lang="en-US" smtClean="0"/>
              <a:t>4</a:t>
            </a:fld>
            <a:endParaRPr lang="en-US"/>
          </a:p>
        </p:txBody>
      </p:sp>
    </p:spTree>
    <p:extLst>
      <p:ext uri="{BB962C8B-B14F-4D97-AF65-F5344CB8AC3E}">
        <p14:creationId xmlns:p14="http://schemas.microsoft.com/office/powerpoint/2010/main" val="463088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A4F38-0BCB-6114-8832-83F7DBD5D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1C7E1-5FEF-0F0A-79F3-7C00D805BF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0EC7B2-438D-BA92-88E9-2BC5C24C1281}"/>
              </a:ext>
            </a:extLst>
          </p:cNvPr>
          <p:cNvSpPr>
            <a:spLocks noGrp="1"/>
          </p:cNvSpPr>
          <p:nvPr>
            <p:ph type="body" idx="1"/>
          </p:nvPr>
        </p:nvSpPr>
        <p:spPr/>
        <p:txBody>
          <a:bodyPr/>
          <a:lstStyle/>
          <a:p>
            <a:pPr>
              <a:lnSpc>
                <a:spcPct val="116000"/>
              </a:lnSpc>
              <a:spcAft>
                <a:spcPts val="800"/>
              </a:spcAft>
              <a:buNone/>
            </a:pPr>
            <a:r>
              <a:rPr lang="en-GB" sz="1200" b="1">
                <a:effectLst/>
                <a:latin typeface="Times New Roman" panose="02020603050405020304" pitchFamily="18" charset="0"/>
                <a:ea typeface="MS Mincho" panose="02020609040205080304" pitchFamily="49" charset="-128"/>
                <a:cs typeface="Times New Roman" panose="02020603050405020304" pitchFamily="18" charset="0"/>
              </a:rPr>
              <a:t>Who pays?</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b="1">
                <a:effectLst/>
                <a:latin typeface="Times New Roman" panose="02020603050405020304" pitchFamily="18" charset="0"/>
                <a:ea typeface="MS Mincho" panose="02020609040205080304" pitchFamily="49" charset="-128"/>
                <a:cs typeface="Times New Roman" panose="02020603050405020304" pitchFamily="18" charset="0"/>
              </a:rPr>
              <a:t>How should the framework and resulting AI foundation models be financed?</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In any arrangement for the provision of a certain good or service, it is essential to identify who pays for the associated costs. In order to answer this question one needs to consider the features of the good or service delivered, including its production costs, and any other conditions that characterise the arrangement, including who is going to have access to that good or service</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b="1">
                <a:effectLst/>
                <a:latin typeface="Times New Roman" panose="02020603050405020304" pitchFamily="18" charset="0"/>
                <a:ea typeface="MS Mincho" panose="02020609040205080304" pitchFamily="49" charset="-128"/>
                <a:cs typeface="Times New Roman" panose="02020603050405020304" pitchFamily="18" charset="0"/>
              </a:rPr>
              <a:t>Main challenge identified</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Some features make cost allocation difficult.</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1) High fixed and common costs, incurred in the production of multiple products and/or the supply to multiple customers</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2) spurious public good, once created, can be consumed by someone without such consumption preventing the consumption of the same goods by someone else, however, ‘excludable in consumption’, i.e. it is possible to exclude someone from their consumption at a reasonable cost</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3) presence of positive network effects (The more system operators join the grid data exchange framework, the more grid data will be exchanged and the more valuable the exchange framework becomes</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4) lack of mandatory participation</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suggest the need to incentivise involvement via differentiated charging.</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p:txBody>
      </p:sp>
      <p:sp>
        <p:nvSpPr>
          <p:cNvPr id="4" name="Slide Number Placeholder 3">
            <a:extLst>
              <a:ext uri="{FF2B5EF4-FFF2-40B4-BE49-F238E27FC236}">
                <a16:creationId xmlns:a16="http://schemas.microsoft.com/office/drawing/2014/main" id="{452FE7D7-BFDB-8AB6-2C1D-8D054654AD97}"/>
              </a:ext>
            </a:extLst>
          </p:cNvPr>
          <p:cNvSpPr>
            <a:spLocks noGrp="1"/>
          </p:cNvSpPr>
          <p:nvPr>
            <p:ph type="sldNum" sz="quarter" idx="5"/>
          </p:nvPr>
        </p:nvSpPr>
        <p:spPr/>
        <p:txBody>
          <a:bodyPr/>
          <a:lstStyle/>
          <a:p>
            <a:fld id="{9F36BFCB-D843-488D-8AE2-86618ACE3FD2}" type="slidenum">
              <a:rPr lang="en-US" smtClean="0"/>
              <a:t>5</a:t>
            </a:fld>
            <a:endParaRPr lang="en-US"/>
          </a:p>
        </p:txBody>
      </p:sp>
    </p:spTree>
    <p:extLst>
      <p:ext uri="{BB962C8B-B14F-4D97-AF65-F5344CB8AC3E}">
        <p14:creationId xmlns:p14="http://schemas.microsoft.com/office/powerpoint/2010/main" val="905737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9C3F4-D0E2-BA9C-899E-E0A9BDBBC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15420-BDE1-8DBD-720B-4084FB349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84E601-BC01-5DDD-6C4C-21BC244B8861}"/>
              </a:ext>
            </a:extLst>
          </p:cNvPr>
          <p:cNvSpPr>
            <a:spLocks noGrp="1"/>
          </p:cNvSpPr>
          <p:nvPr>
            <p:ph type="body" idx="1"/>
          </p:nvPr>
        </p:nvSpPr>
        <p:spPr/>
        <p:txBody>
          <a:bodyPr/>
          <a:lstStyle/>
          <a:p>
            <a:pPr>
              <a:lnSpc>
                <a:spcPct val="116000"/>
              </a:lnSpc>
              <a:spcAft>
                <a:spcPts val="800"/>
              </a:spcAft>
              <a:buNone/>
            </a:pPr>
            <a:r>
              <a:rPr lang="en-GB" sz="1200" b="1">
                <a:effectLst/>
                <a:latin typeface="Times New Roman" panose="02020603050405020304" pitchFamily="18" charset="0"/>
                <a:ea typeface="MS Mincho" panose="02020609040205080304" pitchFamily="49" charset="-128"/>
                <a:cs typeface="Times New Roman" panose="02020603050405020304" pitchFamily="18" charset="0"/>
              </a:rPr>
              <a:t>Possible approaches</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Who should pay?</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TSOs and DSOs are the primary intended users of the grid data exchange framework and of the AI foundation models for electricity grids. Both the framework and the models will benefit the system operators by improving their ability to operate the electricity system and perform their duties at a lower cost.</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Therefore, according to the beneficiary-pays principle, it seems logical to ask electricity system operators, which use the AI foundation models, to finance the costs associated with the establishment of the framework and the development of AI foundation models for electricity grids. In turn, these costs will eventually be passed on to the ultimate beneficiaries of the activities carried out by the electricity system operators, namely the electricity network users.</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endParaRPr lang="en-GB" sz="1200">
              <a:effectLst/>
              <a:latin typeface="Times New Roman" panose="02020603050405020304" pitchFamily="18" charset="0"/>
              <a:ea typeface="MS Mincho" panose="02020609040205080304" pitchFamily="49" charset="-128"/>
              <a:cs typeface="Times New Roman" panose="02020603050405020304" pitchFamily="18"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How much should each operator pay?</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As cost causality may be difficult to identify, the possibility to ‘split’ the bill among electricity system operators based on cost reflectivity is likely to be limited.</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In this case, the allocation rule should minimise any distortion in the users’ behaviour and, therefore, it could make sense to resort to some type of </a:t>
            </a:r>
            <a:r>
              <a:rPr lang="en-GB" sz="1200" u="sng">
                <a:effectLst/>
                <a:latin typeface="Times New Roman" panose="02020603050405020304" pitchFamily="18" charset="0"/>
                <a:ea typeface="MS Mincho" panose="02020609040205080304" pitchFamily="49" charset="-128"/>
                <a:cs typeface="Times New Roman" panose="02020603050405020304" pitchFamily="18" charset="0"/>
              </a:rPr>
              <a:t>proportional cost allocation rule</a:t>
            </a:r>
            <a:r>
              <a:rPr lang="en-GB" sz="1200">
                <a:effectLst/>
                <a:latin typeface="Times New Roman" panose="02020603050405020304" pitchFamily="18" charset="0"/>
                <a:ea typeface="MS Mincho" panose="02020609040205080304" pitchFamily="49" charset="-128"/>
                <a:cs typeface="Times New Roman" panose="02020603050405020304" pitchFamily="18" charset="0"/>
              </a:rPr>
              <a:t> or even to some </a:t>
            </a:r>
            <a:r>
              <a:rPr lang="en-GB" sz="1200" u="sng">
                <a:effectLst/>
                <a:latin typeface="Times New Roman" panose="02020603050405020304" pitchFamily="18" charset="0"/>
                <a:ea typeface="MS Mincho" panose="02020609040205080304" pitchFamily="49" charset="-128"/>
                <a:cs typeface="Times New Roman" panose="02020603050405020304" pitchFamily="18" charset="0"/>
              </a:rPr>
              <a:t>hybrid</a:t>
            </a:r>
            <a:r>
              <a:rPr lang="en-GB" sz="1200">
                <a:effectLst/>
                <a:latin typeface="Times New Roman" panose="02020603050405020304" pitchFamily="18" charset="0"/>
                <a:ea typeface="MS Mincho" panose="02020609040205080304" pitchFamily="49" charset="-128"/>
                <a:cs typeface="Times New Roman" panose="02020603050405020304" pitchFamily="18" charset="0"/>
              </a:rPr>
              <a:t> approaches. For instance, any share of the costs for which cost causality can be identified could be allocated in proportion to the cost responsibility of each system operator, while the remaining share, likely to be much larger, could be allocated in proportion to other parameters, such as the ability to pay of the various system operators, which could be linked to their size</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pPr>
              <a:lnSpc>
                <a:spcPct val="116000"/>
              </a:lnSpc>
              <a:spcAft>
                <a:spcPts val="800"/>
              </a:spcAft>
              <a:buNone/>
            </a:pPr>
            <a:r>
              <a:rPr lang="en-GB" sz="1200">
                <a:effectLst/>
                <a:latin typeface="Times New Roman" panose="02020603050405020304" pitchFamily="18" charset="0"/>
                <a:ea typeface="MS Mincho" panose="02020609040205080304" pitchFamily="49" charset="-128"/>
                <a:cs typeface="Times New Roman" panose="02020603050405020304" pitchFamily="18" charset="0"/>
              </a:rPr>
              <a:t>In particular, some weights could be adopted to adjust the proportional allocation of costs in order to promote early involvement in the grid data exchange framework and the development of AI foundation models by as many system operators as possible.</a:t>
            </a:r>
            <a:endParaRPr lang="en-GB" sz="1200">
              <a:effectLst/>
              <a:latin typeface="Times New Roman" panose="02020603050405020304" pitchFamily="18" charset="0"/>
              <a:ea typeface="MS Mincho" panose="02020609040205080304" pitchFamily="49" charset="-128"/>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00CD87C3-155C-F79D-93FF-54AB3211949F}"/>
              </a:ext>
            </a:extLst>
          </p:cNvPr>
          <p:cNvSpPr>
            <a:spLocks noGrp="1"/>
          </p:cNvSpPr>
          <p:nvPr>
            <p:ph type="sldNum" sz="quarter" idx="5"/>
          </p:nvPr>
        </p:nvSpPr>
        <p:spPr/>
        <p:txBody>
          <a:bodyPr/>
          <a:lstStyle/>
          <a:p>
            <a:fld id="{9F36BFCB-D843-488D-8AE2-86618ACE3FD2}" type="slidenum">
              <a:rPr lang="en-US" smtClean="0"/>
              <a:t>6</a:t>
            </a:fld>
            <a:endParaRPr lang="en-US"/>
          </a:p>
        </p:txBody>
      </p:sp>
    </p:spTree>
    <p:extLst>
      <p:ext uri="{BB962C8B-B14F-4D97-AF65-F5344CB8AC3E}">
        <p14:creationId xmlns:p14="http://schemas.microsoft.com/office/powerpoint/2010/main" val="571496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a:solidFill>
                  <a:schemeClr val="tx1"/>
                </a:solidFill>
                <a:effectLst/>
                <a:latin typeface="+mn-lt"/>
                <a:ea typeface="+mn-ea"/>
                <a:cs typeface="+mn-cs"/>
              </a:rPr>
              <a:t>EU intellectual property law does not provide a clear ownership regime for AI foundation models themselves [neither as a trade secret arrangements, considering the potential classification of high risks of AI applied into grids and the consecutive disclosure obligations]. As a result, ownership and access rights are likely to be determined through contractual mechanisms.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Article 18a(5) confers on the ENTSO-E and the EU DSO Entity the power to define – and communicate to the commission – a number of aspects, including intellectual property management and the means of accessing the developed state-of-the arts solutions.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You can find in our paper an overview of different contractual archetypes which can perform an ownership allocative function: </a:t>
            </a:r>
          </a:p>
          <a:p>
            <a:r>
              <a:rPr lang="en-US" sz="1200" kern="1200">
                <a:solidFill>
                  <a:schemeClr val="tx1"/>
                </a:solidFill>
                <a:effectLst/>
                <a:latin typeface="+mn-lt"/>
                <a:ea typeface="+mn-ea"/>
                <a:cs typeface="+mn-cs"/>
              </a:rPr>
              <a:t> </a:t>
            </a:r>
          </a:p>
          <a:p>
            <a:pPr marL="171450" lvl="0" indent="-171450" rtl="0" fontAlgn="ctr">
              <a:buFont typeface="Arial" panose="020B0604020202020204" pitchFamily="34" charset="0"/>
              <a:buChar char="•"/>
            </a:pPr>
            <a:r>
              <a:rPr lang="en-US" sz="1200" kern="1200">
                <a:solidFill>
                  <a:schemeClr val="tx1"/>
                </a:solidFill>
                <a:effectLst/>
                <a:latin typeface="+mn-lt"/>
                <a:ea typeface="+mn-ea"/>
                <a:cs typeface="+mn-cs"/>
              </a:rPr>
              <a:t>work-for-hire arrangements</a:t>
            </a:r>
          </a:p>
          <a:p>
            <a:pPr marL="171450" lvl="0" indent="-171450" rtl="0" fontAlgn="ctr">
              <a:buFont typeface="Arial" panose="020B0604020202020204" pitchFamily="34" charset="0"/>
              <a:buChar char="•"/>
            </a:pPr>
            <a:r>
              <a:rPr lang="en-US" sz="1200" kern="1200">
                <a:solidFill>
                  <a:schemeClr val="tx1"/>
                </a:solidFill>
                <a:effectLst/>
                <a:latin typeface="+mn-lt"/>
                <a:ea typeface="+mn-ea"/>
                <a:cs typeface="+mn-cs"/>
              </a:rPr>
              <a:t>Licensing</a:t>
            </a:r>
          </a:p>
          <a:p>
            <a:pPr marL="171450" lvl="0" indent="-171450" rtl="0" fontAlgn="ctr">
              <a:buFont typeface="Arial" panose="020B0604020202020204" pitchFamily="34" charset="0"/>
              <a:buChar char="•"/>
            </a:pPr>
            <a:r>
              <a:rPr lang="en-US" sz="1200" kern="1200">
                <a:solidFill>
                  <a:schemeClr val="tx1"/>
                </a:solidFill>
                <a:effectLst/>
                <a:latin typeface="+mn-lt"/>
                <a:ea typeface="+mn-ea"/>
                <a:cs typeface="+mn-cs"/>
              </a:rPr>
              <a:t>Joint ownership arrangement</a:t>
            </a:r>
          </a:p>
          <a:p>
            <a:pPr marL="171450" lvl="0" indent="-171450" rtl="0" fontAlgn="ctr">
              <a:buFont typeface="Arial" panose="020B0604020202020204" pitchFamily="34" charset="0"/>
              <a:buChar char="•"/>
            </a:pPr>
            <a:r>
              <a:rPr lang="en-US" sz="1200" kern="1200">
                <a:solidFill>
                  <a:schemeClr val="tx1"/>
                </a:solidFill>
                <a:effectLst/>
                <a:latin typeface="+mn-lt"/>
                <a:ea typeface="+mn-ea"/>
                <a:cs typeface="+mn-cs"/>
              </a:rPr>
              <a:t>Software-as-a-service</a:t>
            </a:r>
          </a:p>
        </p:txBody>
      </p:sp>
      <p:sp>
        <p:nvSpPr>
          <p:cNvPr id="4" name="Segnaposto numero diapositiva 3"/>
          <p:cNvSpPr>
            <a:spLocks noGrp="1"/>
          </p:cNvSpPr>
          <p:nvPr>
            <p:ph type="sldNum" sz="quarter" idx="5"/>
          </p:nvPr>
        </p:nvSpPr>
        <p:spPr/>
        <p:txBody>
          <a:bodyPr/>
          <a:lstStyle/>
          <a:p>
            <a:fld id="{9F36BFCB-D843-488D-8AE2-86618ACE3FD2}" type="slidenum">
              <a:rPr lang="en-US" smtClean="0"/>
              <a:t>7</a:t>
            </a:fld>
            <a:endParaRPr lang="en-US"/>
          </a:p>
        </p:txBody>
      </p:sp>
    </p:spTree>
    <p:extLst>
      <p:ext uri="{BB962C8B-B14F-4D97-AF65-F5344CB8AC3E}">
        <p14:creationId xmlns:p14="http://schemas.microsoft.com/office/powerpoint/2010/main" val="131462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83603-FB39-714C-AB07-F0AD44E452D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7BDEA9F-288D-E3BE-04AD-939CE5BB036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3842DAB-6CF6-056C-85AC-7D4F842DF0DA}"/>
              </a:ext>
            </a:extLst>
          </p:cNvPr>
          <p:cNvSpPr>
            <a:spLocks noGrp="1"/>
          </p:cNvSpPr>
          <p:nvPr>
            <p:ph type="body" idx="1"/>
          </p:nvPr>
        </p:nvSpPr>
        <p:spPr/>
        <p:txBody>
          <a:bodyPr/>
          <a:lstStyle/>
          <a:p>
            <a:r>
              <a:rPr lang="en-US" sz="1200" kern="1200">
                <a:solidFill>
                  <a:schemeClr val="tx1"/>
                </a:solidFill>
                <a:effectLst/>
                <a:latin typeface="+mn-lt"/>
                <a:ea typeface="+mn-ea"/>
                <a:cs typeface="+mn-cs"/>
              </a:rPr>
              <a:t>Our main concern is that if governance rules are not carefully designed, AI models developed using regulated grid data could become effectively controlled by private vendors, although the system operators are those providing access to data and, most likely, testing them. (We therefore see a risk of vendor lock-in.</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We propose some possible approaches:</a:t>
            </a:r>
          </a:p>
          <a:p>
            <a:endParaRPr lang="en-US" sz="1200" kern="1200">
              <a:solidFill>
                <a:schemeClr val="tx1"/>
              </a:solidFill>
              <a:effectLst/>
              <a:latin typeface="+mn-lt"/>
              <a:ea typeface="+mn-ea"/>
              <a:cs typeface="+mn-cs"/>
            </a:endParaRPr>
          </a:p>
          <a:p>
            <a:pPr marL="171450" lvl="0" indent="-171450" rtl="0" fontAlgn="ctr">
              <a:buFont typeface="Arial" panose="020B0604020202020204" pitchFamily="34" charset="0"/>
              <a:buChar char="•"/>
            </a:pPr>
            <a:r>
              <a:rPr lang="en-US" sz="1200" kern="1200">
                <a:solidFill>
                  <a:schemeClr val="tx1"/>
                </a:solidFill>
                <a:effectLst/>
                <a:latin typeface="+mn-lt"/>
                <a:ea typeface="+mn-ea"/>
                <a:cs typeface="+mn-cs"/>
              </a:rPr>
              <a:t>First, if an AI foundation model is trained predominantly on regulated grid data and financed through network tariffs, ownership of that model should not be with the vendor, but with the system operators themselves.</a:t>
            </a:r>
          </a:p>
          <a:p>
            <a:pPr marL="171450" lvl="0" indent="-171450" rtl="0" fontAlgn="ctr">
              <a:buFont typeface="Arial" panose="020B0604020202020204" pitchFamily="34" charset="0"/>
              <a:buChar char="•"/>
            </a:pPr>
            <a:r>
              <a:rPr lang="en-US" sz="1200" kern="1200">
                <a:solidFill>
                  <a:schemeClr val="tx1"/>
                </a:solidFill>
                <a:effectLst/>
                <a:latin typeface="+mn-lt"/>
                <a:ea typeface="+mn-ea"/>
                <a:cs typeface="+mn-cs"/>
              </a:rPr>
              <a:t>Second, As an alternative, if the development costs are co-shared with the technology developer and the system operator, joint ownership might be considered</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Even where AI models remain owned or co-owned by one or more system operators, jointly or not with technology developers, they must be subject to a FRAND-style access obligation. </a:t>
            </a:r>
            <a:r>
              <a:rPr lang="en-US" sz="1200" kern="1200">
                <a:solidFill>
                  <a:schemeClr val="tx1"/>
                </a:solidFill>
                <a:effectLst/>
                <a:latin typeface="+mn-lt"/>
                <a:ea typeface="+mn-ea"/>
                <a:cs typeface="+mn-cs"/>
              </a:rPr>
              <a:t>(Fair, Reasonable and Non-Discriminatory)</a:t>
            </a:r>
          </a:p>
          <a:p>
            <a:endParaRPr lang="en-US"/>
          </a:p>
        </p:txBody>
      </p:sp>
      <p:sp>
        <p:nvSpPr>
          <p:cNvPr id="4" name="Segnaposto numero diapositiva 3">
            <a:extLst>
              <a:ext uri="{FF2B5EF4-FFF2-40B4-BE49-F238E27FC236}">
                <a16:creationId xmlns:a16="http://schemas.microsoft.com/office/drawing/2014/main" id="{43170552-B1F3-856B-4759-432D926D18A7}"/>
              </a:ext>
            </a:extLst>
          </p:cNvPr>
          <p:cNvSpPr>
            <a:spLocks noGrp="1"/>
          </p:cNvSpPr>
          <p:nvPr>
            <p:ph type="sldNum" sz="quarter" idx="5"/>
          </p:nvPr>
        </p:nvSpPr>
        <p:spPr/>
        <p:txBody>
          <a:bodyPr/>
          <a:lstStyle/>
          <a:p>
            <a:fld id="{9F36BFCB-D843-488D-8AE2-86618ACE3FD2}" type="slidenum">
              <a:rPr lang="en-US" smtClean="0"/>
              <a:t>8</a:t>
            </a:fld>
            <a:endParaRPr lang="en-US"/>
          </a:p>
        </p:txBody>
      </p:sp>
    </p:spTree>
    <p:extLst>
      <p:ext uri="{BB962C8B-B14F-4D97-AF65-F5344CB8AC3E}">
        <p14:creationId xmlns:p14="http://schemas.microsoft.com/office/powerpoint/2010/main" val="3264645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Article 61(5b)(c) of the EMR, as amended according to the proposal, empowers the Commission to adopt implementing acts setting out requirements to enable the secondary use of energy data. These requirements are to address, inter alia, liability rules.</a:t>
            </a:r>
          </a:p>
          <a:p>
            <a:endParaRPr lang="en-US" sz="1200" b="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Why is this a challenging regulatory aspect?</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a:t>
            </a:r>
            <a:r>
              <a:rPr lang="en-US" sz="1200" b="0" kern="1200" err="1">
                <a:solidFill>
                  <a:schemeClr val="tx1"/>
                </a:solidFill>
                <a:effectLst/>
                <a:latin typeface="+mn-lt"/>
                <a:ea typeface="+mn-ea"/>
                <a:cs typeface="+mn-cs"/>
              </a:rPr>
              <a:t>i</a:t>
            </a:r>
            <a:r>
              <a:rPr lang="en-US" sz="1200" b="0" kern="1200">
                <a:solidFill>
                  <a:schemeClr val="tx1"/>
                </a:solidFill>
                <a:effectLst/>
                <a:latin typeface="+mn-lt"/>
                <a:ea typeface="+mn-ea"/>
                <a:cs typeface="+mn-cs"/>
              </a:rPr>
              <a:t>) AI models may be deployed across different segments of the energy system, (ii) they may perform a range of functions, from direct safety functions to decision-supporting tasks,32 and (iii) multiple actors may be involved, including AI providers, TSOs and DSOs, energy suppliers, among others.</a:t>
            </a:r>
          </a:p>
          <a:p>
            <a:r>
              <a:rPr lang="en-US" sz="1200" b="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EU law leaves some gaps.</a:t>
            </a:r>
          </a:p>
          <a:p>
            <a:r>
              <a:rPr lang="en-US" sz="1200" kern="1200">
                <a:solidFill>
                  <a:schemeClr val="tx1"/>
                </a:solidFill>
                <a:effectLst/>
                <a:latin typeface="+mn-lt"/>
                <a:ea typeface="+mn-ea"/>
                <a:cs typeface="+mn-cs"/>
              </a:rPr>
              <a:t> </a:t>
            </a:r>
          </a:p>
          <a:p>
            <a:r>
              <a:rPr lang="it-IT" sz="1200" kern="1200">
                <a:solidFill>
                  <a:schemeClr val="tx1"/>
                </a:solidFill>
                <a:effectLst/>
                <a:latin typeface="+mn-lt"/>
                <a:ea typeface="+mn-ea"/>
                <a:cs typeface="+mn-cs"/>
              </a:rPr>
              <a:t>The AI Act </a:t>
            </a:r>
            <a:r>
              <a:rPr lang="it-IT" sz="1200" kern="1200" err="1">
                <a:solidFill>
                  <a:schemeClr val="tx1"/>
                </a:solidFill>
                <a:effectLst/>
                <a:latin typeface="+mn-lt"/>
                <a:ea typeface="+mn-ea"/>
                <a:cs typeface="+mn-cs"/>
              </a:rPr>
              <a:t>does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not</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establish</a:t>
            </a:r>
            <a:r>
              <a:rPr lang="it-IT" sz="1200" kern="1200">
                <a:solidFill>
                  <a:schemeClr val="tx1"/>
                </a:solidFill>
                <a:effectLst/>
                <a:latin typeface="+mn-lt"/>
                <a:ea typeface="+mn-ea"/>
                <a:cs typeface="+mn-cs"/>
              </a:rPr>
              <a:t> liability rules. </a:t>
            </a:r>
          </a:p>
          <a:p>
            <a:r>
              <a:rPr lang="it-IT" sz="1200" kern="1200">
                <a:solidFill>
                  <a:schemeClr val="tx1"/>
                </a:solidFill>
                <a:effectLst/>
                <a:latin typeface="+mn-lt"/>
                <a:ea typeface="+mn-ea"/>
                <a:cs typeface="+mn-cs"/>
              </a:rPr>
              <a:t>The </a:t>
            </a:r>
            <a:r>
              <a:rPr lang="it-IT" sz="1200" kern="1200" err="1">
                <a:solidFill>
                  <a:schemeClr val="tx1"/>
                </a:solidFill>
                <a:effectLst/>
                <a:latin typeface="+mn-lt"/>
                <a:ea typeface="+mn-ea"/>
                <a:cs typeface="+mn-cs"/>
              </a:rPr>
              <a:t>proposed</a:t>
            </a:r>
            <a:r>
              <a:rPr lang="it-IT" sz="1200" kern="1200">
                <a:solidFill>
                  <a:schemeClr val="tx1"/>
                </a:solidFill>
                <a:effectLst/>
                <a:latin typeface="+mn-lt"/>
                <a:ea typeface="+mn-ea"/>
                <a:cs typeface="+mn-cs"/>
              </a:rPr>
              <a:t> AI Liability Directive </a:t>
            </a:r>
            <a:r>
              <a:rPr lang="it-IT" sz="1200" kern="1200" err="1">
                <a:solidFill>
                  <a:schemeClr val="tx1"/>
                </a:solidFill>
                <a:effectLst/>
                <a:latin typeface="+mn-lt"/>
                <a:ea typeface="+mn-ea"/>
                <a:cs typeface="+mn-cs"/>
              </a:rPr>
              <a:t>was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withdrawn</a:t>
            </a:r>
            <a:r>
              <a:rPr lang="it-IT" sz="1200" kern="1200">
                <a:solidFill>
                  <a:schemeClr val="tx1"/>
                </a:solidFill>
                <a:effectLst/>
                <a:latin typeface="+mn-lt"/>
                <a:ea typeface="+mn-ea"/>
                <a:cs typeface="+mn-cs"/>
              </a:rPr>
              <a:t> in October 2025, so fault-</a:t>
            </a:r>
            <a:r>
              <a:rPr lang="it-IT" sz="1200" kern="1200" err="1">
                <a:solidFill>
                  <a:schemeClr val="tx1"/>
                </a:solidFill>
                <a:effectLst/>
                <a:latin typeface="+mn-lt"/>
                <a:ea typeface="+mn-ea"/>
                <a:cs typeface="+mn-cs"/>
              </a:rPr>
              <a:t>based</a:t>
            </a:r>
            <a:r>
              <a:rPr lang="it-IT" sz="1200" kern="1200">
                <a:solidFill>
                  <a:schemeClr val="tx1"/>
                </a:solidFill>
                <a:effectLst/>
                <a:latin typeface="+mn-lt"/>
                <a:ea typeface="+mn-ea"/>
                <a:cs typeface="+mn-cs"/>
              </a:rPr>
              <a:t> AI liability </a:t>
            </a:r>
            <a:r>
              <a:rPr lang="it-IT" sz="1200" kern="1200" err="1">
                <a:solidFill>
                  <a:schemeClr val="tx1"/>
                </a:solidFill>
                <a:effectLst/>
                <a:latin typeface="+mn-lt"/>
                <a:ea typeface="+mn-ea"/>
                <a:cs typeface="+mn-cs"/>
              </a:rPr>
              <a:t>is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largely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left</a:t>
            </a:r>
            <a:r>
              <a:rPr lang="it-IT" sz="1200" kern="1200">
                <a:solidFill>
                  <a:schemeClr val="tx1"/>
                </a:solidFill>
                <a:effectLst/>
                <a:latin typeface="+mn-lt"/>
                <a:ea typeface="+mn-ea"/>
                <a:cs typeface="+mn-cs"/>
              </a:rPr>
              <a:t> to the </a:t>
            </a:r>
            <a:r>
              <a:rPr lang="it-IT" sz="1200" kern="1200" err="1">
                <a:solidFill>
                  <a:schemeClr val="tx1"/>
                </a:solidFill>
                <a:effectLst/>
                <a:latin typeface="+mn-lt"/>
                <a:ea typeface="+mn-ea"/>
                <a:cs typeface="+mn-cs"/>
              </a:rPr>
              <a:t>Member</a:t>
            </a:r>
            <a:r>
              <a:rPr lang="it-IT" sz="1200" kern="1200">
                <a:solidFill>
                  <a:schemeClr val="tx1"/>
                </a:solidFill>
                <a:effectLst/>
                <a:latin typeface="+mn-lt"/>
                <a:ea typeface="+mn-ea"/>
                <a:cs typeface="+mn-cs"/>
              </a:rPr>
              <a:t> States. </a:t>
            </a:r>
            <a:r>
              <a:rPr lang="it-IT" sz="1200" kern="1200" err="1">
                <a:solidFill>
                  <a:schemeClr val="tx1"/>
                </a:solidFill>
                <a:effectLst/>
                <a:latin typeface="+mn-lt"/>
                <a:ea typeface="+mn-ea"/>
                <a:cs typeface="+mn-cs"/>
              </a:rPr>
              <a:t>This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creates</a:t>
            </a:r>
            <a:r>
              <a:rPr lang="it-IT" sz="1200" kern="1200">
                <a:solidFill>
                  <a:schemeClr val="tx1"/>
                </a:solidFill>
                <a:effectLst/>
                <a:latin typeface="+mn-lt"/>
                <a:ea typeface="+mn-ea"/>
                <a:cs typeface="+mn-cs"/>
              </a:rPr>
              <a:t> the </a:t>
            </a:r>
            <a:r>
              <a:rPr lang="it-IT" sz="1200" kern="1200" err="1">
                <a:solidFill>
                  <a:schemeClr val="tx1"/>
                </a:solidFill>
                <a:effectLst/>
                <a:latin typeface="+mn-lt"/>
                <a:ea typeface="+mn-ea"/>
                <a:cs typeface="+mn-cs"/>
              </a:rPr>
              <a:t>possibility</a:t>
            </a:r>
            <a:r>
              <a:rPr lang="it-IT" sz="1200" kern="1200">
                <a:solidFill>
                  <a:schemeClr val="tx1"/>
                </a:solidFill>
                <a:effectLst/>
                <a:latin typeface="+mn-lt"/>
                <a:ea typeface="+mn-ea"/>
                <a:cs typeface="+mn-cs"/>
              </a:rPr>
              <a:t> of </a:t>
            </a:r>
            <a:r>
              <a:rPr lang="it-IT" sz="1200" kern="1200" err="1">
                <a:solidFill>
                  <a:schemeClr val="tx1"/>
                </a:solidFill>
                <a:effectLst/>
                <a:latin typeface="+mn-lt"/>
                <a:ea typeface="+mn-ea"/>
                <a:cs typeface="+mn-cs"/>
              </a:rPr>
              <a:t>different</a:t>
            </a:r>
            <a:r>
              <a:rPr lang="it-IT" sz="1200" kern="1200">
                <a:solidFill>
                  <a:schemeClr val="tx1"/>
                </a:solidFill>
                <a:effectLst/>
                <a:latin typeface="+mn-lt"/>
                <a:ea typeface="+mn-ea"/>
                <a:cs typeface="+mn-cs"/>
              </a:rPr>
              <a:t> national </a:t>
            </a:r>
            <a:r>
              <a:rPr lang="it-IT" sz="1200" kern="1200" err="1">
                <a:solidFill>
                  <a:schemeClr val="tx1"/>
                </a:solidFill>
                <a:effectLst/>
                <a:latin typeface="+mn-lt"/>
                <a:ea typeface="+mn-ea"/>
                <a:cs typeface="+mn-cs"/>
              </a:rPr>
              <a:t>approaches</a:t>
            </a:r>
            <a:r>
              <a:rPr lang="it-IT" sz="1200" kern="1200">
                <a:solidFill>
                  <a:schemeClr val="tx1"/>
                </a:solidFill>
                <a:effectLst/>
                <a:latin typeface="+mn-lt"/>
                <a:ea typeface="+mn-ea"/>
                <a:cs typeface="+mn-cs"/>
              </a:rPr>
              <a:t>.</a:t>
            </a:r>
          </a:p>
          <a:p>
            <a:r>
              <a:rPr lang="it-IT" sz="1200" kern="1200">
                <a:solidFill>
                  <a:schemeClr val="tx1"/>
                </a:solidFill>
                <a:effectLst/>
                <a:latin typeface="+mn-lt"/>
                <a:ea typeface="+mn-ea"/>
                <a:cs typeface="+mn-cs"/>
              </a:rPr>
              <a:t> </a:t>
            </a:r>
          </a:p>
          <a:p>
            <a:r>
              <a:rPr lang="it-IT" sz="1200" kern="1200">
                <a:solidFill>
                  <a:schemeClr val="tx1"/>
                </a:solidFill>
                <a:effectLst/>
                <a:latin typeface="+mn-lt"/>
                <a:ea typeface="+mn-ea"/>
                <a:cs typeface="+mn-cs"/>
              </a:rPr>
              <a:t>The </a:t>
            </a:r>
            <a:r>
              <a:rPr lang="it-IT" sz="1200" kern="1200" err="1">
                <a:solidFill>
                  <a:schemeClr val="tx1"/>
                </a:solidFill>
                <a:effectLst/>
                <a:latin typeface="+mn-lt"/>
                <a:ea typeface="+mn-ea"/>
                <a:cs typeface="+mn-cs"/>
              </a:rPr>
              <a:t>revised</a:t>
            </a:r>
            <a:r>
              <a:rPr lang="it-IT" sz="1200" kern="1200">
                <a:solidFill>
                  <a:schemeClr val="tx1"/>
                </a:solidFill>
                <a:effectLst/>
                <a:latin typeface="+mn-lt"/>
                <a:ea typeface="+mn-ea"/>
                <a:cs typeface="+mn-cs"/>
              </a:rPr>
              <a:t> Product Liability Directive </a:t>
            </a:r>
            <a:r>
              <a:rPr lang="it-IT" sz="1200" kern="1200" err="1">
                <a:solidFill>
                  <a:schemeClr val="tx1"/>
                </a:solidFill>
                <a:effectLst/>
                <a:latin typeface="+mn-lt"/>
                <a:ea typeface="+mn-ea"/>
                <a:cs typeface="+mn-cs"/>
              </a:rPr>
              <a:t>does</a:t>
            </a:r>
            <a:r>
              <a:rPr lang="it-IT" sz="1200" kern="1200">
                <a:solidFill>
                  <a:schemeClr val="tx1"/>
                </a:solidFill>
                <a:effectLst/>
                <a:latin typeface="+mn-lt"/>
                <a:ea typeface="+mn-ea"/>
                <a:cs typeface="+mn-cs"/>
              </a:rPr>
              <a:t> cover software and AI, </a:t>
            </a:r>
            <a:r>
              <a:rPr lang="it-IT" sz="1200" kern="1200" err="1">
                <a:solidFill>
                  <a:schemeClr val="tx1"/>
                </a:solidFill>
                <a:effectLst/>
                <a:latin typeface="+mn-lt"/>
                <a:ea typeface="+mn-ea"/>
                <a:cs typeface="+mn-cs"/>
              </a:rPr>
              <a:t>meaning</a:t>
            </a:r>
            <a:r>
              <a:rPr lang="it-IT" sz="1200" kern="1200">
                <a:solidFill>
                  <a:schemeClr val="tx1"/>
                </a:solidFill>
                <a:effectLst/>
                <a:latin typeface="+mn-lt"/>
                <a:ea typeface="+mn-ea"/>
                <a:cs typeface="+mn-cs"/>
              </a:rPr>
              <a:t> AI developers/providers can be </a:t>
            </a:r>
            <a:r>
              <a:rPr lang="it-IT" sz="1200" kern="1200" err="1">
                <a:solidFill>
                  <a:schemeClr val="tx1"/>
                </a:solidFill>
                <a:effectLst/>
                <a:latin typeface="+mn-lt"/>
                <a:ea typeface="+mn-ea"/>
                <a:cs typeface="+mn-cs"/>
              </a:rPr>
              <a:t>treated</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as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manufacturers</a:t>
            </a:r>
            <a:r>
              <a:rPr lang="it-IT" sz="1200" kern="1200">
                <a:solidFill>
                  <a:schemeClr val="tx1"/>
                </a:solidFill>
                <a:effectLst/>
                <a:latin typeface="+mn-lt"/>
                <a:ea typeface="+mn-ea"/>
                <a:cs typeface="+mn-cs"/>
              </a:rPr>
              <a:t>" for </a:t>
            </a:r>
            <a:r>
              <a:rPr lang="it-IT" sz="1200" kern="1200" err="1">
                <a:solidFill>
                  <a:schemeClr val="tx1"/>
                </a:solidFill>
                <a:effectLst/>
                <a:latin typeface="+mn-lt"/>
                <a:ea typeface="+mn-ea"/>
                <a:cs typeface="+mn-cs"/>
              </a:rPr>
              <a:t>relevant</a:t>
            </a:r>
            <a:r>
              <a:rPr lang="it-IT" sz="1200" kern="1200">
                <a:solidFill>
                  <a:schemeClr val="tx1"/>
                </a:solidFill>
                <a:effectLst/>
                <a:latin typeface="+mn-lt"/>
                <a:ea typeface="+mn-ea"/>
                <a:cs typeface="+mn-cs"/>
              </a:rPr>
              <a:t> product-liability </a:t>
            </a:r>
            <a:r>
              <a:rPr lang="it-IT" sz="1200" kern="1200" err="1">
                <a:solidFill>
                  <a:schemeClr val="tx1"/>
                </a:solidFill>
                <a:effectLst/>
                <a:latin typeface="+mn-lt"/>
                <a:ea typeface="+mn-ea"/>
                <a:cs typeface="+mn-cs"/>
              </a:rPr>
              <a:t>claims</a:t>
            </a:r>
            <a:r>
              <a:rPr lang="it-IT" sz="1200" kern="1200">
                <a:solidFill>
                  <a:schemeClr val="tx1"/>
                </a:solidFill>
                <a:effectLst/>
                <a:latin typeface="+mn-lt"/>
                <a:ea typeface="+mn-ea"/>
                <a:cs typeface="+mn-cs"/>
              </a:rPr>
              <a:t>. But </a:t>
            </a:r>
            <a:r>
              <a:rPr lang="it-IT" sz="1200" kern="1200" err="1">
                <a:solidFill>
                  <a:schemeClr val="tx1"/>
                </a:solidFill>
                <a:effectLst/>
                <a:latin typeface="+mn-lt"/>
                <a:ea typeface="+mn-ea"/>
                <a:cs typeface="+mn-cs"/>
              </a:rPr>
              <a:t>it</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doesn't</a:t>
            </a:r>
            <a:r>
              <a:rPr lang="it-IT" sz="1200" kern="1200">
                <a:solidFill>
                  <a:schemeClr val="tx1"/>
                </a:solidFill>
                <a:effectLst/>
                <a:latin typeface="+mn-lt"/>
                <a:ea typeface="+mn-ea"/>
                <a:cs typeface="+mn-cs"/>
              </a:rPr>
              <a:t> cover </a:t>
            </a:r>
            <a:r>
              <a:rPr lang="it-IT" sz="1200" kern="1200" err="1">
                <a:solidFill>
                  <a:schemeClr val="tx1"/>
                </a:solidFill>
                <a:effectLst/>
                <a:latin typeface="+mn-lt"/>
                <a:ea typeface="+mn-ea"/>
                <a:cs typeface="+mn-cs"/>
              </a:rPr>
              <a:t>every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type</a:t>
            </a:r>
            <a:r>
              <a:rPr lang="it-IT" sz="1200" kern="1200">
                <a:solidFill>
                  <a:schemeClr val="tx1"/>
                </a:solidFill>
                <a:effectLst/>
                <a:latin typeface="+mn-lt"/>
                <a:ea typeface="+mn-ea"/>
                <a:cs typeface="+mn-cs"/>
              </a:rPr>
              <a:t> of </a:t>
            </a:r>
            <a:r>
              <a:rPr lang="it-IT" sz="1200" kern="1200" err="1">
                <a:solidFill>
                  <a:schemeClr val="tx1"/>
                </a:solidFill>
                <a:effectLst/>
                <a:latin typeface="+mn-lt"/>
                <a:ea typeface="+mn-ea"/>
                <a:cs typeface="+mn-cs"/>
              </a:rPr>
              <a:t>damage</a:t>
            </a:r>
            <a:r>
              <a:rPr lang="it-IT" sz="1200" kern="1200">
                <a:solidFill>
                  <a:schemeClr val="tx1"/>
                </a:solidFill>
                <a:effectLst/>
                <a:latin typeface="+mn-lt"/>
                <a:ea typeface="+mn-ea"/>
                <a:cs typeface="+mn-cs"/>
              </a:rPr>
              <a:t>. For </a:t>
            </a:r>
            <a:r>
              <a:rPr lang="it-IT" sz="1200" kern="1200" err="1">
                <a:solidFill>
                  <a:schemeClr val="tx1"/>
                </a:solidFill>
                <a:effectLst/>
                <a:latin typeface="+mn-lt"/>
                <a:ea typeface="+mn-ea"/>
                <a:cs typeface="+mn-cs"/>
              </a:rPr>
              <a:t>example</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damage</a:t>
            </a:r>
            <a:r>
              <a:rPr lang="it-IT" sz="1200" kern="1200">
                <a:solidFill>
                  <a:schemeClr val="tx1"/>
                </a:solidFill>
                <a:effectLst/>
                <a:latin typeface="+mn-lt"/>
                <a:ea typeface="+mn-ea"/>
                <a:cs typeface="+mn-cs"/>
              </a:rPr>
              <a:t> to an </a:t>
            </a:r>
            <a:r>
              <a:rPr lang="it-IT" sz="1200" kern="1200" err="1">
                <a:solidFill>
                  <a:schemeClr val="tx1"/>
                </a:solidFill>
                <a:effectLst/>
                <a:latin typeface="+mn-lt"/>
                <a:ea typeface="+mn-ea"/>
                <a:cs typeface="+mn-cs"/>
              </a:rPr>
              <a:t>electricity</a:t>
            </a:r>
            <a:r>
              <a:rPr lang="it-IT" sz="1200" kern="1200">
                <a:solidFill>
                  <a:schemeClr val="tx1"/>
                </a:solidFill>
                <a:effectLst/>
                <a:latin typeface="+mn-lt"/>
                <a:ea typeface="+mn-ea"/>
                <a:cs typeface="+mn-cs"/>
              </a:rPr>
              <a:t> network </a:t>
            </a:r>
            <a:r>
              <a:rPr lang="it-IT" sz="1200" kern="1200" err="1">
                <a:solidFill>
                  <a:schemeClr val="tx1"/>
                </a:solidFill>
                <a:effectLst/>
                <a:latin typeface="+mn-lt"/>
                <a:ea typeface="+mn-ea"/>
                <a:cs typeface="+mn-cs"/>
              </a:rPr>
              <a:t>caused</a:t>
            </a:r>
            <a:r>
              <a:rPr lang="it-IT" sz="1200" kern="1200">
                <a:solidFill>
                  <a:schemeClr val="tx1"/>
                </a:solidFill>
                <a:effectLst/>
                <a:latin typeface="+mn-lt"/>
                <a:ea typeface="+mn-ea"/>
                <a:cs typeface="+mn-cs"/>
              </a:rPr>
              <a:t> by an AI system </a:t>
            </a:r>
            <a:r>
              <a:rPr lang="it-IT" sz="1200" kern="1200" err="1">
                <a:solidFill>
                  <a:schemeClr val="tx1"/>
                </a:solidFill>
                <a:effectLst/>
                <a:latin typeface="+mn-lt"/>
                <a:ea typeface="+mn-ea"/>
                <a:cs typeface="+mn-cs"/>
              </a:rPr>
              <a:t>malfunction</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may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fall</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outside</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its</a:t>
            </a:r>
            <a:r>
              <a:rPr lang="it-IT" sz="1200" kern="1200">
                <a:solidFill>
                  <a:schemeClr val="tx1"/>
                </a:solidFill>
                <a:effectLst/>
                <a:latin typeface="+mn-lt"/>
                <a:ea typeface="+mn-ea"/>
                <a:cs typeface="+mn-cs"/>
              </a:rPr>
              <a:t> scope and </a:t>
            </a:r>
            <a:r>
              <a:rPr lang="it-IT" sz="1200" kern="1200" err="1">
                <a:solidFill>
                  <a:schemeClr val="tx1"/>
                </a:solidFill>
                <a:effectLst/>
                <a:latin typeface="+mn-lt"/>
                <a:ea typeface="+mn-ea"/>
                <a:cs typeface="+mn-cs"/>
              </a:rPr>
              <a:t>therefore</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have</a:t>
            </a:r>
            <a:r>
              <a:rPr lang="it-IT" sz="1200" kern="1200">
                <a:solidFill>
                  <a:schemeClr val="tx1"/>
                </a:solidFill>
                <a:effectLst/>
                <a:latin typeface="+mn-lt"/>
                <a:ea typeface="+mn-ea"/>
                <a:cs typeface="+mn-cs"/>
              </a:rPr>
              <a:t> to be </a:t>
            </a:r>
            <a:r>
              <a:rPr lang="it-IT" sz="1200" kern="1200" err="1">
                <a:solidFill>
                  <a:schemeClr val="tx1"/>
                </a:solidFill>
                <a:effectLst/>
                <a:latin typeface="+mn-lt"/>
                <a:ea typeface="+mn-ea"/>
                <a:cs typeface="+mn-cs"/>
              </a:rPr>
              <a:t>addressed</a:t>
            </a:r>
            <a:r>
              <a:rPr lang="it-IT" sz="1200" kern="1200">
                <a:solidFill>
                  <a:schemeClr val="tx1"/>
                </a:solidFill>
                <a:effectLst/>
                <a:latin typeface="+mn-lt"/>
                <a:ea typeface="+mn-ea"/>
                <a:cs typeface="+mn-cs"/>
              </a:rPr>
              <a:t> under national liability </a:t>
            </a:r>
            <a:r>
              <a:rPr lang="it-IT" sz="1200" kern="1200" err="1">
                <a:solidFill>
                  <a:schemeClr val="tx1"/>
                </a:solidFill>
                <a:effectLst/>
                <a:latin typeface="+mn-lt"/>
                <a:ea typeface="+mn-ea"/>
                <a:cs typeface="+mn-cs"/>
              </a:rPr>
              <a:t>law</a:t>
            </a:r>
            <a:r>
              <a:rPr lang="it-IT"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345E2-916F-6B3C-D59D-D15CA76AB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82711-8300-3A3A-DD5E-4DD489610E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790C5-2DC1-2BCE-81AD-E38EF1E20A29}"/>
              </a:ext>
            </a:extLst>
          </p:cNvPr>
          <p:cNvSpPr>
            <a:spLocks noGrp="1"/>
          </p:cNvSpPr>
          <p:nvPr>
            <p:ph type="body" idx="1"/>
          </p:nvPr>
        </p:nvSpPr>
        <p:spPr/>
        <p:txBody>
          <a:bodyPr/>
          <a:lstStyle/>
          <a:p>
            <a:r>
              <a:rPr lang="en-US" sz="1200" kern="1200">
                <a:solidFill>
                  <a:schemeClr val="tx1"/>
                </a:solidFill>
                <a:effectLst/>
                <a:latin typeface="+mn-lt"/>
                <a:ea typeface="+mn-ea"/>
                <a:cs typeface="+mn-cs"/>
              </a:rPr>
              <a:t>We discuss some possible ways in which the implementing acts can set out requirements addressing liability (61(5b))</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Strict liability – shared fault based – </a:t>
            </a:r>
            <a:r>
              <a:rPr lang="en-US" sz="1200" kern="1200" err="1">
                <a:solidFill>
                  <a:schemeClr val="tx1"/>
                </a:solidFill>
                <a:effectLst/>
                <a:latin typeface="+mn-lt"/>
                <a:ea typeface="+mn-ea"/>
                <a:cs typeface="+mn-cs"/>
              </a:rPr>
              <a:t>standardised</a:t>
            </a:r>
            <a:r>
              <a:rPr lang="en-US" sz="1200" kern="1200">
                <a:solidFill>
                  <a:schemeClr val="tx1"/>
                </a:solidFill>
                <a:effectLst/>
                <a:latin typeface="+mn-lt"/>
                <a:ea typeface="+mn-ea"/>
                <a:cs typeface="+mn-cs"/>
              </a:rPr>
              <a:t> contracts</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Probably, among these options, shared fault-based liability may be the most aligned with existing responsibilities in the electricity sector, </a:t>
            </a:r>
            <a:r>
              <a:rPr lang="en-US"/>
              <a:t>as this is the liability regime that system operators are subjected in general at the national level</a:t>
            </a:r>
            <a:r>
              <a:rPr lang="en-US" sz="1200" kern="1200">
                <a:solidFill>
                  <a:schemeClr val="tx1"/>
                </a:solidFill>
                <a:effectLst/>
                <a:latin typeface="+mn-lt"/>
                <a:ea typeface="+mn-ea"/>
                <a:cs typeface="+mn-cs"/>
              </a:rPr>
              <a:t>. Auch approach would imply that operators remain responsible for system operation and AI providers are responsible for defects in model AI design and development.</a:t>
            </a:r>
          </a:p>
          <a:p>
            <a:endParaRPr lang="en-US"/>
          </a:p>
          <a:p>
            <a:r>
              <a:rPr lang="en-US"/>
              <a:t>In any case, we remark the importance of respecting the limits set out by the TFEU: </a:t>
            </a:r>
            <a:r>
              <a:rPr lang="en-US" sz="1200" noProof="1">
                <a:ea typeface="Calibri" pitchFamily="34" charset="-122"/>
                <a:cs typeface="Calibri" pitchFamily="34" charset="-120"/>
              </a:rPr>
              <a:t>implementing acts cannot amend or supplement the basic act. For this reason, given that the </a:t>
            </a:r>
            <a:r>
              <a:rPr lang="en-US" sz="1200" b="1" noProof="1">
                <a:ea typeface="Calibri" pitchFamily="34" charset="-122"/>
                <a:cs typeface="Calibri" pitchFamily="34" charset="-120"/>
              </a:rPr>
              <a:t>spectrum of policy options </a:t>
            </a:r>
            <a:r>
              <a:rPr lang="en-US" sz="1200" noProof="1">
                <a:ea typeface="Calibri" pitchFamily="34" charset="-122"/>
                <a:cs typeface="Calibri" pitchFamily="34" charset="-120"/>
              </a:rPr>
              <a:t>concerning liability is potentially broad, </a:t>
            </a:r>
            <a:r>
              <a:rPr lang="en-US" sz="1200" b="1" noProof="1">
                <a:ea typeface="Calibri" pitchFamily="34" charset="-122"/>
                <a:cs typeface="Calibri" pitchFamily="34" charset="-120"/>
              </a:rPr>
              <a:t>guidance</a:t>
            </a:r>
            <a:r>
              <a:rPr lang="en-US" sz="1200" noProof="1">
                <a:ea typeface="Calibri" pitchFamily="34" charset="-122"/>
                <a:cs typeface="Calibri" pitchFamily="34" charset="-120"/>
              </a:rPr>
              <a:t> </a:t>
            </a:r>
            <a:r>
              <a:rPr lang="en-US" sz="1200" b="1" noProof="1">
                <a:ea typeface="Calibri" pitchFamily="34" charset="-122"/>
                <a:cs typeface="Calibri" pitchFamily="34" charset="-120"/>
              </a:rPr>
              <a:t>from the co-legislators </a:t>
            </a:r>
            <a:r>
              <a:rPr lang="en-US" sz="1200" noProof="1">
                <a:ea typeface="Calibri" pitchFamily="34" charset="-122"/>
                <a:cs typeface="Calibri" pitchFamily="34" charset="-120"/>
              </a:rPr>
              <a:t>might be desirable to ensure a lawful exercise of implementing powers by the Commission.</a:t>
            </a:r>
            <a:endParaRPr lang="en-US"/>
          </a:p>
          <a:p>
            <a:endParaRPr lang="en-US"/>
          </a:p>
        </p:txBody>
      </p:sp>
      <p:sp>
        <p:nvSpPr>
          <p:cNvPr id="4" name="Slide Number Placeholder 3">
            <a:extLst>
              <a:ext uri="{FF2B5EF4-FFF2-40B4-BE49-F238E27FC236}">
                <a16:creationId xmlns:a16="http://schemas.microsoft.com/office/drawing/2014/main" id="{303F65DC-1099-6D17-9AA8-4A28D0BA729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692322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We provide 3 considerations:</a:t>
            </a:r>
          </a:p>
          <a:p>
            <a:r>
              <a:rPr lang="en-US" sz="1200" kern="1200">
                <a:solidFill>
                  <a:schemeClr val="tx1"/>
                </a:solidFill>
                <a:effectLst/>
                <a:latin typeface="+mn-lt"/>
                <a:ea typeface="+mn-ea"/>
                <a:cs typeface="+mn-cs"/>
              </a:rPr>
              <a:t> </a:t>
            </a:r>
          </a:p>
          <a:p>
            <a:pPr marL="171450" lvl="0" indent="-171450" rtl="0" fontAlgn="ctr">
              <a:buFont typeface="Arial" panose="020B0604020202020204" pitchFamily="34" charset="0"/>
              <a:buChar char="•"/>
            </a:pPr>
            <a:r>
              <a:rPr lang="it-IT" sz="1200" kern="1200" err="1">
                <a:solidFill>
                  <a:schemeClr val="tx1"/>
                </a:solidFill>
                <a:effectLst/>
                <a:latin typeface="+mn-lt"/>
                <a:ea typeface="+mn-ea"/>
                <a:cs typeface="+mn-cs"/>
              </a:rPr>
              <a:t>Article</a:t>
            </a:r>
            <a:r>
              <a:rPr lang="it-IT" sz="1200" kern="1200">
                <a:solidFill>
                  <a:schemeClr val="tx1"/>
                </a:solidFill>
                <a:effectLst/>
                <a:latin typeface="+mn-lt"/>
                <a:ea typeface="+mn-ea"/>
                <a:cs typeface="+mn-cs"/>
              </a:rPr>
              <a:t> 61(5b) with </a:t>
            </a:r>
            <a:r>
              <a:rPr lang="it-IT" sz="1200" kern="1200" err="1">
                <a:solidFill>
                  <a:schemeClr val="tx1"/>
                </a:solidFill>
                <a:effectLst/>
                <a:latin typeface="+mn-lt"/>
                <a:ea typeface="+mn-ea"/>
                <a:cs typeface="+mn-cs"/>
              </a:rPr>
              <a:t>Article</a:t>
            </a:r>
            <a:r>
              <a:rPr lang="it-IT" sz="1200" kern="1200">
                <a:solidFill>
                  <a:schemeClr val="tx1"/>
                </a:solidFill>
                <a:effectLst/>
                <a:latin typeface="+mn-lt"/>
                <a:ea typeface="+mn-ea"/>
                <a:cs typeface="+mn-cs"/>
              </a:rPr>
              <a:t> 18a(5) </a:t>
            </a:r>
            <a:r>
              <a:rPr lang="it-IT" sz="1200" kern="1200" err="1">
                <a:solidFill>
                  <a:schemeClr val="tx1"/>
                </a:solidFill>
                <a:effectLst/>
                <a:latin typeface="+mn-lt"/>
                <a:ea typeface="+mn-ea"/>
                <a:cs typeface="+mn-cs"/>
              </a:rPr>
              <a:t>should</a:t>
            </a:r>
            <a:r>
              <a:rPr lang="it-IT" sz="1200" kern="1200">
                <a:solidFill>
                  <a:schemeClr val="tx1"/>
                </a:solidFill>
                <a:effectLst/>
                <a:latin typeface="+mn-lt"/>
                <a:ea typeface="+mn-ea"/>
                <a:cs typeface="+mn-cs"/>
              </a:rPr>
              <a:t> operate </a:t>
            </a:r>
            <a:r>
              <a:rPr lang="it-IT" sz="1200" kern="1200" err="1">
                <a:solidFill>
                  <a:schemeClr val="tx1"/>
                </a:solidFill>
                <a:effectLst/>
                <a:latin typeface="+mn-lt"/>
                <a:ea typeface="+mn-ea"/>
                <a:cs typeface="+mn-cs"/>
              </a:rPr>
              <a:t>as</a:t>
            </a:r>
            <a:r>
              <a:rPr lang="it-IT" sz="1200"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complementary</a:t>
            </a:r>
            <a:r>
              <a:rPr lang="it-IT" sz="1200" b="1" kern="1200">
                <a:solidFill>
                  <a:schemeClr val="tx1"/>
                </a:solidFill>
                <a:effectLst/>
                <a:latin typeface="+mn-lt"/>
                <a:ea typeface="+mn-ea"/>
                <a:cs typeface="+mn-cs"/>
              </a:rPr>
              <a:t> parts of a single framework</a:t>
            </a:r>
            <a:r>
              <a:rPr lang="it-IT" sz="1200" kern="1200">
                <a:solidFill>
                  <a:schemeClr val="tx1"/>
                </a:solidFill>
                <a:effectLst/>
                <a:latin typeface="+mn-lt"/>
                <a:ea typeface="+mn-ea"/>
                <a:cs typeface="+mn-cs"/>
              </a:rPr>
              <a:t>. Simply </a:t>
            </a:r>
            <a:r>
              <a:rPr lang="it-IT" sz="1200" kern="1200" err="1">
                <a:solidFill>
                  <a:schemeClr val="tx1"/>
                </a:solidFill>
                <a:effectLst/>
                <a:latin typeface="+mn-lt"/>
                <a:ea typeface="+mn-ea"/>
                <a:cs typeface="+mn-cs"/>
              </a:rPr>
              <a:t>allowing</a:t>
            </a:r>
            <a:r>
              <a:rPr lang="it-IT" sz="1200" kern="1200">
                <a:solidFill>
                  <a:schemeClr val="tx1"/>
                </a:solidFill>
                <a:effectLst/>
                <a:latin typeface="+mn-lt"/>
                <a:ea typeface="+mn-ea"/>
                <a:cs typeface="+mn-cs"/>
              </a:rPr>
              <a:t> data </a:t>
            </a:r>
            <a:r>
              <a:rPr lang="it-IT" sz="1200" kern="1200" err="1">
                <a:solidFill>
                  <a:schemeClr val="tx1"/>
                </a:solidFill>
                <a:effectLst/>
                <a:latin typeface="+mn-lt"/>
                <a:ea typeface="+mn-ea"/>
                <a:cs typeface="+mn-cs"/>
              </a:rPr>
              <a:t>reuse</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is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not</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enough</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if</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researchers</a:t>
            </a:r>
            <a:r>
              <a:rPr lang="it-IT" sz="1200" kern="1200">
                <a:solidFill>
                  <a:schemeClr val="tx1"/>
                </a:solidFill>
                <a:effectLst/>
                <a:latin typeface="+mn-lt"/>
                <a:ea typeface="+mn-ea"/>
                <a:cs typeface="+mn-cs"/>
              </a:rPr>
              <a:t> and </a:t>
            </a:r>
            <a:r>
              <a:rPr lang="it-IT" sz="1200" kern="1200" err="1">
                <a:solidFill>
                  <a:schemeClr val="tx1"/>
                </a:solidFill>
                <a:effectLst/>
                <a:latin typeface="+mn-lt"/>
                <a:ea typeface="+mn-ea"/>
                <a:cs typeface="+mn-cs"/>
              </a:rPr>
              <a:t>innovators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cannot</a:t>
            </a:r>
            <a:r>
              <a:rPr lang="it-IT" sz="1200" kern="1200">
                <a:solidFill>
                  <a:schemeClr val="tx1"/>
                </a:solidFill>
                <a:effectLst/>
                <a:latin typeface="+mn-lt"/>
                <a:ea typeface="+mn-ea"/>
                <a:cs typeface="+mn-cs"/>
              </a:rPr>
              <a:t> access </a:t>
            </a:r>
            <a:r>
              <a:rPr lang="it-IT" sz="1200" kern="1200" err="1">
                <a:solidFill>
                  <a:schemeClr val="tx1"/>
                </a:solidFill>
                <a:effectLst/>
                <a:latin typeface="+mn-lt"/>
                <a:ea typeface="+mn-ea"/>
                <a:cs typeface="+mn-cs"/>
              </a:rPr>
              <a:t>sufficiently</a:t>
            </a:r>
            <a:r>
              <a:rPr lang="it-IT" sz="1200" kern="1200">
                <a:solidFill>
                  <a:schemeClr val="tx1"/>
                </a:solidFill>
                <a:effectLst/>
                <a:latin typeface="+mn-lt"/>
                <a:ea typeface="+mn-ea"/>
                <a:cs typeface="+mn-cs"/>
              </a:rPr>
              <a:t> large and diverse datasets. </a:t>
            </a:r>
            <a:r>
              <a:rPr lang="it-IT" sz="1200" kern="1200" err="1">
                <a:solidFill>
                  <a:schemeClr val="tx1"/>
                </a:solidFill>
                <a:effectLst/>
                <a:latin typeface="+mn-lt"/>
                <a:ea typeface="+mn-ea"/>
                <a:cs typeface="+mn-cs"/>
              </a:rPr>
              <a:t>This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is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because</a:t>
            </a:r>
            <a:r>
              <a:rPr lang="it-IT" sz="1200" kern="1200">
                <a:solidFill>
                  <a:schemeClr val="tx1"/>
                </a:solidFill>
                <a:effectLst/>
                <a:latin typeface="+mn-lt"/>
                <a:ea typeface="+mn-ea"/>
                <a:cs typeface="+mn-cs"/>
              </a:rPr>
              <a:t> The </a:t>
            </a:r>
            <a:r>
              <a:rPr lang="it-IT" sz="1200" b="1" kern="1200" err="1">
                <a:solidFill>
                  <a:schemeClr val="tx1"/>
                </a:solidFill>
                <a:effectLst/>
                <a:latin typeface="+mn-lt"/>
                <a:ea typeface="+mn-ea"/>
                <a:cs typeface="+mn-cs"/>
              </a:rPr>
              <a:t>value</a:t>
            </a:r>
            <a:r>
              <a:rPr lang="it-IT" sz="1200" kern="1200">
                <a:solidFill>
                  <a:schemeClr val="tx1"/>
                </a:solidFill>
                <a:effectLst/>
                <a:latin typeface="+mn-lt"/>
                <a:ea typeface="+mn-ea"/>
                <a:cs typeface="+mn-cs"/>
              </a:rPr>
              <a:t> of the </a:t>
            </a:r>
            <a:r>
              <a:rPr lang="it-IT" sz="1200" kern="1200" err="1">
                <a:solidFill>
                  <a:schemeClr val="tx1"/>
                </a:solidFill>
                <a:effectLst/>
                <a:latin typeface="+mn-lt"/>
                <a:ea typeface="+mn-ea"/>
                <a:cs typeface="+mn-cs"/>
              </a:rPr>
              <a:t>reform</a:t>
            </a:r>
            <a:r>
              <a:rPr lang="it-IT" sz="1200" kern="1200">
                <a:solidFill>
                  <a:schemeClr val="tx1"/>
                </a:solidFill>
                <a:effectLst/>
                <a:latin typeface="+mn-lt"/>
                <a:ea typeface="+mn-ea"/>
                <a:cs typeface="+mn-cs"/>
              </a:rPr>
              <a:t> in </a:t>
            </a:r>
            <a:r>
              <a:rPr lang="it-IT" sz="1200" kern="1200" err="1">
                <a:solidFill>
                  <a:schemeClr val="tx1"/>
                </a:solidFill>
                <a:effectLst/>
                <a:latin typeface="+mn-lt"/>
                <a:ea typeface="+mn-ea"/>
                <a:cs typeface="+mn-cs"/>
              </a:rPr>
              <a:t>terms</a:t>
            </a:r>
            <a:r>
              <a:rPr lang="it-IT" sz="1200" kern="1200">
                <a:solidFill>
                  <a:schemeClr val="tx1"/>
                </a:solidFill>
                <a:effectLst/>
                <a:latin typeface="+mn-lt"/>
                <a:ea typeface="+mn-ea"/>
                <a:cs typeface="+mn-cs"/>
              </a:rPr>
              <a:t> of </a:t>
            </a:r>
            <a:r>
              <a:rPr lang="it-IT" sz="1200" kern="1200" err="1">
                <a:solidFill>
                  <a:schemeClr val="tx1"/>
                </a:solidFill>
                <a:effectLst/>
                <a:latin typeface="+mn-lt"/>
                <a:ea typeface="+mn-ea"/>
                <a:cs typeface="+mn-cs"/>
              </a:rPr>
              <a:t>innovation</a:t>
            </a:r>
            <a:r>
              <a:rPr lang="it-IT" sz="1200" kern="1200">
                <a:solidFill>
                  <a:schemeClr val="tx1"/>
                </a:solidFill>
                <a:effectLst/>
                <a:latin typeface="+mn-lt"/>
                <a:ea typeface="+mn-ea"/>
                <a:cs typeface="+mn-cs"/>
              </a:rPr>
              <a:t> for </a:t>
            </a:r>
            <a:r>
              <a:rPr lang="it-IT" sz="1200" kern="1200" err="1">
                <a:solidFill>
                  <a:schemeClr val="tx1"/>
                </a:solidFill>
                <a:effectLst/>
                <a:latin typeface="+mn-lt"/>
                <a:ea typeface="+mn-ea"/>
                <a:cs typeface="+mn-cs"/>
              </a:rPr>
              <a:t>grid</a:t>
            </a:r>
            <a:r>
              <a:rPr lang="it-IT" sz="1200" kern="1200">
                <a:solidFill>
                  <a:schemeClr val="tx1"/>
                </a:solidFill>
                <a:effectLst/>
                <a:latin typeface="+mn-lt"/>
                <a:ea typeface="+mn-ea"/>
                <a:cs typeface="+mn-cs"/>
              </a:rPr>
              <a:t> management, </a:t>
            </a:r>
            <a:r>
              <a:rPr lang="it-IT" sz="1200" kern="1200" err="1">
                <a:solidFill>
                  <a:schemeClr val="tx1"/>
                </a:solidFill>
                <a:effectLst/>
                <a:latin typeface="+mn-lt"/>
                <a:ea typeface="+mn-ea"/>
                <a:cs typeface="+mn-cs"/>
              </a:rPr>
              <a:t>including</a:t>
            </a:r>
            <a:r>
              <a:rPr lang="it-IT" sz="1200" kern="1200">
                <a:solidFill>
                  <a:schemeClr val="tx1"/>
                </a:solidFill>
                <a:effectLst/>
                <a:latin typeface="+mn-lt"/>
                <a:ea typeface="+mn-ea"/>
                <a:cs typeface="+mn-cs"/>
              </a:rPr>
              <a:t> AI </a:t>
            </a:r>
            <a:r>
              <a:rPr lang="it-IT" sz="1200" kern="1200" err="1">
                <a:solidFill>
                  <a:schemeClr val="tx1"/>
                </a:solidFill>
                <a:effectLst/>
                <a:latin typeface="+mn-lt"/>
                <a:ea typeface="+mn-ea"/>
                <a:cs typeface="+mn-cs"/>
              </a:rPr>
              <a:t>development</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ultimately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depends</a:t>
            </a:r>
            <a:r>
              <a:rPr lang="it-IT" sz="1200" kern="1200">
                <a:solidFill>
                  <a:schemeClr val="tx1"/>
                </a:solidFill>
                <a:effectLst/>
                <a:latin typeface="+mn-lt"/>
                <a:ea typeface="+mn-ea"/>
                <a:cs typeface="+mn-cs"/>
              </a:rPr>
              <a:t> on the </a:t>
            </a:r>
            <a:r>
              <a:rPr lang="it-IT" sz="1200" kern="1200" err="1">
                <a:solidFill>
                  <a:schemeClr val="tx1"/>
                </a:solidFill>
                <a:effectLst/>
                <a:latin typeface="+mn-lt"/>
                <a:ea typeface="+mn-ea"/>
                <a:cs typeface="+mn-cs"/>
              </a:rPr>
              <a:t>availability</a:t>
            </a:r>
            <a:r>
              <a:rPr lang="it-IT" sz="1200" kern="1200">
                <a:solidFill>
                  <a:schemeClr val="tx1"/>
                </a:solidFill>
                <a:effectLst/>
                <a:latin typeface="+mn-lt"/>
                <a:ea typeface="+mn-ea"/>
                <a:cs typeface="+mn-cs"/>
              </a:rPr>
              <a:t> of </a:t>
            </a:r>
            <a:r>
              <a:rPr lang="it-IT" sz="1200" kern="1200" err="1">
                <a:solidFill>
                  <a:schemeClr val="tx1"/>
                </a:solidFill>
                <a:effectLst/>
                <a:latin typeface="+mn-lt"/>
                <a:ea typeface="+mn-ea"/>
                <a:cs typeface="+mn-cs"/>
              </a:rPr>
              <a:t>such</a:t>
            </a:r>
            <a:r>
              <a:rPr lang="it-IT" sz="1200" kern="1200">
                <a:solidFill>
                  <a:schemeClr val="tx1"/>
                </a:solidFill>
                <a:effectLst/>
                <a:latin typeface="+mn-lt"/>
                <a:ea typeface="+mn-ea"/>
                <a:cs typeface="+mn-cs"/>
              </a:rPr>
              <a:t> datasets.</a:t>
            </a:r>
          </a:p>
          <a:p>
            <a:pPr marL="0" indent="0">
              <a:buFont typeface="Arial" panose="020B0604020202020204" pitchFamily="34" charset="0"/>
              <a:buNone/>
            </a:pPr>
            <a:endParaRPr lang="it-IT" sz="1200" kern="1200">
              <a:solidFill>
                <a:schemeClr val="tx1"/>
              </a:solidFill>
              <a:effectLst/>
              <a:latin typeface="+mn-lt"/>
              <a:ea typeface="+mn-ea"/>
              <a:cs typeface="+mn-cs"/>
            </a:endParaRPr>
          </a:p>
          <a:p>
            <a:pPr marL="171450" lvl="0" indent="-171450" rtl="0" fontAlgn="ctr">
              <a:buFont typeface="Arial" panose="020B0604020202020204" pitchFamily="34" charset="0"/>
              <a:buChar char="•"/>
            </a:pPr>
            <a:r>
              <a:rPr lang="it-IT" sz="1200" kern="1200">
                <a:solidFill>
                  <a:schemeClr val="tx1"/>
                </a:solidFill>
                <a:effectLst/>
                <a:latin typeface="+mn-lt"/>
                <a:ea typeface="+mn-ea"/>
                <a:cs typeface="+mn-cs"/>
              </a:rPr>
              <a:t>AI systems go </a:t>
            </a:r>
            <a:r>
              <a:rPr lang="it-IT" sz="1200" kern="1200" err="1">
                <a:solidFill>
                  <a:schemeClr val="tx1"/>
                </a:solidFill>
                <a:effectLst/>
                <a:latin typeface="+mn-lt"/>
                <a:ea typeface="+mn-ea"/>
                <a:cs typeface="+mn-cs"/>
              </a:rPr>
              <a:t>through</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development</a:t>
            </a:r>
            <a:r>
              <a:rPr lang="it-IT" sz="1200" kern="1200">
                <a:solidFill>
                  <a:schemeClr val="tx1"/>
                </a:solidFill>
                <a:effectLst/>
                <a:latin typeface="+mn-lt"/>
                <a:ea typeface="+mn-ea"/>
                <a:cs typeface="+mn-cs"/>
              </a:rPr>
              <a:t>, testing and </a:t>
            </a:r>
            <a:r>
              <a:rPr lang="it-IT" sz="1200" kern="1200" err="1">
                <a:solidFill>
                  <a:schemeClr val="tx1"/>
                </a:solidFill>
                <a:effectLst/>
                <a:latin typeface="+mn-lt"/>
                <a:ea typeface="+mn-ea"/>
                <a:cs typeface="+mn-cs"/>
              </a:rPr>
              <a:t>validation</a:t>
            </a:r>
            <a:r>
              <a:rPr lang="it-IT" sz="1200" kern="1200">
                <a:solidFill>
                  <a:schemeClr val="tx1"/>
                </a:solidFill>
                <a:effectLst/>
                <a:latin typeface="+mn-lt"/>
                <a:ea typeface="+mn-ea"/>
                <a:cs typeface="+mn-cs"/>
              </a:rPr>
              <a:t> stages, and the </a:t>
            </a:r>
            <a:r>
              <a:rPr lang="it-IT" sz="1200" b="1" kern="1200">
                <a:solidFill>
                  <a:schemeClr val="tx1"/>
                </a:solidFill>
                <a:effectLst/>
                <a:latin typeface="+mn-lt"/>
                <a:ea typeface="+mn-ea"/>
                <a:cs typeface="+mn-cs"/>
              </a:rPr>
              <a:t>AI Act </a:t>
            </a:r>
            <a:r>
              <a:rPr lang="it-IT" sz="1200" b="1" kern="1200" err="1">
                <a:solidFill>
                  <a:schemeClr val="tx1"/>
                </a:solidFill>
                <a:effectLst/>
                <a:latin typeface="+mn-lt"/>
                <a:ea typeface="+mn-ea"/>
                <a:cs typeface="+mn-cs"/>
              </a:rPr>
              <a:t>does</a:t>
            </a:r>
            <a:r>
              <a:rPr lang="it-IT" sz="1200" b="1"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not</a:t>
            </a:r>
            <a:r>
              <a:rPr lang="it-IT" sz="1200" b="1"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apply</a:t>
            </a:r>
            <a:r>
              <a:rPr lang="it-IT" sz="1200" b="1" kern="1200">
                <a:solidFill>
                  <a:schemeClr val="tx1"/>
                </a:solidFill>
                <a:effectLst/>
                <a:latin typeface="+mn-lt"/>
                <a:ea typeface="+mn-ea"/>
                <a:cs typeface="+mn-cs"/>
              </a:rPr>
              <a:t> to </a:t>
            </a:r>
            <a:r>
              <a:rPr lang="it-IT" sz="1200" b="1" kern="1200" err="1">
                <a:solidFill>
                  <a:schemeClr val="tx1"/>
                </a:solidFill>
                <a:effectLst/>
                <a:latin typeface="+mn-lt"/>
                <a:ea typeface="+mn-ea"/>
                <a:cs typeface="+mn-cs"/>
              </a:rPr>
              <a:t>research</a:t>
            </a:r>
            <a:r>
              <a:rPr lang="it-IT" sz="1200" b="1" kern="1200">
                <a:solidFill>
                  <a:schemeClr val="tx1"/>
                </a:solidFill>
                <a:effectLst/>
                <a:latin typeface="+mn-lt"/>
                <a:ea typeface="+mn-ea"/>
                <a:cs typeface="+mn-cs"/>
              </a:rPr>
              <a:t>, testing and </a:t>
            </a:r>
            <a:r>
              <a:rPr lang="it-IT" sz="1200" b="1" kern="1200" err="1">
                <a:solidFill>
                  <a:schemeClr val="tx1"/>
                </a:solidFill>
                <a:effectLst/>
                <a:latin typeface="+mn-lt"/>
                <a:ea typeface="+mn-ea"/>
                <a:cs typeface="+mn-cs"/>
              </a:rPr>
              <a:t>development</a:t>
            </a:r>
            <a:r>
              <a:rPr lang="it-IT" sz="1200" b="1"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before</a:t>
            </a:r>
            <a:r>
              <a:rPr lang="it-IT" sz="1200" b="1" kern="1200">
                <a:solidFill>
                  <a:schemeClr val="tx1"/>
                </a:solidFill>
                <a:effectLst/>
                <a:latin typeface="+mn-lt"/>
                <a:ea typeface="+mn-ea"/>
                <a:cs typeface="+mn-cs"/>
              </a:rPr>
              <a:t> a system </a:t>
            </a:r>
            <a:r>
              <a:rPr lang="it-IT" sz="1200" b="1" kern="1200" err="1">
                <a:solidFill>
                  <a:schemeClr val="tx1"/>
                </a:solidFill>
                <a:effectLst/>
                <a:latin typeface="+mn-lt"/>
                <a:ea typeface="+mn-ea"/>
                <a:cs typeface="+mn-cs"/>
              </a:rPr>
              <a:t>is</a:t>
            </a:r>
            <a:r>
              <a:rPr lang="it-IT" sz="1200" b="1"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placed</a:t>
            </a:r>
            <a:r>
              <a:rPr lang="it-IT" sz="1200" b="1" kern="1200">
                <a:solidFill>
                  <a:schemeClr val="tx1"/>
                </a:solidFill>
                <a:effectLst/>
                <a:latin typeface="+mn-lt"/>
                <a:ea typeface="+mn-ea"/>
                <a:cs typeface="+mn-cs"/>
              </a:rPr>
              <a:t> on the market or put </a:t>
            </a:r>
            <a:r>
              <a:rPr lang="it-IT" sz="1200" b="1" kern="1200" err="1">
                <a:solidFill>
                  <a:schemeClr val="tx1"/>
                </a:solidFill>
                <a:effectLst/>
                <a:latin typeface="+mn-lt"/>
                <a:ea typeface="+mn-ea"/>
                <a:cs typeface="+mn-cs"/>
              </a:rPr>
              <a:t>into</a:t>
            </a:r>
            <a:r>
              <a:rPr lang="it-IT" sz="1200" b="1" kern="1200">
                <a:solidFill>
                  <a:schemeClr val="tx1"/>
                </a:solidFill>
                <a:effectLst/>
                <a:latin typeface="+mn-lt"/>
                <a:ea typeface="+mn-ea"/>
                <a:cs typeface="+mn-cs"/>
              </a:rPr>
              <a:t> service</a:t>
            </a:r>
            <a:r>
              <a:rPr lang="it-IT" sz="1200" kern="1200">
                <a:solidFill>
                  <a:schemeClr val="tx1"/>
                </a:solidFill>
                <a:effectLst/>
                <a:latin typeface="+mn-lt"/>
                <a:ea typeface="+mn-ea"/>
                <a:cs typeface="+mn-cs"/>
              </a:rPr>
              <a:t>. The </a:t>
            </a:r>
            <a:r>
              <a:rPr lang="it-IT" sz="1200" kern="1200" err="1">
                <a:solidFill>
                  <a:schemeClr val="tx1"/>
                </a:solidFill>
                <a:effectLst/>
                <a:latin typeface="+mn-lt"/>
                <a:ea typeface="+mn-ea"/>
                <a:cs typeface="+mn-cs"/>
              </a:rPr>
              <a:t>implementing</a:t>
            </a:r>
            <a:r>
              <a:rPr lang="it-IT" sz="1200" kern="1200">
                <a:solidFill>
                  <a:schemeClr val="tx1"/>
                </a:solidFill>
                <a:effectLst/>
                <a:latin typeface="+mn-lt"/>
                <a:ea typeface="+mn-ea"/>
                <a:cs typeface="+mn-cs"/>
              </a:rPr>
              <a:t> acts </a:t>
            </a:r>
            <a:r>
              <a:rPr lang="it-IT" sz="1200" kern="1200" err="1">
                <a:solidFill>
                  <a:schemeClr val="tx1"/>
                </a:solidFill>
                <a:effectLst/>
                <a:latin typeface="+mn-lt"/>
                <a:ea typeface="+mn-ea"/>
                <a:cs typeface="+mn-cs"/>
              </a:rPr>
              <a:t>should</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therefore</a:t>
            </a:r>
            <a:r>
              <a:rPr lang="it-IT" sz="1200" kern="1200">
                <a:solidFill>
                  <a:schemeClr val="tx1"/>
                </a:solidFill>
                <a:effectLst/>
                <a:latin typeface="+mn-lt"/>
                <a:ea typeface="+mn-ea"/>
                <a:cs typeface="+mn-cs"/>
              </a:rPr>
              <a:t> be </a:t>
            </a:r>
            <a:r>
              <a:rPr lang="it-IT" sz="1200" kern="1200" err="1">
                <a:solidFill>
                  <a:schemeClr val="tx1"/>
                </a:solidFill>
                <a:effectLst/>
                <a:latin typeface="+mn-lt"/>
                <a:ea typeface="+mn-ea"/>
                <a:cs typeface="+mn-cs"/>
              </a:rPr>
              <a:t>designed</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around</a:t>
            </a:r>
            <a:r>
              <a:rPr lang="it-IT" sz="1200" kern="1200">
                <a:solidFill>
                  <a:schemeClr val="tx1"/>
                </a:solidFill>
                <a:effectLst/>
                <a:latin typeface="+mn-lt"/>
                <a:ea typeface="+mn-ea"/>
                <a:cs typeface="+mn-cs"/>
              </a:rPr>
              <a:t> the </a:t>
            </a:r>
            <a:r>
              <a:rPr lang="it-IT" sz="1200" kern="1200" err="1">
                <a:solidFill>
                  <a:schemeClr val="tx1"/>
                </a:solidFill>
                <a:effectLst/>
                <a:latin typeface="+mn-lt"/>
                <a:ea typeface="+mn-ea"/>
                <a:cs typeface="+mn-cs"/>
              </a:rPr>
              <a:t>practical</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needs</a:t>
            </a:r>
            <a:r>
              <a:rPr lang="it-IT" sz="1200" kern="1200">
                <a:solidFill>
                  <a:schemeClr val="tx1"/>
                </a:solidFill>
                <a:effectLst/>
                <a:latin typeface="+mn-lt"/>
                <a:ea typeface="+mn-ea"/>
                <a:cs typeface="+mn-cs"/>
              </a:rPr>
              <a:t> and risks of </a:t>
            </a:r>
            <a:r>
              <a:rPr lang="it-IT" sz="1200" kern="1200" err="1">
                <a:solidFill>
                  <a:schemeClr val="tx1"/>
                </a:solidFill>
                <a:effectLst/>
                <a:latin typeface="+mn-lt"/>
                <a:ea typeface="+mn-ea"/>
                <a:cs typeface="+mn-cs"/>
              </a:rPr>
              <a:t>developing</a:t>
            </a:r>
            <a:r>
              <a:rPr lang="it-IT" sz="1200" kern="1200">
                <a:solidFill>
                  <a:schemeClr val="tx1"/>
                </a:solidFill>
                <a:effectLst/>
                <a:latin typeface="+mn-lt"/>
                <a:ea typeface="+mn-ea"/>
                <a:cs typeface="+mn-cs"/>
              </a:rPr>
              <a:t> AI </a:t>
            </a:r>
            <a:r>
              <a:rPr lang="it-IT" sz="1200" kern="1200" err="1">
                <a:solidFill>
                  <a:schemeClr val="tx1"/>
                </a:solidFill>
                <a:effectLst/>
                <a:latin typeface="+mn-lt"/>
                <a:ea typeface="+mn-ea"/>
                <a:cs typeface="+mn-cs"/>
              </a:rPr>
              <a:t>using</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grid</a:t>
            </a:r>
            <a:r>
              <a:rPr lang="it-IT" sz="1200" kern="1200">
                <a:solidFill>
                  <a:schemeClr val="tx1"/>
                </a:solidFill>
                <a:effectLst/>
                <a:latin typeface="+mn-lt"/>
                <a:ea typeface="+mn-ea"/>
                <a:cs typeface="+mn-cs"/>
              </a:rPr>
              <a:t> data</a:t>
            </a:r>
          </a:p>
          <a:p>
            <a:pPr marL="0" indent="0">
              <a:buFont typeface="Arial" panose="020B0604020202020204" pitchFamily="34" charset="0"/>
              <a:buNone/>
            </a:pPr>
            <a:endParaRPr lang="it-IT" sz="1200" kern="1200">
              <a:solidFill>
                <a:schemeClr val="tx1"/>
              </a:solidFill>
              <a:effectLst/>
              <a:latin typeface="+mn-lt"/>
              <a:ea typeface="+mn-ea"/>
              <a:cs typeface="+mn-cs"/>
            </a:endParaRPr>
          </a:p>
          <a:p>
            <a:pPr marL="171450" lvl="0" indent="-171450" rtl="0" fontAlgn="ctr">
              <a:buFont typeface="Arial" panose="020B0604020202020204" pitchFamily="34" charset="0"/>
              <a:buChar char="•"/>
            </a:pPr>
            <a:r>
              <a:rPr lang="it-IT" sz="1200" kern="1200" err="1">
                <a:solidFill>
                  <a:schemeClr val="tx1"/>
                </a:solidFill>
                <a:effectLst/>
                <a:latin typeface="+mn-lt"/>
                <a:ea typeface="+mn-ea"/>
                <a:cs typeface="+mn-cs"/>
              </a:rPr>
              <a:t>They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should</a:t>
            </a:r>
            <a:r>
              <a:rPr lang="it-IT" sz="1200"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not</a:t>
            </a:r>
            <a:r>
              <a:rPr lang="it-IT" sz="1200" b="1" kern="1200">
                <a:solidFill>
                  <a:schemeClr val="tx1"/>
                </a:solidFill>
                <a:effectLst/>
                <a:latin typeface="+mn-lt"/>
                <a:ea typeface="+mn-ea"/>
                <a:cs typeface="+mn-cs"/>
              </a:rPr>
              <a:t> create new, </a:t>
            </a:r>
            <a:r>
              <a:rPr lang="it-IT" sz="1200" b="1" kern="1200" err="1">
                <a:solidFill>
                  <a:schemeClr val="tx1"/>
                </a:solidFill>
                <a:effectLst/>
                <a:latin typeface="+mn-lt"/>
                <a:ea typeface="+mn-ea"/>
                <a:cs typeface="+mn-cs"/>
              </a:rPr>
              <a:t>parallel</a:t>
            </a:r>
            <a:r>
              <a:rPr lang="it-IT" sz="1200" b="1" kern="1200">
                <a:solidFill>
                  <a:schemeClr val="tx1"/>
                </a:solidFill>
                <a:effectLst/>
                <a:latin typeface="+mn-lt"/>
                <a:ea typeface="+mn-ea"/>
                <a:cs typeface="+mn-cs"/>
              </a:rPr>
              <a:t> </a:t>
            </a:r>
            <a:r>
              <a:rPr lang="it-IT" sz="1200" b="1" kern="1200" err="1">
                <a:solidFill>
                  <a:schemeClr val="tx1"/>
                </a:solidFill>
                <a:effectLst/>
                <a:latin typeface="+mn-lt"/>
                <a:ea typeface="+mn-ea"/>
                <a:cs typeface="+mn-cs"/>
              </a:rPr>
              <a:t>obligations</a:t>
            </a:r>
            <a:r>
              <a:rPr lang="it-IT" sz="1200" b="1" kern="1200">
                <a:solidFill>
                  <a:schemeClr val="tx1"/>
                </a:solidFill>
                <a:effectLst/>
                <a:latin typeface="+mn-lt"/>
                <a:ea typeface="+mn-ea"/>
                <a:cs typeface="+mn-cs"/>
              </a:rPr>
              <a:t> or </a:t>
            </a:r>
            <a:r>
              <a:rPr lang="it-IT" sz="1200" b="1" kern="1200" err="1">
                <a:solidFill>
                  <a:schemeClr val="tx1"/>
                </a:solidFill>
                <a:effectLst/>
                <a:latin typeface="+mn-lt"/>
                <a:ea typeface="+mn-ea"/>
                <a:cs typeface="+mn-cs"/>
              </a:rPr>
              <a:t>requirements</a:t>
            </a:r>
            <a:r>
              <a:rPr lang="it-IT" sz="1200" b="1" kern="1200">
                <a:solidFill>
                  <a:schemeClr val="tx1"/>
                </a:solidFill>
                <a:effectLst/>
                <a:latin typeface="+mn-lt"/>
                <a:ea typeface="+mn-ea"/>
                <a:cs typeface="+mn-cs"/>
              </a:rPr>
              <a:t> </a:t>
            </a:r>
            <a:r>
              <a:rPr lang="it-IT" sz="1200" kern="1200" err="1">
                <a:solidFill>
                  <a:schemeClr val="tx1"/>
                </a:solidFill>
                <a:effectLst/>
                <a:latin typeface="+mn-lt"/>
                <a:ea typeface="+mn-ea"/>
                <a:cs typeface="+mn-cs"/>
              </a:rPr>
              <a:t>such</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as</a:t>
            </a:r>
            <a:r>
              <a:rPr lang="it-IT" sz="1200" kern="1200">
                <a:solidFill>
                  <a:schemeClr val="tx1"/>
                </a:solidFill>
                <a:effectLst/>
                <a:latin typeface="+mn-lt"/>
                <a:ea typeface="+mn-ea"/>
                <a:cs typeface="+mn-cs"/>
              </a:rPr>
              <a:t> separate AI risk </a:t>
            </a:r>
            <a:r>
              <a:rPr lang="it-IT" sz="1200" kern="1200" err="1">
                <a:solidFill>
                  <a:schemeClr val="tx1"/>
                </a:solidFill>
                <a:effectLst/>
                <a:latin typeface="+mn-lt"/>
                <a:ea typeface="+mn-ea"/>
                <a:cs typeface="+mn-cs"/>
              </a:rPr>
              <a:t>classifications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certification</a:t>
            </a:r>
            <a:r>
              <a:rPr lang="it-IT" sz="1200" kern="1200">
                <a:solidFill>
                  <a:schemeClr val="tx1"/>
                </a:solidFill>
                <a:effectLst/>
                <a:latin typeface="+mn-lt"/>
                <a:ea typeface="+mn-ea"/>
                <a:cs typeface="+mn-cs"/>
              </a:rPr>
              <a:t> systems or </a:t>
            </a:r>
            <a:r>
              <a:rPr lang="it-IT" sz="1200" kern="1200" err="1">
                <a:solidFill>
                  <a:schemeClr val="tx1"/>
                </a:solidFill>
                <a:effectLst/>
                <a:latin typeface="+mn-lt"/>
                <a:ea typeface="+mn-ea"/>
                <a:cs typeface="+mn-cs"/>
              </a:rPr>
              <a:t>incident</a:t>
            </a:r>
            <a:r>
              <a:rPr lang="it-IT" sz="1200" kern="1200">
                <a:solidFill>
                  <a:schemeClr val="tx1"/>
                </a:solidFill>
                <a:effectLst/>
                <a:latin typeface="+mn-lt"/>
                <a:ea typeface="+mn-ea"/>
                <a:cs typeface="+mn-cs"/>
              </a:rPr>
              <a:t>-reporting </a:t>
            </a:r>
            <a:r>
              <a:rPr lang="it-IT" sz="1200" kern="1200" err="1">
                <a:solidFill>
                  <a:schemeClr val="tx1"/>
                </a:solidFill>
                <a:effectLst/>
                <a:latin typeface="+mn-lt"/>
                <a:ea typeface="+mn-ea"/>
                <a:cs typeface="+mn-cs"/>
              </a:rPr>
              <a:t>regimes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Instead</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they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should</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clarify</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how</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existing</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requirements</a:t>
            </a:r>
            <a:r>
              <a:rPr lang="it-IT" sz="1200" kern="1200">
                <a:solidFill>
                  <a:schemeClr val="tx1"/>
                </a:solidFill>
                <a:effectLst/>
                <a:latin typeface="+mn-lt"/>
                <a:ea typeface="+mn-ea"/>
                <a:cs typeface="+mn-cs"/>
              </a:rPr>
              <a:t> </a:t>
            </a:r>
            <a:r>
              <a:rPr lang="it-IT" sz="1200" kern="1200" err="1">
                <a:solidFill>
                  <a:schemeClr val="tx1"/>
                </a:solidFill>
                <a:effectLst/>
                <a:latin typeface="+mn-lt"/>
                <a:ea typeface="+mn-ea"/>
                <a:cs typeface="+mn-cs"/>
              </a:rPr>
              <a:t>apply</a:t>
            </a:r>
            <a:r>
              <a:rPr lang="it-IT" sz="1200" kern="1200">
                <a:solidFill>
                  <a:schemeClr val="tx1"/>
                </a:solidFill>
                <a:effectLst/>
                <a:latin typeface="+mn-lt"/>
                <a:ea typeface="+mn-ea"/>
                <a:cs typeface="+mn-cs"/>
              </a:rPr>
              <a:t> to </a:t>
            </a:r>
            <a:r>
              <a:rPr lang="it-IT" sz="1200" kern="1200" err="1">
                <a:solidFill>
                  <a:schemeClr val="tx1"/>
                </a:solidFill>
                <a:effectLst/>
                <a:latin typeface="+mn-lt"/>
                <a:ea typeface="+mn-ea"/>
                <a:cs typeface="+mn-cs"/>
              </a:rPr>
              <a:t>electricity-grid</a:t>
            </a:r>
            <a:r>
              <a:rPr lang="it-IT" sz="1200" kern="1200">
                <a:solidFill>
                  <a:schemeClr val="tx1"/>
                </a:solidFill>
                <a:effectLst/>
                <a:latin typeface="+mn-lt"/>
                <a:ea typeface="+mn-ea"/>
                <a:cs typeface="+mn-cs"/>
              </a:rPr>
              <a:t> data sharing.</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693FCC-363C-4F24-BAE8-32E8D3E09D14}"/>
              </a:ext>
            </a:extLst>
          </p:cNvPr>
          <p:cNvPicPr>
            <a:picLocks noChangeAspect="1"/>
          </p:cNvPicPr>
          <p:nvPr userDrawn="1"/>
        </p:nvPicPr>
        <p:blipFill rotWithShape="1">
          <a:blip r:embed="rId2"/>
          <a:srcRect l="99" t="72719" r="76817" b="2217"/>
          <a:stretch/>
        </p:blipFill>
        <p:spPr>
          <a:xfrm>
            <a:off x="304800" y="5723414"/>
            <a:ext cx="1733006" cy="1060446"/>
          </a:xfrm>
          <a:prstGeom prst="rect">
            <a:avLst/>
          </a:prstGeom>
        </p:spPr>
      </p:pic>
      <p:pic>
        <p:nvPicPr>
          <p:cNvPr id="7" name="Picture 6">
            <a:extLst>
              <a:ext uri="{FF2B5EF4-FFF2-40B4-BE49-F238E27FC236}">
                <a16:creationId xmlns:a16="http://schemas.microsoft.com/office/drawing/2014/main" id="{5796785A-B3F9-4F2D-8D84-23C995A9B9E1}"/>
              </a:ext>
            </a:extLst>
          </p:cNvPr>
          <p:cNvPicPr>
            <a:picLocks noChangeAspect="1"/>
          </p:cNvPicPr>
          <p:nvPr userDrawn="1"/>
        </p:nvPicPr>
        <p:blipFill rotWithShape="1">
          <a:blip r:embed="rId2"/>
          <a:srcRect l="39368" t="19221" r="239"/>
          <a:stretch/>
        </p:blipFill>
        <p:spPr>
          <a:xfrm>
            <a:off x="7315200" y="3440297"/>
            <a:ext cx="4533900" cy="3417703"/>
          </a:xfrm>
          <a:prstGeom prst="rect">
            <a:avLst/>
          </a:prstGeom>
        </p:spPr>
      </p:pic>
      <p:sp>
        <p:nvSpPr>
          <p:cNvPr id="2" name="Title 1">
            <a:extLst>
              <a:ext uri="{FF2B5EF4-FFF2-40B4-BE49-F238E27FC236}">
                <a16:creationId xmlns:a16="http://schemas.microsoft.com/office/drawing/2014/main" id="{8792316C-C3B6-41DB-AA8F-1460CCF793F9}"/>
              </a:ext>
            </a:extLst>
          </p:cNvPr>
          <p:cNvSpPr>
            <a:spLocks noGrp="1"/>
          </p:cNvSpPr>
          <p:nvPr>
            <p:ph type="ctrTitle" hasCustomPrompt="1"/>
          </p:nvPr>
        </p:nvSpPr>
        <p:spPr>
          <a:xfrm>
            <a:off x="493486" y="1522413"/>
            <a:ext cx="11355614" cy="2570616"/>
          </a:xfrm>
        </p:spPr>
        <p:txBody>
          <a:bodyPr anchor="b"/>
          <a:lstStyle>
            <a:lvl1pPr algn="l">
              <a:defRPr sz="6000"/>
            </a:lvl1pPr>
          </a:lstStyle>
          <a:p>
            <a:r>
              <a:rPr lang="en-US"/>
              <a:t>Click to edit Master title style</a:t>
            </a:r>
            <a:br>
              <a:rPr lang="en-US"/>
            </a:br>
            <a:endParaRPr lang="en-US"/>
          </a:p>
        </p:txBody>
      </p:sp>
      <p:sp>
        <p:nvSpPr>
          <p:cNvPr id="3" name="Subtitle 2">
            <a:extLst>
              <a:ext uri="{FF2B5EF4-FFF2-40B4-BE49-F238E27FC236}">
                <a16:creationId xmlns:a16="http://schemas.microsoft.com/office/drawing/2014/main" id="{1A29834B-5666-4B77-B701-348D35C1EACF}"/>
              </a:ext>
            </a:extLst>
          </p:cNvPr>
          <p:cNvSpPr>
            <a:spLocks noGrp="1"/>
          </p:cNvSpPr>
          <p:nvPr>
            <p:ph type="subTitle" idx="1"/>
          </p:nvPr>
        </p:nvSpPr>
        <p:spPr>
          <a:xfrm>
            <a:off x="493486" y="4280581"/>
            <a:ext cx="748937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28368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15AA-EAD5-46DB-AA1F-2552D8BAA3A7}"/>
              </a:ext>
            </a:extLst>
          </p:cNvPr>
          <p:cNvSpPr>
            <a:spLocks noGrp="1"/>
          </p:cNvSpPr>
          <p:nvPr>
            <p:ph type="title" hasCustomPrompt="1"/>
          </p:nvPr>
        </p:nvSpPr>
        <p:spPr>
          <a:xfrm>
            <a:off x="344715" y="845236"/>
            <a:ext cx="7913914" cy="801002"/>
          </a:xfrm>
        </p:spPr>
        <p:txBody>
          <a:bodyPr>
            <a:normAutofit/>
          </a:bodyPr>
          <a:lstStyle>
            <a:lvl1pPr>
              <a:defRPr sz="3600"/>
            </a:lvl1pPr>
          </a:lstStyle>
          <a:p>
            <a:r>
              <a:rPr lang="en-US"/>
              <a:t>Agenda</a:t>
            </a:r>
          </a:p>
        </p:txBody>
      </p:sp>
      <p:sp>
        <p:nvSpPr>
          <p:cNvPr id="3" name="Content Placeholder 2">
            <a:extLst>
              <a:ext uri="{FF2B5EF4-FFF2-40B4-BE49-F238E27FC236}">
                <a16:creationId xmlns:a16="http://schemas.microsoft.com/office/drawing/2014/main" id="{A3E15D47-AD1D-4233-8460-DE1BBC0E5F6C}"/>
              </a:ext>
            </a:extLst>
          </p:cNvPr>
          <p:cNvSpPr>
            <a:spLocks noGrp="1"/>
          </p:cNvSpPr>
          <p:nvPr>
            <p:ph idx="1"/>
          </p:nvPr>
        </p:nvSpPr>
        <p:spPr>
          <a:xfrm>
            <a:off x="344715" y="1825624"/>
            <a:ext cx="11469914" cy="4575175"/>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F0DDEA1E-44CA-4911-A9DA-E825500ABD74}"/>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10" name="Slide Number Placeholder 5">
            <a:extLst>
              <a:ext uri="{FF2B5EF4-FFF2-40B4-BE49-F238E27FC236}">
                <a16:creationId xmlns:a16="http://schemas.microsoft.com/office/drawing/2014/main" id="{C533E789-5345-43AF-A1BC-2E7D05A491FF}"/>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r>
              <a:rPr lang="en-US"/>
              <a:t> </a:t>
            </a:r>
            <a:fld id="{68A28845-3B16-4077-991E-86C9AF8D86EC}" type="slidenum">
              <a:rPr lang="en-US" smtClean="0"/>
              <a:pPr/>
              <a:t>‹#›</a:t>
            </a:fld>
            <a:endParaRPr lang="en-US"/>
          </a:p>
        </p:txBody>
      </p:sp>
    </p:spTree>
    <p:extLst>
      <p:ext uri="{BB962C8B-B14F-4D97-AF65-F5344CB8AC3E}">
        <p14:creationId xmlns:p14="http://schemas.microsoft.com/office/powerpoint/2010/main" val="2898122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9A7F-519F-45F2-9065-D3243F36B6AF}"/>
              </a:ext>
            </a:extLst>
          </p:cNvPr>
          <p:cNvSpPr>
            <a:spLocks noGrp="1"/>
          </p:cNvSpPr>
          <p:nvPr>
            <p:ph type="title"/>
          </p:nvPr>
        </p:nvSpPr>
        <p:spPr>
          <a:xfrm>
            <a:off x="304800" y="1172709"/>
            <a:ext cx="11544299"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593B83-CA14-4FDB-A08A-82DC54449B91}"/>
              </a:ext>
            </a:extLst>
          </p:cNvPr>
          <p:cNvSpPr>
            <a:spLocks noGrp="1"/>
          </p:cNvSpPr>
          <p:nvPr>
            <p:ph type="body" idx="1"/>
          </p:nvPr>
        </p:nvSpPr>
        <p:spPr>
          <a:xfrm>
            <a:off x="319314" y="4589463"/>
            <a:ext cx="11511642" cy="1500187"/>
          </a:xfrm>
        </p:spPr>
        <p:txBody>
          <a:bodyPr/>
          <a:lstStyle>
            <a:lvl1pPr marL="0" indent="0">
              <a:buNone/>
              <a:defRPr sz="2400">
                <a:solidFill>
                  <a:srgbClr val="00467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9" name="Picture 8">
            <a:extLst>
              <a:ext uri="{FF2B5EF4-FFF2-40B4-BE49-F238E27FC236}">
                <a16:creationId xmlns:a16="http://schemas.microsoft.com/office/drawing/2014/main" id="{E0445E9B-C4A7-4469-B739-51E0E24CA8E0}"/>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10" name="Slide Number Placeholder 5">
            <a:extLst>
              <a:ext uri="{FF2B5EF4-FFF2-40B4-BE49-F238E27FC236}">
                <a16:creationId xmlns:a16="http://schemas.microsoft.com/office/drawing/2014/main" id="{00634897-7A06-4C07-8187-032BBF052902}"/>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3283040572"/>
      </p:ext>
    </p:extLst>
  </p:cSld>
  <p:clrMapOvr>
    <a:masterClrMapping/>
  </p:clrMapOvr>
  <p:extLst>
    <p:ext uri="{DCECCB84-F9BA-43D5-87BE-67443E8EF086}">
      <p15:sldGuideLst xmlns:p15="http://schemas.microsoft.com/office/powerpoint/2012/main">
        <p15:guide id="1" pos="192" userDrawn="1">
          <p15:clr>
            <a:srgbClr val="FBAE40"/>
          </p15:clr>
        </p15:guide>
        <p15:guide id="2" pos="74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15AA-EAD5-46DB-AA1F-2552D8BAA3A7}"/>
              </a:ext>
            </a:extLst>
          </p:cNvPr>
          <p:cNvSpPr>
            <a:spLocks noGrp="1"/>
          </p:cNvSpPr>
          <p:nvPr>
            <p:ph type="title"/>
          </p:nvPr>
        </p:nvSpPr>
        <p:spPr>
          <a:xfrm>
            <a:off x="344714" y="845236"/>
            <a:ext cx="11504385" cy="565553"/>
          </a:xfrm>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A3E15D47-AD1D-4233-8460-DE1BBC0E5F6C}"/>
              </a:ext>
            </a:extLst>
          </p:cNvPr>
          <p:cNvSpPr>
            <a:spLocks noGrp="1"/>
          </p:cNvSpPr>
          <p:nvPr>
            <p:ph idx="1"/>
          </p:nvPr>
        </p:nvSpPr>
        <p:spPr>
          <a:xfrm>
            <a:off x="344714" y="1537854"/>
            <a:ext cx="11504385" cy="486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F56AC2CE-3F8F-4F5B-A317-9170A15028E6}"/>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8" name="Slide Number Placeholder 5">
            <a:extLst>
              <a:ext uri="{FF2B5EF4-FFF2-40B4-BE49-F238E27FC236}">
                <a16:creationId xmlns:a16="http://schemas.microsoft.com/office/drawing/2014/main" id="{465DBE73-233E-4F76-A3CD-544B3B86F577}"/>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2847280011"/>
      </p:ext>
    </p:extLst>
  </p:cSld>
  <p:clrMapOvr>
    <a:masterClrMapping/>
  </p:clrMapOvr>
  <p:extLst>
    <p:ext uri="{DCECCB84-F9BA-43D5-87BE-67443E8EF086}">
      <p15:sldGuideLst xmlns:p15="http://schemas.microsoft.com/office/powerpoint/2012/main">
        <p15:guide id="1" pos="74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0E4045-6AF4-410B-B512-B495A9447016}"/>
              </a:ext>
            </a:extLst>
          </p:cNvPr>
          <p:cNvSpPr>
            <a:spLocks noGrp="1"/>
          </p:cNvSpPr>
          <p:nvPr>
            <p:ph sz="half" idx="1"/>
          </p:nvPr>
        </p:nvSpPr>
        <p:spPr>
          <a:xfrm>
            <a:off x="331573" y="1554480"/>
            <a:ext cx="5688227" cy="48463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E0FBA9-F4B8-40BE-8526-B9F8F6F2F7A0}"/>
              </a:ext>
            </a:extLst>
          </p:cNvPr>
          <p:cNvSpPr>
            <a:spLocks noGrp="1"/>
          </p:cNvSpPr>
          <p:nvPr>
            <p:ph sz="half" idx="2"/>
          </p:nvPr>
        </p:nvSpPr>
        <p:spPr>
          <a:xfrm>
            <a:off x="6172199" y="1554480"/>
            <a:ext cx="5676899" cy="48463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5CDFF732-273C-46E4-8AB8-7C0E9E4ED754}"/>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9" name="Slide Number Placeholder 5">
            <a:extLst>
              <a:ext uri="{FF2B5EF4-FFF2-40B4-BE49-F238E27FC236}">
                <a16:creationId xmlns:a16="http://schemas.microsoft.com/office/drawing/2014/main" id="{A4533F69-C455-40C1-8EEB-4AB7309CB33E}"/>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
        <p:nvSpPr>
          <p:cNvPr id="10" name="Title 1">
            <a:extLst>
              <a:ext uri="{FF2B5EF4-FFF2-40B4-BE49-F238E27FC236}">
                <a16:creationId xmlns:a16="http://schemas.microsoft.com/office/drawing/2014/main" id="{EE9CD344-B51F-4F84-870E-4484BB5E413C}"/>
              </a:ext>
            </a:extLst>
          </p:cNvPr>
          <p:cNvSpPr>
            <a:spLocks noGrp="1"/>
          </p:cNvSpPr>
          <p:nvPr>
            <p:ph type="title"/>
          </p:nvPr>
        </p:nvSpPr>
        <p:spPr>
          <a:xfrm>
            <a:off x="344714" y="845236"/>
            <a:ext cx="11504385" cy="565553"/>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017242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57C6ED-66C3-47AB-8250-727AC2B0D92B}"/>
              </a:ext>
            </a:extLst>
          </p:cNvPr>
          <p:cNvSpPr>
            <a:spLocks noGrp="1"/>
          </p:cNvSpPr>
          <p:nvPr>
            <p:ph type="body" idx="1"/>
          </p:nvPr>
        </p:nvSpPr>
        <p:spPr>
          <a:xfrm>
            <a:off x="342900" y="1545976"/>
            <a:ext cx="56546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4C3D09-CF09-4CD2-9D52-C25921259BC7}"/>
              </a:ext>
            </a:extLst>
          </p:cNvPr>
          <p:cNvSpPr>
            <a:spLocks noGrp="1"/>
          </p:cNvSpPr>
          <p:nvPr>
            <p:ph sz="half" idx="2"/>
          </p:nvPr>
        </p:nvSpPr>
        <p:spPr>
          <a:xfrm>
            <a:off x="342900" y="2505075"/>
            <a:ext cx="5654675" cy="3895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8F2267-DF8A-4B79-A298-38226338F481}"/>
              </a:ext>
            </a:extLst>
          </p:cNvPr>
          <p:cNvSpPr>
            <a:spLocks noGrp="1"/>
          </p:cNvSpPr>
          <p:nvPr>
            <p:ph type="body" sz="quarter" idx="3"/>
          </p:nvPr>
        </p:nvSpPr>
        <p:spPr>
          <a:xfrm>
            <a:off x="6169024" y="1545976"/>
            <a:ext cx="5680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F95D7F-CF74-47BF-AAB6-8FBD5991BE72}"/>
              </a:ext>
            </a:extLst>
          </p:cNvPr>
          <p:cNvSpPr>
            <a:spLocks noGrp="1"/>
          </p:cNvSpPr>
          <p:nvPr>
            <p:ph sz="quarter" idx="4"/>
          </p:nvPr>
        </p:nvSpPr>
        <p:spPr>
          <a:xfrm>
            <a:off x="6172199" y="2505074"/>
            <a:ext cx="5654675" cy="3915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AFC98D7C-AB62-420D-AF7F-B8B76BED73EB}"/>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11" name="Slide Number Placeholder 5">
            <a:extLst>
              <a:ext uri="{FF2B5EF4-FFF2-40B4-BE49-F238E27FC236}">
                <a16:creationId xmlns:a16="http://schemas.microsoft.com/office/drawing/2014/main" id="{7A4EA184-7EDF-458F-98CE-16315B32544C}"/>
              </a:ext>
            </a:extLst>
          </p:cNvPr>
          <p:cNvSpPr>
            <a:spLocks noGrp="1"/>
          </p:cNvSpPr>
          <p:nvPr>
            <p:ph type="sldNum" sz="quarter" idx="10"/>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
        <p:nvSpPr>
          <p:cNvPr id="12" name="Title 1">
            <a:extLst>
              <a:ext uri="{FF2B5EF4-FFF2-40B4-BE49-F238E27FC236}">
                <a16:creationId xmlns:a16="http://schemas.microsoft.com/office/drawing/2014/main" id="{26BB8C9F-8E02-420B-8F32-BABF41A9E082}"/>
              </a:ext>
            </a:extLst>
          </p:cNvPr>
          <p:cNvSpPr>
            <a:spLocks noGrp="1"/>
          </p:cNvSpPr>
          <p:nvPr>
            <p:ph type="title"/>
          </p:nvPr>
        </p:nvSpPr>
        <p:spPr>
          <a:xfrm>
            <a:off x="344714" y="845236"/>
            <a:ext cx="11482159" cy="565553"/>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811960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12EAFE-8E5B-4573-8F10-364A85CAB12A}"/>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7" name="Slide Number Placeholder 5">
            <a:extLst>
              <a:ext uri="{FF2B5EF4-FFF2-40B4-BE49-F238E27FC236}">
                <a16:creationId xmlns:a16="http://schemas.microsoft.com/office/drawing/2014/main" id="{3CE1B7B1-CBD8-4B9E-B700-6C232AE4AD33}"/>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
        <p:nvSpPr>
          <p:cNvPr id="8" name="Title 1">
            <a:extLst>
              <a:ext uri="{FF2B5EF4-FFF2-40B4-BE49-F238E27FC236}">
                <a16:creationId xmlns:a16="http://schemas.microsoft.com/office/drawing/2014/main" id="{47B5FCE4-BE73-4CE4-AD77-D6FE533CD73F}"/>
              </a:ext>
            </a:extLst>
          </p:cNvPr>
          <p:cNvSpPr>
            <a:spLocks noGrp="1"/>
          </p:cNvSpPr>
          <p:nvPr>
            <p:ph type="title"/>
          </p:nvPr>
        </p:nvSpPr>
        <p:spPr>
          <a:xfrm>
            <a:off x="344714" y="845236"/>
            <a:ext cx="11504385" cy="565553"/>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074584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86F13E-F9FB-477D-ABD2-544B6FA58BE1}"/>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6" name="Slide Number Placeholder 5">
            <a:extLst>
              <a:ext uri="{FF2B5EF4-FFF2-40B4-BE49-F238E27FC236}">
                <a16:creationId xmlns:a16="http://schemas.microsoft.com/office/drawing/2014/main" id="{38119FCE-2C3C-40AB-A3BB-5B73D753ACE8}"/>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205692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176AB-FD71-4FE4-B68D-004E62E23A47}"/>
              </a:ext>
            </a:extLst>
          </p:cNvPr>
          <p:cNvSpPr>
            <a:spLocks noGrp="1"/>
          </p:cNvSpPr>
          <p:nvPr>
            <p:ph idx="1"/>
          </p:nvPr>
        </p:nvSpPr>
        <p:spPr>
          <a:xfrm>
            <a:off x="4911634" y="838200"/>
            <a:ext cx="6937466" cy="55181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18DE50-66B6-4283-8067-B287BCD39448}"/>
              </a:ext>
            </a:extLst>
          </p:cNvPr>
          <p:cNvSpPr>
            <a:spLocks noGrp="1"/>
          </p:cNvSpPr>
          <p:nvPr>
            <p:ph type="body" sz="half" idx="2"/>
          </p:nvPr>
        </p:nvSpPr>
        <p:spPr>
          <a:xfrm>
            <a:off x="304800" y="2057400"/>
            <a:ext cx="4467225" cy="42989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A0EC6971-C113-4CA9-B72D-B8D33AB85778}"/>
              </a:ext>
            </a:extLst>
          </p:cNvPr>
          <p:cNvSpPr>
            <a:spLocks noGrp="1"/>
          </p:cNvSpPr>
          <p:nvPr>
            <p:ph type="title"/>
          </p:nvPr>
        </p:nvSpPr>
        <p:spPr>
          <a:xfrm>
            <a:off x="304800" y="838200"/>
            <a:ext cx="4467225" cy="1082040"/>
          </a:xfrm>
        </p:spPr>
        <p:txBody>
          <a:bodyPr>
            <a:normAutofit/>
          </a:bodyPr>
          <a:lstStyle>
            <a:lvl1pPr>
              <a:defRPr sz="3600"/>
            </a:lvl1pPr>
          </a:lstStyle>
          <a:p>
            <a:r>
              <a:rPr lang="en-US"/>
              <a:t>Click to edit Master title style</a:t>
            </a:r>
          </a:p>
        </p:txBody>
      </p:sp>
      <p:pic>
        <p:nvPicPr>
          <p:cNvPr id="9" name="Picture 8">
            <a:extLst>
              <a:ext uri="{FF2B5EF4-FFF2-40B4-BE49-F238E27FC236}">
                <a16:creationId xmlns:a16="http://schemas.microsoft.com/office/drawing/2014/main" id="{FB0F7054-0C08-4294-95FA-68202611020A}"/>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10" name="Slide Number Placeholder 5">
            <a:extLst>
              <a:ext uri="{FF2B5EF4-FFF2-40B4-BE49-F238E27FC236}">
                <a16:creationId xmlns:a16="http://schemas.microsoft.com/office/drawing/2014/main" id="{0B4650EE-FE77-47D2-B744-A774A0C7B893}"/>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3567063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AC50535-6BD4-4DA1-9E90-54DE09CA3F96}"/>
              </a:ext>
            </a:extLst>
          </p:cNvPr>
          <p:cNvSpPr>
            <a:spLocks noGrp="1"/>
          </p:cNvSpPr>
          <p:nvPr>
            <p:ph type="pic" idx="1"/>
          </p:nvPr>
        </p:nvSpPr>
        <p:spPr>
          <a:xfrm>
            <a:off x="4885509" y="838200"/>
            <a:ext cx="6963591" cy="55181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Picture 7">
            <a:extLst>
              <a:ext uri="{FF2B5EF4-FFF2-40B4-BE49-F238E27FC236}">
                <a16:creationId xmlns:a16="http://schemas.microsoft.com/office/drawing/2014/main" id="{FECE78E0-36C0-4EB1-9CE7-D196289D69EA}"/>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9" name="Slide Number Placeholder 5">
            <a:extLst>
              <a:ext uri="{FF2B5EF4-FFF2-40B4-BE49-F238E27FC236}">
                <a16:creationId xmlns:a16="http://schemas.microsoft.com/office/drawing/2014/main" id="{219C3773-074C-4466-B1C2-36E7F6E38C2C}"/>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
        <p:nvSpPr>
          <p:cNvPr id="10" name="Text Placeholder 3">
            <a:extLst>
              <a:ext uri="{FF2B5EF4-FFF2-40B4-BE49-F238E27FC236}">
                <a16:creationId xmlns:a16="http://schemas.microsoft.com/office/drawing/2014/main" id="{4ED2DE44-9EEE-4D71-ABF5-945EF1C28CC4}"/>
              </a:ext>
            </a:extLst>
          </p:cNvPr>
          <p:cNvSpPr>
            <a:spLocks noGrp="1"/>
          </p:cNvSpPr>
          <p:nvPr>
            <p:ph type="body" sz="half" idx="2"/>
          </p:nvPr>
        </p:nvSpPr>
        <p:spPr>
          <a:xfrm>
            <a:off x="304800" y="2057400"/>
            <a:ext cx="4467225" cy="42989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83530E70-AD2C-4389-96BE-75428C1C07DB}"/>
              </a:ext>
            </a:extLst>
          </p:cNvPr>
          <p:cNvSpPr>
            <a:spLocks noGrp="1"/>
          </p:cNvSpPr>
          <p:nvPr>
            <p:ph type="title"/>
          </p:nvPr>
        </p:nvSpPr>
        <p:spPr>
          <a:xfrm>
            <a:off x="304800" y="838200"/>
            <a:ext cx="4467225" cy="1082040"/>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2248838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30AF07BB-A658-49EC-8E84-CC3B7A0BFB67}"/>
              </a:ext>
            </a:extLst>
          </p:cNvPr>
          <p:cNvSpPr>
            <a:spLocks noGrp="1"/>
          </p:cNvSpPr>
          <p:nvPr>
            <p:ph type="body" orient="vert" idx="1"/>
          </p:nvPr>
        </p:nvSpPr>
        <p:spPr>
          <a:xfrm>
            <a:off x="331575" y="1567543"/>
            <a:ext cx="11528850" cy="47888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B5472E3B-20D6-4B07-A270-91A8ED9E4508}"/>
              </a:ext>
            </a:extLst>
          </p:cNvPr>
          <p:cNvSpPr>
            <a:spLocks noGrp="1"/>
          </p:cNvSpPr>
          <p:nvPr>
            <p:ph type="title"/>
          </p:nvPr>
        </p:nvSpPr>
        <p:spPr>
          <a:xfrm>
            <a:off x="344714" y="845236"/>
            <a:ext cx="11504385" cy="565553"/>
          </a:xfrm>
        </p:spPr>
        <p:txBody>
          <a:bodyPr>
            <a:normAutofit/>
          </a:bodyPr>
          <a:lstStyle>
            <a:lvl1pPr>
              <a:defRPr sz="3600"/>
            </a:lvl1pPr>
          </a:lstStyle>
          <a:p>
            <a:r>
              <a:rPr lang="en-US"/>
              <a:t>Click to edit Master title style</a:t>
            </a:r>
          </a:p>
        </p:txBody>
      </p:sp>
      <p:pic>
        <p:nvPicPr>
          <p:cNvPr id="8" name="Picture 7">
            <a:extLst>
              <a:ext uri="{FF2B5EF4-FFF2-40B4-BE49-F238E27FC236}">
                <a16:creationId xmlns:a16="http://schemas.microsoft.com/office/drawing/2014/main" id="{09A065B8-12D7-4614-B8E5-7ADC6352A69D}"/>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9" name="Slide Number Placeholder 5">
            <a:extLst>
              <a:ext uri="{FF2B5EF4-FFF2-40B4-BE49-F238E27FC236}">
                <a16:creationId xmlns:a16="http://schemas.microsoft.com/office/drawing/2014/main" id="{DA2A0207-B71E-45FD-8677-4F2AB5CA34D5}"/>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1021059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1414E-E428-4B71-B1BF-E70637BFE4CD}"/>
              </a:ext>
            </a:extLst>
          </p:cNvPr>
          <p:cNvSpPr>
            <a:spLocks noGrp="1"/>
          </p:cNvSpPr>
          <p:nvPr>
            <p:ph type="title" orient="vert"/>
          </p:nvPr>
        </p:nvSpPr>
        <p:spPr>
          <a:xfrm>
            <a:off x="10711543" y="822806"/>
            <a:ext cx="1137556" cy="5577994"/>
          </a:xfrm>
        </p:spPr>
        <p:txBody>
          <a:bodyPr vert="eaVert">
            <a:normAutofit/>
          </a:bodyPr>
          <a:lstStyle>
            <a:lvl1pPr>
              <a:defRPr sz="3600"/>
            </a:lvl1pPr>
          </a:lstStyle>
          <a:p>
            <a:r>
              <a:rPr lang="en-US"/>
              <a:t>Click to edit Master title style</a:t>
            </a:r>
          </a:p>
        </p:txBody>
      </p:sp>
      <p:sp>
        <p:nvSpPr>
          <p:cNvPr id="3" name="Vertical Text Placeholder 2">
            <a:extLst>
              <a:ext uri="{FF2B5EF4-FFF2-40B4-BE49-F238E27FC236}">
                <a16:creationId xmlns:a16="http://schemas.microsoft.com/office/drawing/2014/main" id="{178AE6A4-E53C-49C5-A8D7-038B2CA64EFE}"/>
              </a:ext>
            </a:extLst>
          </p:cNvPr>
          <p:cNvSpPr>
            <a:spLocks noGrp="1"/>
          </p:cNvSpPr>
          <p:nvPr>
            <p:ph type="body" orient="vert" idx="1"/>
          </p:nvPr>
        </p:nvSpPr>
        <p:spPr>
          <a:xfrm>
            <a:off x="304800" y="837565"/>
            <a:ext cx="10276114" cy="556323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8D23BB8-921E-4BDD-A920-3AE350F3464A}"/>
              </a:ext>
            </a:extLst>
          </p:cNvPr>
          <p:cNvPicPr>
            <a:picLocks noChangeAspect="1"/>
          </p:cNvPicPr>
          <p:nvPr userDrawn="1"/>
        </p:nvPicPr>
        <p:blipFill rotWithShape="1">
          <a:blip r:embed="rId2"/>
          <a:srcRect t="6276" b="25507"/>
          <a:stretch/>
        </p:blipFill>
        <p:spPr>
          <a:xfrm>
            <a:off x="9527094" y="6434728"/>
            <a:ext cx="1831869" cy="365126"/>
          </a:xfrm>
          <a:prstGeom prst="rect">
            <a:avLst/>
          </a:prstGeom>
        </p:spPr>
      </p:pic>
      <p:sp>
        <p:nvSpPr>
          <p:cNvPr id="8" name="Slide Number Placeholder 5">
            <a:extLst>
              <a:ext uri="{FF2B5EF4-FFF2-40B4-BE49-F238E27FC236}">
                <a16:creationId xmlns:a16="http://schemas.microsoft.com/office/drawing/2014/main" id="{A45A13EB-E24E-4019-98D2-E9C07C643CED}"/>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3742983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693FCC-363C-4F24-BAE8-32E8D3E09D14}"/>
              </a:ext>
            </a:extLst>
          </p:cNvPr>
          <p:cNvPicPr>
            <a:picLocks noChangeAspect="1"/>
          </p:cNvPicPr>
          <p:nvPr userDrawn="1"/>
        </p:nvPicPr>
        <p:blipFill rotWithShape="1">
          <a:blip r:embed="rId2"/>
          <a:srcRect l="99" t="72719" r="76817" b="2217"/>
          <a:stretch/>
        </p:blipFill>
        <p:spPr>
          <a:xfrm>
            <a:off x="304800" y="5723414"/>
            <a:ext cx="1733006" cy="1060446"/>
          </a:xfrm>
          <a:prstGeom prst="rect">
            <a:avLst/>
          </a:prstGeom>
        </p:spPr>
      </p:pic>
      <p:pic>
        <p:nvPicPr>
          <p:cNvPr id="7" name="Picture 6">
            <a:extLst>
              <a:ext uri="{FF2B5EF4-FFF2-40B4-BE49-F238E27FC236}">
                <a16:creationId xmlns:a16="http://schemas.microsoft.com/office/drawing/2014/main" id="{5796785A-B3F9-4F2D-8D84-23C995A9B9E1}"/>
              </a:ext>
            </a:extLst>
          </p:cNvPr>
          <p:cNvPicPr>
            <a:picLocks noChangeAspect="1"/>
          </p:cNvPicPr>
          <p:nvPr userDrawn="1"/>
        </p:nvPicPr>
        <p:blipFill rotWithShape="1">
          <a:blip r:embed="rId2"/>
          <a:srcRect l="39368" t="19221" r="239"/>
          <a:stretch/>
        </p:blipFill>
        <p:spPr>
          <a:xfrm>
            <a:off x="7315200" y="3440297"/>
            <a:ext cx="4533900" cy="3417703"/>
          </a:xfrm>
          <a:prstGeom prst="rect">
            <a:avLst/>
          </a:prstGeom>
        </p:spPr>
      </p:pic>
      <p:sp>
        <p:nvSpPr>
          <p:cNvPr id="2" name="Title 1">
            <a:extLst>
              <a:ext uri="{FF2B5EF4-FFF2-40B4-BE49-F238E27FC236}">
                <a16:creationId xmlns:a16="http://schemas.microsoft.com/office/drawing/2014/main" id="{8792316C-C3B6-41DB-AA8F-1460CCF793F9}"/>
              </a:ext>
            </a:extLst>
          </p:cNvPr>
          <p:cNvSpPr>
            <a:spLocks noGrp="1"/>
          </p:cNvSpPr>
          <p:nvPr>
            <p:ph type="ctrTitle" hasCustomPrompt="1"/>
          </p:nvPr>
        </p:nvSpPr>
        <p:spPr>
          <a:xfrm>
            <a:off x="493486" y="1289823"/>
            <a:ext cx="11355614" cy="2570616"/>
          </a:xfrm>
        </p:spPr>
        <p:txBody>
          <a:bodyPr anchor="b"/>
          <a:lstStyle>
            <a:lvl1pPr algn="l">
              <a:defRPr sz="6000"/>
            </a:lvl1pPr>
          </a:lstStyle>
          <a:p>
            <a:r>
              <a:rPr lang="en-US"/>
              <a:t>Click to edit Master title style</a:t>
            </a:r>
            <a:br>
              <a:rPr lang="en-US"/>
            </a:br>
            <a:endParaRPr lang="en-US"/>
          </a:p>
        </p:txBody>
      </p:sp>
      <p:sp>
        <p:nvSpPr>
          <p:cNvPr id="3" name="Subtitle 2">
            <a:extLst>
              <a:ext uri="{FF2B5EF4-FFF2-40B4-BE49-F238E27FC236}">
                <a16:creationId xmlns:a16="http://schemas.microsoft.com/office/drawing/2014/main" id="{1A29834B-5666-4B77-B701-348D35C1EACF}"/>
              </a:ext>
            </a:extLst>
          </p:cNvPr>
          <p:cNvSpPr>
            <a:spLocks noGrp="1"/>
          </p:cNvSpPr>
          <p:nvPr>
            <p:ph type="subTitle" idx="1"/>
          </p:nvPr>
        </p:nvSpPr>
        <p:spPr>
          <a:xfrm>
            <a:off x="493486" y="4280581"/>
            <a:ext cx="748937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82444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4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693FCC-363C-4F24-BAE8-32E8D3E09D14}"/>
              </a:ext>
            </a:extLst>
          </p:cNvPr>
          <p:cNvPicPr>
            <a:picLocks noChangeAspect="1"/>
          </p:cNvPicPr>
          <p:nvPr/>
        </p:nvPicPr>
        <p:blipFill rotWithShape="1">
          <a:blip r:embed="rId2"/>
          <a:srcRect l="99" t="72719" r="76817" b="2217"/>
          <a:stretch/>
        </p:blipFill>
        <p:spPr>
          <a:xfrm>
            <a:off x="304800" y="5723414"/>
            <a:ext cx="1733006" cy="1060446"/>
          </a:xfrm>
          <a:prstGeom prst="rect">
            <a:avLst/>
          </a:prstGeom>
        </p:spPr>
      </p:pic>
      <p:pic>
        <p:nvPicPr>
          <p:cNvPr id="7" name="Picture 6">
            <a:extLst>
              <a:ext uri="{FF2B5EF4-FFF2-40B4-BE49-F238E27FC236}">
                <a16:creationId xmlns:a16="http://schemas.microsoft.com/office/drawing/2014/main" id="{5796785A-B3F9-4F2D-8D84-23C995A9B9E1}"/>
              </a:ext>
            </a:extLst>
          </p:cNvPr>
          <p:cNvPicPr>
            <a:picLocks noChangeAspect="1"/>
          </p:cNvPicPr>
          <p:nvPr/>
        </p:nvPicPr>
        <p:blipFill rotWithShape="1">
          <a:blip r:embed="rId2"/>
          <a:srcRect l="39368" t="19221" r="239"/>
          <a:stretch/>
        </p:blipFill>
        <p:spPr>
          <a:xfrm>
            <a:off x="7315200" y="3440297"/>
            <a:ext cx="4533900" cy="3417703"/>
          </a:xfrm>
          <a:prstGeom prst="rect">
            <a:avLst/>
          </a:prstGeom>
        </p:spPr>
      </p:pic>
      <p:sp>
        <p:nvSpPr>
          <p:cNvPr id="2" name="Title 1">
            <a:extLst>
              <a:ext uri="{FF2B5EF4-FFF2-40B4-BE49-F238E27FC236}">
                <a16:creationId xmlns:a16="http://schemas.microsoft.com/office/drawing/2014/main" id="{8792316C-C3B6-41DB-AA8F-1460CCF793F9}"/>
              </a:ext>
            </a:extLst>
          </p:cNvPr>
          <p:cNvSpPr>
            <a:spLocks noGrp="1"/>
          </p:cNvSpPr>
          <p:nvPr>
            <p:ph type="ctrTitle" hasCustomPrompt="1"/>
          </p:nvPr>
        </p:nvSpPr>
        <p:spPr>
          <a:xfrm>
            <a:off x="493486" y="1522413"/>
            <a:ext cx="11355614" cy="2570616"/>
          </a:xfrm>
        </p:spPr>
        <p:txBody>
          <a:bodyPr anchor="b"/>
          <a:lstStyle>
            <a:lvl1pPr algn="l">
              <a:defRPr sz="6000"/>
            </a:lvl1pPr>
          </a:lstStyle>
          <a:p>
            <a:r>
              <a:rPr lang="en-US"/>
              <a:t>Click to edit Master title style</a:t>
            </a:r>
            <a:br>
              <a:rPr lang="en-US"/>
            </a:br>
            <a:endParaRPr lang="en-US"/>
          </a:p>
        </p:txBody>
      </p:sp>
      <p:sp>
        <p:nvSpPr>
          <p:cNvPr id="3" name="Subtitle 2">
            <a:extLst>
              <a:ext uri="{FF2B5EF4-FFF2-40B4-BE49-F238E27FC236}">
                <a16:creationId xmlns:a16="http://schemas.microsoft.com/office/drawing/2014/main" id="{1A29834B-5666-4B77-B701-348D35C1EACF}"/>
              </a:ext>
            </a:extLst>
          </p:cNvPr>
          <p:cNvSpPr>
            <a:spLocks noGrp="1"/>
          </p:cNvSpPr>
          <p:nvPr>
            <p:ph type="subTitle" idx="1"/>
          </p:nvPr>
        </p:nvSpPr>
        <p:spPr>
          <a:xfrm>
            <a:off x="493486" y="4280581"/>
            <a:ext cx="748937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802288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15AA-EAD5-46DB-AA1F-2552D8BAA3A7}"/>
              </a:ext>
            </a:extLst>
          </p:cNvPr>
          <p:cNvSpPr>
            <a:spLocks noGrp="1"/>
          </p:cNvSpPr>
          <p:nvPr>
            <p:ph type="title" hasCustomPrompt="1"/>
          </p:nvPr>
        </p:nvSpPr>
        <p:spPr>
          <a:xfrm>
            <a:off x="344715" y="845236"/>
            <a:ext cx="7913914" cy="801002"/>
          </a:xfrm>
        </p:spPr>
        <p:txBody>
          <a:bodyPr>
            <a:normAutofit/>
          </a:bodyPr>
          <a:lstStyle>
            <a:lvl1pPr>
              <a:defRPr sz="3600"/>
            </a:lvl1pPr>
          </a:lstStyle>
          <a:p>
            <a:r>
              <a:rPr lang="en-US"/>
              <a:t>Agenda</a:t>
            </a:r>
          </a:p>
        </p:txBody>
      </p:sp>
      <p:sp>
        <p:nvSpPr>
          <p:cNvPr id="3" name="Content Placeholder 2">
            <a:extLst>
              <a:ext uri="{FF2B5EF4-FFF2-40B4-BE49-F238E27FC236}">
                <a16:creationId xmlns:a16="http://schemas.microsoft.com/office/drawing/2014/main" id="{A3E15D47-AD1D-4233-8460-DE1BBC0E5F6C}"/>
              </a:ext>
            </a:extLst>
          </p:cNvPr>
          <p:cNvSpPr>
            <a:spLocks noGrp="1"/>
          </p:cNvSpPr>
          <p:nvPr>
            <p:ph idx="1"/>
          </p:nvPr>
        </p:nvSpPr>
        <p:spPr>
          <a:xfrm>
            <a:off x="344715" y="1825624"/>
            <a:ext cx="11469914" cy="4575175"/>
          </a:xfrm>
        </p:spPr>
        <p:txBody>
          <a:bodyPr/>
          <a:lstStyle>
            <a:lvl1pPr marL="228600" indent="-228600">
              <a:buFont typeface="Arial" panose="020B0604020202020204" pitchFamily="34" charset="0"/>
              <a:buChar cha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00200" indent="-228600">
              <a:buFont typeface="Arial" panose="020B0604020202020204" pitchFamily="34" charset="0"/>
              <a:buChar char="•"/>
              <a:defRPr/>
            </a:lvl4pPr>
            <a:lvl5pPr marL="2057400" indent="-228600">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F0DDEA1E-44CA-4911-A9DA-E825500ABD74}"/>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10" name="Slide Number Placeholder 5">
            <a:extLst>
              <a:ext uri="{FF2B5EF4-FFF2-40B4-BE49-F238E27FC236}">
                <a16:creationId xmlns:a16="http://schemas.microsoft.com/office/drawing/2014/main" id="{C533E789-5345-43AF-A1BC-2E7D05A491FF}"/>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3988066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9A7F-519F-45F2-9065-D3243F36B6AF}"/>
              </a:ext>
            </a:extLst>
          </p:cNvPr>
          <p:cNvSpPr>
            <a:spLocks noGrp="1"/>
          </p:cNvSpPr>
          <p:nvPr>
            <p:ph type="title"/>
          </p:nvPr>
        </p:nvSpPr>
        <p:spPr>
          <a:xfrm>
            <a:off x="304800" y="1172709"/>
            <a:ext cx="11544299"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A593B83-CA14-4FDB-A08A-82DC54449B91}"/>
              </a:ext>
            </a:extLst>
          </p:cNvPr>
          <p:cNvSpPr>
            <a:spLocks noGrp="1"/>
          </p:cNvSpPr>
          <p:nvPr>
            <p:ph type="body" idx="1"/>
          </p:nvPr>
        </p:nvSpPr>
        <p:spPr>
          <a:xfrm>
            <a:off x="319314" y="4589463"/>
            <a:ext cx="11511642" cy="1500187"/>
          </a:xfrm>
        </p:spPr>
        <p:txBody>
          <a:bodyPr/>
          <a:lstStyle>
            <a:lvl1pPr marL="0" indent="0">
              <a:buNone/>
              <a:defRPr sz="2400">
                <a:solidFill>
                  <a:srgbClr val="00467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9" name="Picture 8">
            <a:extLst>
              <a:ext uri="{FF2B5EF4-FFF2-40B4-BE49-F238E27FC236}">
                <a16:creationId xmlns:a16="http://schemas.microsoft.com/office/drawing/2014/main" id="{E0445E9B-C4A7-4469-B739-51E0E24CA8E0}"/>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10" name="Slide Number Placeholder 5">
            <a:extLst>
              <a:ext uri="{FF2B5EF4-FFF2-40B4-BE49-F238E27FC236}">
                <a16:creationId xmlns:a16="http://schemas.microsoft.com/office/drawing/2014/main" id="{00634897-7A06-4C07-8187-032BBF052902}"/>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2209759436"/>
      </p:ext>
    </p:extLst>
  </p:cSld>
  <p:clrMapOvr>
    <a:masterClrMapping/>
  </p:clrMapOvr>
  <p:extLst>
    <p:ext uri="{DCECCB84-F9BA-43D5-87BE-67443E8EF086}">
      <p15:sldGuideLst xmlns:p15="http://schemas.microsoft.com/office/powerpoint/2012/main">
        <p15:guide id="1" pos="192">
          <p15:clr>
            <a:srgbClr val="FBAE40"/>
          </p15:clr>
        </p15:guide>
        <p15:guide id="2" pos="74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15AA-EAD5-46DB-AA1F-2552D8BAA3A7}"/>
              </a:ext>
            </a:extLst>
          </p:cNvPr>
          <p:cNvSpPr>
            <a:spLocks noGrp="1"/>
          </p:cNvSpPr>
          <p:nvPr>
            <p:ph type="title"/>
          </p:nvPr>
        </p:nvSpPr>
        <p:spPr>
          <a:xfrm>
            <a:off x="344714" y="845236"/>
            <a:ext cx="11504385" cy="565553"/>
          </a:xfrm>
        </p:spPr>
        <p:txBody>
          <a:bodyPr>
            <a:normAutofit/>
          </a:bodyPr>
          <a:lstStyle>
            <a:lvl1pPr>
              <a:defRPr sz="36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3E15D47-AD1D-4233-8460-DE1BBC0E5F6C}"/>
              </a:ext>
            </a:extLst>
          </p:cNvPr>
          <p:cNvSpPr>
            <a:spLocks noGrp="1"/>
          </p:cNvSpPr>
          <p:nvPr>
            <p:ph idx="1"/>
          </p:nvPr>
        </p:nvSpPr>
        <p:spPr>
          <a:xfrm>
            <a:off x="344714" y="1537854"/>
            <a:ext cx="11504385" cy="486294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a:extLst>
              <a:ext uri="{FF2B5EF4-FFF2-40B4-BE49-F238E27FC236}">
                <a16:creationId xmlns:a16="http://schemas.microsoft.com/office/drawing/2014/main" id="{F56AC2CE-3F8F-4F5B-A317-9170A15028E6}"/>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8" name="Slide Number Placeholder 5">
            <a:extLst>
              <a:ext uri="{FF2B5EF4-FFF2-40B4-BE49-F238E27FC236}">
                <a16:creationId xmlns:a16="http://schemas.microsoft.com/office/drawing/2014/main" id="{465DBE73-233E-4F76-A3CD-544B3B86F577}"/>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3443087319"/>
      </p:ext>
    </p:extLst>
  </p:cSld>
  <p:clrMapOvr>
    <a:masterClrMapping/>
  </p:clrMapOvr>
  <p:extLst>
    <p:ext uri="{DCECCB84-F9BA-43D5-87BE-67443E8EF086}">
      <p15:sldGuideLst xmlns:p15="http://schemas.microsoft.com/office/powerpoint/2012/main">
        <p15:guide id="1" pos="74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0E4045-6AF4-410B-B512-B495A9447016}"/>
              </a:ext>
            </a:extLst>
          </p:cNvPr>
          <p:cNvSpPr>
            <a:spLocks noGrp="1"/>
          </p:cNvSpPr>
          <p:nvPr>
            <p:ph sz="half" idx="1"/>
          </p:nvPr>
        </p:nvSpPr>
        <p:spPr>
          <a:xfrm>
            <a:off x="331573" y="1554480"/>
            <a:ext cx="5688227" cy="48463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4E0FBA9-F4B8-40BE-8526-B9F8F6F2F7A0}"/>
              </a:ext>
            </a:extLst>
          </p:cNvPr>
          <p:cNvSpPr>
            <a:spLocks noGrp="1"/>
          </p:cNvSpPr>
          <p:nvPr>
            <p:ph sz="half" idx="2"/>
          </p:nvPr>
        </p:nvSpPr>
        <p:spPr>
          <a:xfrm>
            <a:off x="6172199" y="1554480"/>
            <a:ext cx="5676899" cy="484631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5CDFF732-273C-46E4-8AB8-7C0E9E4ED754}"/>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9" name="Slide Number Placeholder 5">
            <a:extLst>
              <a:ext uri="{FF2B5EF4-FFF2-40B4-BE49-F238E27FC236}">
                <a16:creationId xmlns:a16="http://schemas.microsoft.com/office/drawing/2014/main" id="{A4533F69-C455-40C1-8EEB-4AB7309CB33E}"/>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
        <p:nvSpPr>
          <p:cNvPr id="10" name="Title 1">
            <a:extLst>
              <a:ext uri="{FF2B5EF4-FFF2-40B4-BE49-F238E27FC236}">
                <a16:creationId xmlns:a16="http://schemas.microsoft.com/office/drawing/2014/main" id="{EE9CD344-B51F-4F84-870E-4484BB5E413C}"/>
              </a:ext>
            </a:extLst>
          </p:cNvPr>
          <p:cNvSpPr>
            <a:spLocks noGrp="1"/>
          </p:cNvSpPr>
          <p:nvPr>
            <p:ph type="title"/>
          </p:nvPr>
        </p:nvSpPr>
        <p:spPr>
          <a:xfrm>
            <a:off x="344714" y="845236"/>
            <a:ext cx="11504385" cy="565553"/>
          </a:xfrm>
        </p:spPr>
        <p:txBody>
          <a:bodyPr>
            <a:normAutofit/>
          </a:bodyPr>
          <a:lstStyle>
            <a:lvl1pPr>
              <a:defRPr sz="3600"/>
            </a:lvl1pPr>
          </a:lstStyle>
          <a:p>
            <a:r>
              <a:rPr lang="en-GB"/>
              <a:t>Click to edit Master title style</a:t>
            </a:r>
            <a:endParaRPr lang="en-US"/>
          </a:p>
        </p:txBody>
      </p:sp>
    </p:spTree>
    <p:extLst>
      <p:ext uri="{BB962C8B-B14F-4D97-AF65-F5344CB8AC3E}">
        <p14:creationId xmlns:p14="http://schemas.microsoft.com/office/powerpoint/2010/main" val="671304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57C6ED-66C3-47AB-8250-727AC2B0D92B}"/>
              </a:ext>
            </a:extLst>
          </p:cNvPr>
          <p:cNvSpPr>
            <a:spLocks noGrp="1"/>
          </p:cNvSpPr>
          <p:nvPr>
            <p:ph type="body" idx="1"/>
          </p:nvPr>
        </p:nvSpPr>
        <p:spPr>
          <a:xfrm>
            <a:off x="342900" y="1545976"/>
            <a:ext cx="56546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C4C3D09-CF09-4CD2-9D52-C25921259BC7}"/>
              </a:ext>
            </a:extLst>
          </p:cNvPr>
          <p:cNvSpPr>
            <a:spLocks noGrp="1"/>
          </p:cNvSpPr>
          <p:nvPr>
            <p:ph sz="half" idx="2"/>
          </p:nvPr>
        </p:nvSpPr>
        <p:spPr>
          <a:xfrm>
            <a:off x="342900" y="2505075"/>
            <a:ext cx="5654675" cy="389572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E8F2267-DF8A-4B79-A298-38226338F481}"/>
              </a:ext>
            </a:extLst>
          </p:cNvPr>
          <p:cNvSpPr>
            <a:spLocks noGrp="1"/>
          </p:cNvSpPr>
          <p:nvPr>
            <p:ph type="body" sz="quarter" idx="3"/>
          </p:nvPr>
        </p:nvSpPr>
        <p:spPr>
          <a:xfrm>
            <a:off x="6169024" y="1545976"/>
            <a:ext cx="5680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F95D7F-CF74-47BF-AAB6-8FBD5991BE72}"/>
              </a:ext>
            </a:extLst>
          </p:cNvPr>
          <p:cNvSpPr>
            <a:spLocks noGrp="1"/>
          </p:cNvSpPr>
          <p:nvPr>
            <p:ph sz="quarter" idx="4"/>
          </p:nvPr>
        </p:nvSpPr>
        <p:spPr>
          <a:xfrm>
            <a:off x="6172199" y="2505074"/>
            <a:ext cx="5654675" cy="39153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AFC98D7C-AB62-420D-AF7F-B8B76BED73EB}"/>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11" name="Slide Number Placeholder 5">
            <a:extLst>
              <a:ext uri="{FF2B5EF4-FFF2-40B4-BE49-F238E27FC236}">
                <a16:creationId xmlns:a16="http://schemas.microsoft.com/office/drawing/2014/main" id="{7A4EA184-7EDF-458F-98CE-16315B32544C}"/>
              </a:ext>
            </a:extLst>
          </p:cNvPr>
          <p:cNvSpPr>
            <a:spLocks noGrp="1"/>
          </p:cNvSpPr>
          <p:nvPr>
            <p:ph type="sldNum" sz="quarter" idx="10"/>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
        <p:nvSpPr>
          <p:cNvPr id="12" name="Title 1">
            <a:extLst>
              <a:ext uri="{FF2B5EF4-FFF2-40B4-BE49-F238E27FC236}">
                <a16:creationId xmlns:a16="http://schemas.microsoft.com/office/drawing/2014/main" id="{26BB8C9F-8E02-420B-8F32-BABF41A9E082}"/>
              </a:ext>
            </a:extLst>
          </p:cNvPr>
          <p:cNvSpPr>
            <a:spLocks noGrp="1"/>
          </p:cNvSpPr>
          <p:nvPr>
            <p:ph type="title"/>
          </p:nvPr>
        </p:nvSpPr>
        <p:spPr>
          <a:xfrm>
            <a:off x="344714" y="845236"/>
            <a:ext cx="11482159" cy="565553"/>
          </a:xfrm>
        </p:spPr>
        <p:txBody>
          <a:bodyPr>
            <a:normAutofit/>
          </a:bodyPr>
          <a:lstStyle>
            <a:lvl1pPr>
              <a:defRPr sz="3600"/>
            </a:lvl1pPr>
          </a:lstStyle>
          <a:p>
            <a:r>
              <a:rPr lang="en-GB"/>
              <a:t>Click to edit Master title style</a:t>
            </a:r>
            <a:endParaRPr lang="en-US"/>
          </a:p>
        </p:txBody>
      </p:sp>
    </p:spTree>
    <p:extLst>
      <p:ext uri="{BB962C8B-B14F-4D97-AF65-F5344CB8AC3E}">
        <p14:creationId xmlns:p14="http://schemas.microsoft.com/office/powerpoint/2010/main" val="1269668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12EAFE-8E5B-4573-8F10-364A85CAB12A}"/>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7" name="Slide Number Placeholder 5">
            <a:extLst>
              <a:ext uri="{FF2B5EF4-FFF2-40B4-BE49-F238E27FC236}">
                <a16:creationId xmlns:a16="http://schemas.microsoft.com/office/drawing/2014/main" id="{3CE1B7B1-CBD8-4B9E-B700-6C232AE4AD33}"/>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
        <p:nvSpPr>
          <p:cNvPr id="8" name="Title 1">
            <a:extLst>
              <a:ext uri="{FF2B5EF4-FFF2-40B4-BE49-F238E27FC236}">
                <a16:creationId xmlns:a16="http://schemas.microsoft.com/office/drawing/2014/main" id="{47B5FCE4-BE73-4CE4-AD77-D6FE533CD73F}"/>
              </a:ext>
            </a:extLst>
          </p:cNvPr>
          <p:cNvSpPr>
            <a:spLocks noGrp="1"/>
          </p:cNvSpPr>
          <p:nvPr>
            <p:ph type="title"/>
          </p:nvPr>
        </p:nvSpPr>
        <p:spPr>
          <a:xfrm>
            <a:off x="344714" y="845236"/>
            <a:ext cx="11504385" cy="565553"/>
          </a:xfrm>
        </p:spPr>
        <p:txBody>
          <a:bodyPr>
            <a:normAutofit/>
          </a:bodyPr>
          <a:lstStyle>
            <a:lvl1pPr>
              <a:defRPr sz="3600"/>
            </a:lvl1pPr>
          </a:lstStyle>
          <a:p>
            <a:r>
              <a:rPr lang="en-GB"/>
              <a:t>Click to edit Master title style</a:t>
            </a:r>
            <a:endParaRPr lang="en-US"/>
          </a:p>
        </p:txBody>
      </p:sp>
    </p:spTree>
    <p:extLst>
      <p:ext uri="{BB962C8B-B14F-4D97-AF65-F5344CB8AC3E}">
        <p14:creationId xmlns:p14="http://schemas.microsoft.com/office/powerpoint/2010/main" val="2012619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86F13E-F9FB-477D-ABD2-544B6FA58BE1}"/>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6" name="Slide Number Placeholder 5">
            <a:extLst>
              <a:ext uri="{FF2B5EF4-FFF2-40B4-BE49-F238E27FC236}">
                <a16:creationId xmlns:a16="http://schemas.microsoft.com/office/drawing/2014/main" id="{38119FCE-2C3C-40AB-A3BB-5B73D753ACE8}"/>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4207137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176AB-FD71-4FE4-B68D-004E62E23A47}"/>
              </a:ext>
            </a:extLst>
          </p:cNvPr>
          <p:cNvSpPr>
            <a:spLocks noGrp="1"/>
          </p:cNvSpPr>
          <p:nvPr>
            <p:ph idx="1"/>
          </p:nvPr>
        </p:nvSpPr>
        <p:spPr>
          <a:xfrm>
            <a:off x="4911634" y="838200"/>
            <a:ext cx="6937466" cy="55181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518DE50-66B6-4283-8067-B287BCD39448}"/>
              </a:ext>
            </a:extLst>
          </p:cNvPr>
          <p:cNvSpPr>
            <a:spLocks noGrp="1"/>
          </p:cNvSpPr>
          <p:nvPr>
            <p:ph type="body" sz="half" idx="2"/>
          </p:nvPr>
        </p:nvSpPr>
        <p:spPr>
          <a:xfrm>
            <a:off x="304800" y="2057400"/>
            <a:ext cx="4467225" cy="42989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Title 1">
            <a:extLst>
              <a:ext uri="{FF2B5EF4-FFF2-40B4-BE49-F238E27FC236}">
                <a16:creationId xmlns:a16="http://schemas.microsoft.com/office/drawing/2014/main" id="{A0EC6971-C113-4CA9-B72D-B8D33AB85778}"/>
              </a:ext>
            </a:extLst>
          </p:cNvPr>
          <p:cNvSpPr>
            <a:spLocks noGrp="1"/>
          </p:cNvSpPr>
          <p:nvPr>
            <p:ph type="title"/>
          </p:nvPr>
        </p:nvSpPr>
        <p:spPr>
          <a:xfrm>
            <a:off x="304800" y="838200"/>
            <a:ext cx="4467225" cy="1082040"/>
          </a:xfrm>
        </p:spPr>
        <p:txBody>
          <a:bodyPr>
            <a:normAutofit/>
          </a:bodyPr>
          <a:lstStyle>
            <a:lvl1pPr>
              <a:defRPr sz="3600"/>
            </a:lvl1pPr>
          </a:lstStyle>
          <a:p>
            <a:r>
              <a:rPr lang="en-GB"/>
              <a:t>Click to edit Master title style</a:t>
            </a:r>
            <a:endParaRPr lang="en-US"/>
          </a:p>
        </p:txBody>
      </p:sp>
      <p:pic>
        <p:nvPicPr>
          <p:cNvPr id="9" name="Picture 8">
            <a:extLst>
              <a:ext uri="{FF2B5EF4-FFF2-40B4-BE49-F238E27FC236}">
                <a16:creationId xmlns:a16="http://schemas.microsoft.com/office/drawing/2014/main" id="{FB0F7054-0C08-4294-95FA-68202611020A}"/>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10" name="Slide Number Placeholder 5">
            <a:extLst>
              <a:ext uri="{FF2B5EF4-FFF2-40B4-BE49-F238E27FC236}">
                <a16:creationId xmlns:a16="http://schemas.microsoft.com/office/drawing/2014/main" id="{0B4650EE-FE77-47D2-B744-A774A0C7B893}"/>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2727478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AC50535-6BD4-4DA1-9E90-54DE09CA3F96}"/>
              </a:ext>
            </a:extLst>
          </p:cNvPr>
          <p:cNvSpPr>
            <a:spLocks noGrp="1"/>
          </p:cNvSpPr>
          <p:nvPr>
            <p:ph type="pic" idx="1"/>
          </p:nvPr>
        </p:nvSpPr>
        <p:spPr>
          <a:xfrm>
            <a:off x="4885509" y="838200"/>
            <a:ext cx="6963591" cy="55181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pic>
        <p:nvPicPr>
          <p:cNvPr id="8" name="Picture 7">
            <a:extLst>
              <a:ext uri="{FF2B5EF4-FFF2-40B4-BE49-F238E27FC236}">
                <a16:creationId xmlns:a16="http://schemas.microsoft.com/office/drawing/2014/main" id="{FECE78E0-36C0-4EB1-9CE7-D196289D69EA}"/>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9" name="Slide Number Placeholder 5">
            <a:extLst>
              <a:ext uri="{FF2B5EF4-FFF2-40B4-BE49-F238E27FC236}">
                <a16:creationId xmlns:a16="http://schemas.microsoft.com/office/drawing/2014/main" id="{219C3773-074C-4466-B1C2-36E7F6E38C2C}"/>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
        <p:nvSpPr>
          <p:cNvPr id="10" name="Text Placeholder 3">
            <a:extLst>
              <a:ext uri="{FF2B5EF4-FFF2-40B4-BE49-F238E27FC236}">
                <a16:creationId xmlns:a16="http://schemas.microsoft.com/office/drawing/2014/main" id="{4ED2DE44-9EEE-4D71-ABF5-945EF1C28CC4}"/>
              </a:ext>
            </a:extLst>
          </p:cNvPr>
          <p:cNvSpPr>
            <a:spLocks noGrp="1"/>
          </p:cNvSpPr>
          <p:nvPr>
            <p:ph type="body" sz="half" idx="2"/>
          </p:nvPr>
        </p:nvSpPr>
        <p:spPr>
          <a:xfrm>
            <a:off x="304800" y="2057400"/>
            <a:ext cx="4467225" cy="42989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1" name="Title 1">
            <a:extLst>
              <a:ext uri="{FF2B5EF4-FFF2-40B4-BE49-F238E27FC236}">
                <a16:creationId xmlns:a16="http://schemas.microsoft.com/office/drawing/2014/main" id="{83530E70-AD2C-4389-96BE-75428C1C07DB}"/>
              </a:ext>
            </a:extLst>
          </p:cNvPr>
          <p:cNvSpPr>
            <a:spLocks noGrp="1"/>
          </p:cNvSpPr>
          <p:nvPr>
            <p:ph type="title"/>
          </p:nvPr>
        </p:nvSpPr>
        <p:spPr>
          <a:xfrm>
            <a:off x="304800" y="838200"/>
            <a:ext cx="4467225" cy="1082040"/>
          </a:xfrm>
        </p:spPr>
        <p:txBody>
          <a:bodyPr>
            <a:normAutofit/>
          </a:bodyPr>
          <a:lstStyle>
            <a:lvl1pPr>
              <a:defRPr sz="3600"/>
            </a:lvl1pPr>
          </a:lstStyle>
          <a:p>
            <a:r>
              <a:rPr lang="en-GB"/>
              <a:t>Click to edit Master title style</a:t>
            </a:r>
            <a:endParaRPr lang="en-US"/>
          </a:p>
        </p:txBody>
      </p:sp>
    </p:spTree>
    <p:extLst>
      <p:ext uri="{BB962C8B-B14F-4D97-AF65-F5344CB8AC3E}">
        <p14:creationId xmlns:p14="http://schemas.microsoft.com/office/powerpoint/2010/main" val="16378753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30AF07BB-A658-49EC-8E84-CC3B7A0BFB67}"/>
              </a:ext>
            </a:extLst>
          </p:cNvPr>
          <p:cNvSpPr>
            <a:spLocks noGrp="1"/>
          </p:cNvSpPr>
          <p:nvPr>
            <p:ph type="body" orient="vert" idx="1"/>
          </p:nvPr>
        </p:nvSpPr>
        <p:spPr>
          <a:xfrm>
            <a:off x="331575" y="1567543"/>
            <a:ext cx="11528850" cy="478880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B5472E3B-20D6-4B07-A270-91A8ED9E4508}"/>
              </a:ext>
            </a:extLst>
          </p:cNvPr>
          <p:cNvSpPr>
            <a:spLocks noGrp="1"/>
          </p:cNvSpPr>
          <p:nvPr>
            <p:ph type="title"/>
          </p:nvPr>
        </p:nvSpPr>
        <p:spPr>
          <a:xfrm>
            <a:off x="344714" y="845236"/>
            <a:ext cx="11504385" cy="565553"/>
          </a:xfrm>
        </p:spPr>
        <p:txBody>
          <a:bodyPr>
            <a:normAutofit/>
          </a:bodyPr>
          <a:lstStyle>
            <a:lvl1pPr>
              <a:defRPr sz="3600"/>
            </a:lvl1pPr>
          </a:lstStyle>
          <a:p>
            <a:r>
              <a:rPr lang="en-GB"/>
              <a:t>Click to edit Master title style</a:t>
            </a:r>
            <a:endParaRPr lang="en-US"/>
          </a:p>
        </p:txBody>
      </p:sp>
      <p:pic>
        <p:nvPicPr>
          <p:cNvPr id="8" name="Picture 7">
            <a:extLst>
              <a:ext uri="{FF2B5EF4-FFF2-40B4-BE49-F238E27FC236}">
                <a16:creationId xmlns:a16="http://schemas.microsoft.com/office/drawing/2014/main" id="{09A065B8-12D7-4614-B8E5-7ADC6352A69D}"/>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9" name="Slide Number Placeholder 5">
            <a:extLst>
              <a:ext uri="{FF2B5EF4-FFF2-40B4-BE49-F238E27FC236}">
                <a16:creationId xmlns:a16="http://schemas.microsoft.com/office/drawing/2014/main" id="{DA2A0207-B71E-45FD-8677-4F2AB5CA34D5}"/>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7068028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1414E-E428-4B71-B1BF-E70637BFE4CD}"/>
              </a:ext>
            </a:extLst>
          </p:cNvPr>
          <p:cNvSpPr>
            <a:spLocks noGrp="1"/>
          </p:cNvSpPr>
          <p:nvPr>
            <p:ph type="title" orient="vert"/>
          </p:nvPr>
        </p:nvSpPr>
        <p:spPr>
          <a:xfrm>
            <a:off x="10711543" y="822806"/>
            <a:ext cx="1137556" cy="5577994"/>
          </a:xfrm>
        </p:spPr>
        <p:txBody>
          <a:bodyPr vert="eaVert">
            <a:normAutofit/>
          </a:bodyPr>
          <a:lstStyle>
            <a:lvl1pPr>
              <a:defRPr sz="3600"/>
            </a:lvl1p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8AE6A4-E53C-49C5-A8D7-038B2CA64EFE}"/>
              </a:ext>
            </a:extLst>
          </p:cNvPr>
          <p:cNvSpPr>
            <a:spLocks noGrp="1"/>
          </p:cNvSpPr>
          <p:nvPr>
            <p:ph type="body" orient="vert" idx="1"/>
          </p:nvPr>
        </p:nvSpPr>
        <p:spPr>
          <a:xfrm>
            <a:off x="304800" y="837565"/>
            <a:ext cx="10276114" cy="556323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a:extLst>
              <a:ext uri="{FF2B5EF4-FFF2-40B4-BE49-F238E27FC236}">
                <a16:creationId xmlns:a16="http://schemas.microsoft.com/office/drawing/2014/main" id="{D8D23BB8-921E-4BDD-A920-3AE350F3464A}"/>
              </a:ext>
            </a:extLst>
          </p:cNvPr>
          <p:cNvPicPr>
            <a:picLocks noChangeAspect="1"/>
          </p:cNvPicPr>
          <p:nvPr/>
        </p:nvPicPr>
        <p:blipFill rotWithShape="1">
          <a:blip r:embed="rId2"/>
          <a:srcRect t="6276" b="25507"/>
          <a:stretch/>
        </p:blipFill>
        <p:spPr>
          <a:xfrm>
            <a:off x="9527094" y="6434728"/>
            <a:ext cx="1831869" cy="365126"/>
          </a:xfrm>
          <a:prstGeom prst="rect">
            <a:avLst/>
          </a:prstGeom>
        </p:spPr>
      </p:pic>
      <p:sp>
        <p:nvSpPr>
          <p:cNvPr id="8" name="Slide Number Placeholder 5">
            <a:extLst>
              <a:ext uri="{FF2B5EF4-FFF2-40B4-BE49-F238E27FC236}">
                <a16:creationId xmlns:a16="http://schemas.microsoft.com/office/drawing/2014/main" id="{A45A13EB-E24E-4019-98D2-E9C07C643CED}"/>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3193871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693FCC-363C-4F24-BAE8-32E8D3E09D14}"/>
              </a:ext>
            </a:extLst>
          </p:cNvPr>
          <p:cNvPicPr>
            <a:picLocks noChangeAspect="1"/>
          </p:cNvPicPr>
          <p:nvPr/>
        </p:nvPicPr>
        <p:blipFill rotWithShape="1">
          <a:blip r:embed="rId2"/>
          <a:srcRect l="99" t="72719" r="76817" b="2217"/>
          <a:stretch/>
        </p:blipFill>
        <p:spPr>
          <a:xfrm>
            <a:off x="304800" y="5723414"/>
            <a:ext cx="1733006" cy="1060446"/>
          </a:xfrm>
          <a:prstGeom prst="rect">
            <a:avLst/>
          </a:prstGeom>
        </p:spPr>
      </p:pic>
      <p:pic>
        <p:nvPicPr>
          <p:cNvPr id="7" name="Picture 6">
            <a:extLst>
              <a:ext uri="{FF2B5EF4-FFF2-40B4-BE49-F238E27FC236}">
                <a16:creationId xmlns:a16="http://schemas.microsoft.com/office/drawing/2014/main" id="{5796785A-B3F9-4F2D-8D84-23C995A9B9E1}"/>
              </a:ext>
            </a:extLst>
          </p:cNvPr>
          <p:cNvPicPr>
            <a:picLocks noChangeAspect="1"/>
          </p:cNvPicPr>
          <p:nvPr/>
        </p:nvPicPr>
        <p:blipFill rotWithShape="1">
          <a:blip r:embed="rId2"/>
          <a:srcRect l="39368" t="19221" r="239"/>
          <a:stretch/>
        </p:blipFill>
        <p:spPr>
          <a:xfrm>
            <a:off x="7315200" y="3440297"/>
            <a:ext cx="4533900" cy="3417703"/>
          </a:xfrm>
          <a:prstGeom prst="rect">
            <a:avLst/>
          </a:prstGeom>
        </p:spPr>
      </p:pic>
      <p:sp>
        <p:nvSpPr>
          <p:cNvPr id="2" name="Title 1">
            <a:extLst>
              <a:ext uri="{FF2B5EF4-FFF2-40B4-BE49-F238E27FC236}">
                <a16:creationId xmlns:a16="http://schemas.microsoft.com/office/drawing/2014/main" id="{8792316C-C3B6-41DB-AA8F-1460CCF793F9}"/>
              </a:ext>
            </a:extLst>
          </p:cNvPr>
          <p:cNvSpPr>
            <a:spLocks noGrp="1"/>
          </p:cNvSpPr>
          <p:nvPr>
            <p:ph type="ctrTitle" hasCustomPrompt="1"/>
          </p:nvPr>
        </p:nvSpPr>
        <p:spPr>
          <a:xfrm>
            <a:off x="493486" y="1289823"/>
            <a:ext cx="11355614" cy="2570616"/>
          </a:xfrm>
        </p:spPr>
        <p:txBody>
          <a:bodyPr anchor="b"/>
          <a:lstStyle>
            <a:lvl1pPr algn="l">
              <a:defRPr sz="6000"/>
            </a:lvl1pPr>
          </a:lstStyle>
          <a:p>
            <a:r>
              <a:rPr lang="en-US"/>
              <a:t>Click to edit Master title style</a:t>
            </a:r>
            <a:br>
              <a:rPr lang="en-US"/>
            </a:br>
            <a:endParaRPr lang="en-US"/>
          </a:p>
        </p:txBody>
      </p:sp>
      <p:sp>
        <p:nvSpPr>
          <p:cNvPr id="3" name="Subtitle 2">
            <a:extLst>
              <a:ext uri="{FF2B5EF4-FFF2-40B4-BE49-F238E27FC236}">
                <a16:creationId xmlns:a16="http://schemas.microsoft.com/office/drawing/2014/main" id="{1A29834B-5666-4B77-B701-348D35C1EACF}"/>
              </a:ext>
            </a:extLst>
          </p:cNvPr>
          <p:cNvSpPr>
            <a:spLocks noGrp="1"/>
          </p:cNvSpPr>
          <p:nvPr>
            <p:ph type="subTitle" idx="1"/>
          </p:nvPr>
        </p:nvSpPr>
        <p:spPr>
          <a:xfrm>
            <a:off x="493486" y="4280581"/>
            <a:ext cx="7489371"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77154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3.png"/><Relationship Id="rId2" Type="http://schemas.openxmlformats.org/officeDocument/2006/relationships/slideLayout" Target="../slideLayouts/slideLayout16.xml"/><Relationship Id="rId16"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D494B2-AAB8-4F0C-A38C-DAECF8F4B3B2}"/>
              </a:ext>
            </a:extLst>
          </p:cNvPr>
          <p:cNvSpPr>
            <a:spLocks noGrp="1"/>
          </p:cNvSpPr>
          <p:nvPr>
            <p:ph type="title"/>
          </p:nvPr>
        </p:nvSpPr>
        <p:spPr>
          <a:xfrm>
            <a:off x="331574" y="861990"/>
            <a:ext cx="11517525" cy="80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281DC3-BA81-4479-99BF-EF4C41D719A0}"/>
              </a:ext>
            </a:extLst>
          </p:cNvPr>
          <p:cNvSpPr>
            <a:spLocks noGrp="1"/>
          </p:cNvSpPr>
          <p:nvPr>
            <p:ph type="body" idx="1"/>
          </p:nvPr>
        </p:nvSpPr>
        <p:spPr>
          <a:xfrm>
            <a:off x="331575" y="1825623"/>
            <a:ext cx="11528850" cy="44967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Icon&#10;&#10;Description automatically generated">
            <a:extLst>
              <a:ext uri="{FF2B5EF4-FFF2-40B4-BE49-F238E27FC236}">
                <a16:creationId xmlns:a16="http://schemas.microsoft.com/office/drawing/2014/main" id="{AAE2B2D1-17CB-4875-8892-4FBE6BBEF8C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331575" y="256140"/>
            <a:ext cx="1620794" cy="443218"/>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FC1B6096-271C-429E-906D-851E48F3859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535022" y="255056"/>
            <a:ext cx="1325403" cy="448522"/>
          </a:xfrm>
          <a:prstGeom prst="rect">
            <a:avLst/>
          </a:prstGeom>
        </p:spPr>
      </p:pic>
      <p:pic>
        <p:nvPicPr>
          <p:cNvPr id="15" name="Picture 14">
            <a:extLst>
              <a:ext uri="{FF2B5EF4-FFF2-40B4-BE49-F238E27FC236}">
                <a16:creationId xmlns:a16="http://schemas.microsoft.com/office/drawing/2014/main" id="{8C471161-532B-4F2E-A868-4BEF2F56EAA2}"/>
              </a:ext>
            </a:extLst>
          </p:cNvPr>
          <p:cNvPicPr>
            <a:picLocks noChangeAspect="1"/>
          </p:cNvPicPr>
          <p:nvPr userDrawn="1"/>
        </p:nvPicPr>
        <p:blipFill rotWithShape="1">
          <a:blip r:embed="rId18"/>
          <a:srcRect t="6276" b="25507"/>
          <a:stretch/>
        </p:blipFill>
        <p:spPr>
          <a:xfrm>
            <a:off x="9527094" y="6434728"/>
            <a:ext cx="1831869" cy="365126"/>
          </a:xfrm>
          <a:prstGeom prst="rect">
            <a:avLst/>
          </a:prstGeom>
        </p:spPr>
      </p:pic>
      <p:sp>
        <p:nvSpPr>
          <p:cNvPr id="16" name="Slide Number Placeholder 5">
            <a:extLst>
              <a:ext uri="{FF2B5EF4-FFF2-40B4-BE49-F238E27FC236}">
                <a16:creationId xmlns:a16="http://schemas.microsoft.com/office/drawing/2014/main" id="{13AD1F59-B29A-4F2E-9D40-EE1A52006807}"/>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68A28845-3B16-4077-991E-86C9AF8D86EC}" type="slidenum">
              <a:rPr lang="en-US" smtClean="0"/>
              <a:pPr/>
              <a:t>‹#›</a:t>
            </a:fld>
            <a:endParaRPr lang="en-US"/>
          </a:p>
        </p:txBody>
      </p:sp>
    </p:spTree>
    <p:extLst>
      <p:ext uri="{BB962C8B-B14F-4D97-AF65-F5344CB8AC3E}">
        <p14:creationId xmlns:p14="http://schemas.microsoft.com/office/powerpoint/2010/main" val="2379733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76" r:id="rId14"/>
  </p:sldLayoutIdLst>
  <p:hf hdr="0" ftr="0" dt="0"/>
  <p:txStyles>
    <p:titleStyle>
      <a:lvl1pPr algn="l" defTabSz="914400" rtl="0" eaLnBrk="1" latinLnBrk="0" hangingPunct="1">
        <a:lnSpc>
          <a:spcPct val="90000"/>
        </a:lnSpc>
        <a:spcBef>
          <a:spcPct val="0"/>
        </a:spcBef>
        <a:buNone/>
        <a:defRPr sz="4400" b="1" kern="1200">
          <a:solidFill>
            <a:srgbClr val="00467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67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67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67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67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67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userDrawn="1">
          <p15:clr>
            <a:srgbClr val="F26B43"/>
          </p15:clr>
        </p15:guide>
        <p15:guide id="2" pos="192" userDrawn="1">
          <p15:clr>
            <a:srgbClr val="F26B43"/>
          </p15:clr>
        </p15:guide>
        <p15:guide id="3" pos="7464" userDrawn="1">
          <p15:clr>
            <a:srgbClr val="F26B43"/>
          </p15:clr>
        </p15:guide>
        <p15:guide id="4" orient="horz" pos="4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D494B2-AAB8-4F0C-A38C-DAECF8F4B3B2}"/>
              </a:ext>
            </a:extLst>
          </p:cNvPr>
          <p:cNvSpPr>
            <a:spLocks noGrp="1"/>
          </p:cNvSpPr>
          <p:nvPr>
            <p:ph type="title"/>
          </p:nvPr>
        </p:nvSpPr>
        <p:spPr>
          <a:xfrm>
            <a:off x="331574" y="861990"/>
            <a:ext cx="11517525" cy="8010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7281DC3-BA81-4479-99BF-EF4C41D719A0}"/>
              </a:ext>
            </a:extLst>
          </p:cNvPr>
          <p:cNvSpPr>
            <a:spLocks noGrp="1"/>
          </p:cNvSpPr>
          <p:nvPr>
            <p:ph type="body" idx="1"/>
          </p:nvPr>
        </p:nvSpPr>
        <p:spPr>
          <a:xfrm>
            <a:off x="331575" y="1825623"/>
            <a:ext cx="11528850" cy="449679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Icon&#10;&#10;Description automatically generated">
            <a:extLst>
              <a:ext uri="{FF2B5EF4-FFF2-40B4-BE49-F238E27FC236}">
                <a16:creationId xmlns:a16="http://schemas.microsoft.com/office/drawing/2014/main" id="{AAE2B2D1-17CB-4875-8892-4FBE6BBEF8C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31575" y="256140"/>
            <a:ext cx="1620794" cy="443218"/>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FC1B6096-271C-429E-906D-851E48F3859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535022" y="255056"/>
            <a:ext cx="1325403" cy="448522"/>
          </a:xfrm>
          <a:prstGeom prst="rect">
            <a:avLst/>
          </a:prstGeom>
        </p:spPr>
      </p:pic>
      <p:pic>
        <p:nvPicPr>
          <p:cNvPr id="15" name="Picture 14">
            <a:extLst>
              <a:ext uri="{FF2B5EF4-FFF2-40B4-BE49-F238E27FC236}">
                <a16:creationId xmlns:a16="http://schemas.microsoft.com/office/drawing/2014/main" id="{8C471161-532B-4F2E-A868-4BEF2F56EAA2}"/>
              </a:ext>
            </a:extLst>
          </p:cNvPr>
          <p:cNvPicPr>
            <a:picLocks noChangeAspect="1"/>
          </p:cNvPicPr>
          <p:nvPr/>
        </p:nvPicPr>
        <p:blipFill rotWithShape="1">
          <a:blip r:embed="rId17"/>
          <a:srcRect t="6276" b="25507"/>
          <a:stretch/>
        </p:blipFill>
        <p:spPr>
          <a:xfrm>
            <a:off x="9527094" y="6434728"/>
            <a:ext cx="1831869" cy="365126"/>
          </a:xfrm>
          <a:prstGeom prst="rect">
            <a:avLst/>
          </a:prstGeom>
        </p:spPr>
      </p:pic>
      <p:sp>
        <p:nvSpPr>
          <p:cNvPr id="16" name="Slide Number Placeholder 5">
            <a:extLst>
              <a:ext uri="{FF2B5EF4-FFF2-40B4-BE49-F238E27FC236}">
                <a16:creationId xmlns:a16="http://schemas.microsoft.com/office/drawing/2014/main" id="{13AD1F59-B29A-4F2E-9D40-EE1A52006807}"/>
              </a:ext>
            </a:extLst>
          </p:cNvPr>
          <p:cNvSpPr>
            <a:spLocks noGrp="1"/>
          </p:cNvSpPr>
          <p:nvPr>
            <p:ph type="sldNum" sz="quarter" idx="4"/>
          </p:nvPr>
        </p:nvSpPr>
        <p:spPr>
          <a:xfrm>
            <a:off x="9105899" y="6485053"/>
            <a:ext cx="2743200" cy="300453"/>
          </a:xfrm>
          <a:prstGeom prst="rect">
            <a:avLst/>
          </a:prstGeom>
        </p:spPr>
        <p:txBody>
          <a:bodyPr vert="horz" lIns="91440" tIns="45720" rIns="91440" bIns="45720" rtlCol="0" anchor="ctr"/>
          <a:lstStyle>
            <a:lvl1pPr algn="r">
              <a:defRPr sz="1200">
                <a:solidFill>
                  <a:srgbClr val="004672"/>
                </a:solidFill>
                <a:latin typeface="Arial" panose="020B0604020202020204" pitchFamily="34" charset="0"/>
                <a:cs typeface="Arial" panose="020B0604020202020204" pitchFamily="34" charset="0"/>
              </a:defRPr>
            </a:lvl1pPr>
          </a:lstStyle>
          <a:p>
            <a:fld id="{12111F6A-7B4C-40D8-A308-B33B3111CB3E}" type="slidenum">
              <a:rPr lang="en-IE" smtClean="0"/>
              <a:t>‹#›</a:t>
            </a:fld>
            <a:endParaRPr lang="en-IE"/>
          </a:p>
        </p:txBody>
      </p:sp>
    </p:spTree>
    <p:extLst>
      <p:ext uri="{BB962C8B-B14F-4D97-AF65-F5344CB8AC3E}">
        <p14:creationId xmlns:p14="http://schemas.microsoft.com/office/powerpoint/2010/main" val="51947820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b="1" kern="1200">
          <a:solidFill>
            <a:srgbClr val="00467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67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67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67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67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67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192">
          <p15:clr>
            <a:srgbClr val="F26B43"/>
          </p15:clr>
        </p15:guide>
        <p15:guide id="3" pos="7464">
          <p15:clr>
            <a:srgbClr val="F26B43"/>
          </p15:clr>
        </p15:guide>
        <p15:guide id="4"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2425-F770-F795-9332-0C1207F72839}"/>
              </a:ext>
            </a:extLst>
          </p:cNvPr>
          <p:cNvSpPr>
            <a:spLocks noGrp="1"/>
          </p:cNvSpPr>
          <p:nvPr>
            <p:ph type="ctrTitle"/>
          </p:nvPr>
        </p:nvSpPr>
        <p:spPr>
          <a:xfrm>
            <a:off x="493486" y="1522413"/>
            <a:ext cx="9728687" cy="2570616"/>
          </a:xfrm>
        </p:spPr>
        <p:txBody>
          <a:bodyPr>
            <a:normAutofit/>
          </a:bodyPr>
          <a:lstStyle/>
          <a:p>
            <a:r>
              <a:rPr lang="en-US" sz="4000" noProof="1">
                <a:latin typeface="Arial"/>
                <a:cs typeface="Arial"/>
              </a:rPr>
              <a:t>Reflections on Five Implementation Aspects</a:t>
            </a:r>
            <a:endParaRPr lang="en-US" sz="4000" noProof="1"/>
          </a:p>
        </p:txBody>
      </p:sp>
      <p:sp>
        <p:nvSpPr>
          <p:cNvPr id="4" name="Title 1">
            <a:extLst>
              <a:ext uri="{FF2B5EF4-FFF2-40B4-BE49-F238E27FC236}">
                <a16:creationId xmlns:a16="http://schemas.microsoft.com/office/drawing/2014/main" id="{A9BBAEA0-1E7F-AC15-8A42-1837D8FBDFDE}"/>
              </a:ext>
            </a:extLst>
          </p:cNvPr>
          <p:cNvSpPr txBox="1">
            <a:spLocks/>
          </p:cNvSpPr>
          <p:nvPr/>
        </p:nvSpPr>
        <p:spPr>
          <a:xfrm>
            <a:off x="493486" y="4093029"/>
            <a:ext cx="3472459" cy="1560017"/>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b="1" kern="1200">
                <a:solidFill>
                  <a:srgbClr val="004672"/>
                </a:solidFill>
                <a:latin typeface="Arial" panose="020B0604020202020204" pitchFamily="34" charset="0"/>
                <a:ea typeface="+mj-ea"/>
                <a:cs typeface="Arial" panose="020B0604020202020204" pitchFamily="34" charset="0"/>
              </a:defRPr>
            </a:lvl1pPr>
          </a:lstStyle>
          <a:p>
            <a:pPr>
              <a:lnSpc>
                <a:spcPct val="150000"/>
              </a:lnSpc>
            </a:pPr>
            <a:r>
              <a:rPr lang="en-US" sz="2000" b="0" noProof="1">
                <a:latin typeface="Arial"/>
                <a:cs typeface="Arial"/>
              </a:rPr>
              <a:t>FSR Online Debate</a:t>
            </a:r>
          </a:p>
          <a:p>
            <a:pPr>
              <a:lnSpc>
                <a:spcPct val="150000"/>
              </a:lnSpc>
            </a:pPr>
            <a:r>
              <a:rPr lang="en-US" sz="2000" b="0" noProof="1">
                <a:latin typeface="Arial"/>
                <a:cs typeface="Arial"/>
              </a:rPr>
              <a:t>28 September 2026</a:t>
            </a:r>
          </a:p>
          <a:p>
            <a:pPr>
              <a:lnSpc>
                <a:spcPct val="150000"/>
              </a:lnSpc>
            </a:pPr>
            <a:r>
              <a:rPr lang="en-US" sz="2000" b="0" noProof="1">
                <a:latin typeface="Arial"/>
                <a:cs typeface="Arial"/>
              </a:rPr>
              <a:t>Sofia Nicolai</a:t>
            </a:r>
          </a:p>
          <a:p>
            <a:pPr>
              <a:lnSpc>
                <a:spcPct val="150000"/>
              </a:lnSpc>
            </a:pPr>
            <a:r>
              <a:rPr lang="en-US" sz="2000" b="0" noProof="1">
                <a:latin typeface="Arial"/>
                <a:cs typeface="Arial"/>
              </a:rPr>
              <a:t>Alessandra Porcari</a:t>
            </a:r>
            <a:endParaRPr lang="en-US" sz="3200" b="0" noProof="1">
              <a:latin typeface="Arial"/>
              <a:cs typeface="Arial"/>
            </a:endParaRPr>
          </a:p>
        </p:txBody>
      </p:sp>
    </p:spTree>
    <p:extLst>
      <p:ext uri="{BB962C8B-B14F-4D97-AF65-F5344CB8AC3E}">
        <p14:creationId xmlns:p14="http://schemas.microsoft.com/office/powerpoint/2010/main" val="3942298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DD24C2-6ECE-9609-0807-CD69F7832427}"/>
              </a:ext>
            </a:extLst>
          </p:cNvPr>
          <p:cNvSpPr>
            <a:spLocks noGrp="1"/>
          </p:cNvSpPr>
          <p:nvPr>
            <p:ph type="sldNum" sz="quarter" idx="4"/>
          </p:nvPr>
        </p:nvSpPr>
        <p:spPr/>
        <p:txBody>
          <a:bodyPr/>
          <a:lstStyle/>
          <a:p>
            <a:fld id="{68A28845-3B16-4077-991E-86C9AF8D86EC}" type="slidenum">
              <a:rPr lang="en-US" noProof="1" smtClean="0"/>
              <a:pPr/>
              <a:t>2</a:t>
            </a:fld>
            <a:endParaRPr lang="en-US" noProof="1"/>
          </a:p>
        </p:txBody>
      </p:sp>
      <p:pic>
        <p:nvPicPr>
          <p:cNvPr id="10" name="Picture 9">
            <a:extLst>
              <a:ext uri="{FF2B5EF4-FFF2-40B4-BE49-F238E27FC236}">
                <a16:creationId xmlns:a16="http://schemas.microsoft.com/office/drawing/2014/main" id="{CB40E9B7-6098-3F6C-0605-D6E1D14EC3E2}"/>
              </a:ext>
            </a:extLst>
          </p:cNvPr>
          <p:cNvPicPr>
            <a:picLocks noChangeAspect="1"/>
          </p:cNvPicPr>
          <p:nvPr/>
        </p:nvPicPr>
        <p:blipFill>
          <a:blip r:embed="rId3"/>
          <a:stretch>
            <a:fillRect/>
          </a:stretch>
        </p:blipFill>
        <p:spPr>
          <a:xfrm>
            <a:off x="4106174" y="234573"/>
            <a:ext cx="4841592" cy="6250480"/>
          </a:xfrm>
          <a:prstGeom prst="rect">
            <a:avLst/>
          </a:prstGeom>
          <a:ln>
            <a:noFill/>
          </a:ln>
          <a:effectLst>
            <a:outerShdw blurRad="292100" dist="139700" dir="2700000" algn="tl" rotWithShape="0">
              <a:srgbClr val="333333">
                <a:alpha val="65000"/>
              </a:srgbClr>
            </a:outerShdw>
          </a:effectLst>
        </p:spPr>
      </p:pic>
      <p:pic>
        <p:nvPicPr>
          <p:cNvPr id="2" name="Imagem 1" descr="Cadmus: new visual design and data collection | EUI Blogs">
            <a:extLst>
              <a:ext uri="{FF2B5EF4-FFF2-40B4-BE49-F238E27FC236}">
                <a16:creationId xmlns:a16="http://schemas.microsoft.com/office/drawing/2014/main" id="{30C9D25E-B796-9F58-8022-79EDD389663D}"/>
              </a:ext>
            </a:extLst>
          </p:cNvPr>
          <p:cNvPicPr>
            <a:picLocks noChangeAspect="1"/>
          </p:cNvPicPr>
          <p:nvPr/>
        </p:nvPicPr>
        <p:blipFill>
          <a:blip r:embed="rId4"/>
          <a:stretch>
            <a:fillRect/>
          </a:stretch>
        </p:blipFill>
        <p:spPr>
          <a:xfrm>
            <a:off x="9300508" y="5129904"/>
            <a:ext cx="1637786" cy="1115024"/>
          </a:xfrm>
          <a:prstGeom prst="rect">
            <a:avLst/>
          </a:prstGeom>
        </p:spPr>
      </p:pic>
      <p:sp>
        <p:nvSpPr>
          <p:cNvPr id="3" name="CaixaDeTexto 2">
            <a:extLst>
              <a:ext uri="{FF2B5EF4-FFF2-40B4-BE49-F238E27FC236}">
                <a16:creationId xmlns:a16="http://schemas.microsoft.com/office/drawing/2014/main" id="{271D200F-4A95-D430-7963-18F74D6B51C5}"/>
              </a:ext>
            </a:extLst>
          </p:cNvPr>
          <p:cNvSpPr txBox="1"/>
          <p:nvPr/>
        </p:nvSpPr>
        <p:spPr>
          <a:xfrm>
            <a:off x="9231496" y="4697027"/>
            <a:ext cx="1948337" cy="523220"/>
          </a:xfrm>
          <a:prstGeom prst="rect">
            <a:avLst/>
          </a:prstGeom>
          <a:noFill/>
        </p:spPr>
        <p:txBody>
          <a:bodyPr wrap="square" rtlCol="0">
            <a:spAutoFit/>
          </a:bodyPr>
          <a:lstStyle/>
          <a:p>
            <a:r>
              <a:rPr lang="en-GB" sz="1400"/>
              <a:t>Available </a:t>
            </a:r>
          </a:p>
          <a:p>
            <a:r>
              <a:rPr lang="en-GB" sz="1400"/>
              <a:t>Open Access here:</a:t>
            </a:r>
            <a:endParaRPr lang="pt-PT" sz="1400"/>
          </a:p>
        </p:txBody>
      </p:sp>
    </p:spTree>
    <p:extLst>
      <p:ext uri="{BB962C8B-B14F-4D97-AF65-F5344CB8AC3E}">
        <p14:creationId xmlns:p14="http://schemas.microsoft.com/office/powerpoint/2010/main" val="3434741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16FE5-DD27-6BEA-1A84-ACD55AEB44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50FEFA-306C-6867-D512-4CF65C1B421E}"/>
              </a:ext>
            </a:extLst>
          </p:cNvPr>
          <p:cNvSpPr>
            <a:spLocks noGrp="1"/>
          </p:cNvSpPr>
          <p:nvPr>
            <p:ph type="title"/>
          </p:nvPr>
        </p:nvSpPr>
        <p:spPr/>
        <p:txBody>
          <a:bodyPr/>
          <a:lstStyle/>
          <a:p>
            <a:r>
              <a:rPr lang="en-US" noProof="1">
                <a:latin typeface="Arial"/>
                <a:cs typeface="Arial"/>
              </a:rPr>
              <a:t>Five implementation aspects</a:t>
            </a:r>
          </a:p>
        </p:txBody>
      </p:sp>
      <p:sp>
        <p:nvSpPr>
          <p:cNvPr id="6" name="Text Placeholder 5">
            <a:extLst>
              <a:ext uri="{FF2B5EF4-FFF2-40B4-BE49-F238E27FC236}">
                <a16:creationId xmlns:a16="http://schemas.microsoft.com/office/drawing/2014/main" id="{516B10A3-69AA-9FDB-FBB5-EF133574EB01}"/>
              </a:ext>
            </a:extLst>
          </p:cNvPr>
          <p:cNvSpPr>
            <a:spLocks noGrp="1"/>
          </p:cNvSpPr>
          <p:nvPr>
            <p:ph idx="1"/>
          </p:nvPr>
        </p:nvSpPr>
        <p:spPr>
          <a:xfrm>
            <a:off x="839638" y="2094149"/>
            <a:ext cx="10662249" cy="4575175"/>
          </a:xfrm>
        </p:spPr>
        <p:txBody>
          <a:bodyPr vert="horz" lIns="91440" tIns="45720" rIns="91440" bIns="45720" rtlCol="0" anchor="t">
            <a:normAutofit/>
          </a:bodyPr>
          <a:lstStyle/>
          <a:p>
            <a:pPr marL="457200" indent="-457200">
              <a:buFont typeface="+mj-lt"/>
              <a:buAutoNum type="arabicPeriod"/>
            </a:pPr>
            <a:r>
              <a:rPr lang="en-US" sz="2400" noProof="1">
                <a:latin typeface="Arial"/>
                <a:cs typeface="Arial"/>
              </a:rPr>
              <a:t>Who </a:t>
            </a:r>
            <a:r>
              <a:rPr lang="en-US" sz="2400" b="1" noProof="1">
                <a:latin typeface="Arial"/>
                <a:cs typeface="Arial"/>
              </a:rPr>
              <a:t>participates </a:t>
            </a:r>
            <a:r>
              <a:rPr lang="en-US" sz="2400" noProof="1">
                <a:latin typeface="Arial"/>
                <a:cs typeface="Arial"/>
              </a:rPr>
              <a:t>in the establishment of the grid data exchange framework?  </a:t>
            </a:r>
          </a:p>
          <a:p>
            <a:pPr marL="457200" indent="-457200">
              <a:buFont typeface="+mj-lt"/>
              <a:buAutoNum type="arabicPeriod"/>
            </a:pPr>
            <a:r>
              <a:rPr lang="en-US" sz="2400" noProof="1">
                <a:latin typeface="Arial"/>
                <a:cs typeface="Arial"/>
              </a:rPr>
              <a:t>Who </a:t>
            </a:r>
            <a:r>
              <a:rPr lang="en-US" sz="2400" b="1" noProof="1">
                <a:latin typeface="Arial"/>
                <a:cs typeface="Arial"/>
              </a:rPr>
              <a:t>pays</a:t>
            </a:r>
            <a:r>
              <a:rPr lang="en-US" sz="2400" noProof="1">
                <a:latin typeface="Arial"/>
                <a:cs typeface="Arial"/>
              </a:rPr>
              <a:t> for the costs associated with the framework and the development of the AI FMs? </a:t>
            </a:r>
          </a:p>
          <a:p>
            <a:pPr marL="457200" indent="-457200">
              <a:buFont typeface="+mj-lt"/>
              <a:buAutoNum type="arabicPeriod"/>
            </a:pPr>
            <a:r>
              <a:rPr lang="en-US" sz="2400" noProof="1">
                <a:latin typeface="Arial"/>
                <a:cs typeface="Arial"/>
              </a:rPr>
              <a:t>Who </a:t>
            </a:r>
            <a:r>
              <a:rPr lang="en-US" sz="2400" b="1" noProof="1">
                <a:latin typeface="Arial"/>
                <a:cs typeface="Arial"/>
              </a:rPr>
              <a:t>owns</a:t>
            </a:r>
            <a:r>
              <a:rPr lang="en-US" sz="2400" noProof="1">
                <a:latin typeface="Arial"/>
                <a:cs typeface="Arial"/>
              </a:rPr>
              <a:t> the resulting AI FMs and their output? </a:t>
            </a:r>
          </a:p>
          <a:p>
            <a:pPr marL="457200" indent="-457200">
              <a:buFont typeface="+mj-lt"/>
              <a:buAutoNum type="arabicPeriod"/>
            </a:pPr>
            <a:r>
              <a:rPr lang="en-US" sz="2400" noProof="1">
                <a:latin typeface="Arial"/>
                <a:cs typeface="Arial"/>
              </a:rPr>
              <a:t>Who bears </a:t>
            </a:r>
            <a:r>
              <a:rPr lang="en-US" sz="2400" b="1" noProof="1">
                <a:latin typeface="Arial"/>
                <a:cs typeface="Arial"/>
              </a:rPr>
              <a:t>liability </a:t>
            </a:r>
            <a:r>
              <a:rPr lang="en-US" sz="2400" noProof="1">
                <a:latin typeface="Arial"/>
                <a:cs typeface="Arial"/>
              </a:rPr>
              <a:t>when harm results from the use of those models? and  </a:t>
            </a:r>
          </a:p>
          <a:p>
            <a:pPr marL="457200" indent="-457200">
              <a:buFont typeface="+mj-lt"/>
              <a:buAutoNum type="arabicPeriod"/>
            </a:pPr>
            <a:r>
              <a:rPr lang="en-US" sz="2400" noProof="1">
                <a:latin typeface="Arial"/>
                <a:cs typeface="Arial"/>
              </a:rPr>
              <a:t>Which elements are to be considered </a:t>
            </a:r>
            <a:r>
              <a:rPr lang="en-US" sz="2400" b="1" noProof="1">
                <a:latin typeface="Arial"/>
                <a:cs typeface="Arial"/>
              </a:rPr>
              <a:t>when designing the implementing acts </a:t>
            </a:r>
            <a:r>
              <a:rPr lang="en-US" sz="2400" noProof="1">
                <a:latin typeface="Arial"/>
                <a:cs typeface="Arial"/>
              </a:rPr>
              <a:t>under Article 61(5b)? </a:t>
            </a:r>
          </a:p>
          <a:p>
            <a:endParaRPr lang="en-US" sz="2400" noProof="1">
              <a:latin typeface="Arial"/>
              <a:cs typeface="Arial"/>
            </a:endParaRPr>
          </a:p>
          <a:p>
            <a:endParaRPr lang="en-US" sz="2400" noProof="1">
              <a:latin typeface="Arial"/>
              <a:cs typeface="Arial"/>
            </a:endParaRPr>
          </a:p>
        </p:txBody>
      </p:sp>
      <p:sp>
        <p:nvSpPr>
          <p:cNvPr id="4" name="Slide Number Placeholder 3">
            <a:extLst>
              <a:ext uri="{FF2B5EF4-FFF2-40B4-BE49-F238E27FC236}">
                <a16:creationId xmlns:a16="http://schemas.microsoft.com/office/drawing/2014/main" id="{FE0B83F1-18F1-49ED-65AC-2011AF7744A9}"/>
              </a:ext>
            </a:extLst>
          </p:cNvPr>
          <p:cNvSpPr>
            <a:spLocks noGrp="1"/>
          </p:cNvSpPr>
          <p:nvPr>
            <p:ph type="sldNum" sz="quarter" idx="4"/>
          </p:nvPr>
        </p:nvSpPr>
        <p:spPr/>
        <p:txBody>
          <a:bodyPr/>
          <a:lstStyle/>
          <a:p>
            <a:r>
              <a:rPr lang="en-US" noProof="1"/>
              <a:t> </a:t>
            </a:r>
            <a:fld id="{68A28845-3B16-4077-991E-86C9AF8D86EC}" type="slidenum">
              <a:rPr lang="en-US" noProof="1" smtClean="0"/>
              <a:pPr/>
              <a:t>3</a:t>
            </a:fld>
            <a:endParaRPr lang="en-US" noProof="1"/>
          </a:p>
        </p:txBody>
      </p:sp>
    </p:spTree>
    <p:extLst>
      <p:ext uri="{BB962C8B-B14F-4D97-AF65-F5344CB8AC3E}">
        <p14:creationId xmlns:p14="http://schemas.microsoft.com/office/powerpoint/2010/main" val="2080789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69A39-003A-EADC-D635-73BCDE897C8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C56F37-73D8-8032-DBF6-038889B994C4}"/>
              </a:ext>
            </a:extLst>
          </p:cNvPr>
          <p:cNvSpPr>
            <a:spLocks noGrp="1"/>
          </p:cNvSpPr>
          <p:nvPr>
            <p:ph type="title"/>
          </p:nvPr>
        </p:nvSpPr>
        <p:spPr>
          <a:xfrm>
            <a:off x="1257302" y="845236"/>
            <a:ext cx="10782444" cy="1656664"/>
          </a:xfrm>
        </p:spPr>
        <p:txBody>
          <a:bodyPr>
            <a:normAutofit/>
          </a:bodyPr>
          <a:lstStyle/>
          <a:p>
            <a:r>
              <a:rPr lang="en-US" sz="2400" u="sng" noProof="1">
                <a:latin typeface="Arial"/>
                <a:cs typeface="Arial"/>
              </a:rPr>
              <a:t>Who participates </a:t>
            </a:r>
            <a:r>
              <a:rPr lang="en-US" sz="2400" b="0" noProof="1">
                <a:latin typeface="Arial"/>
                <a:cs typeface="Arial"/>
              </a:rPr>
              <a:t>in the establishment of the grid data exchange framework? </a:t>
            </a:r>
          </a:p>
        </p:txBody>
      </p:sp>
      <p:sp>
        <p:nvSpPr>
          <p:cNvPr id="4" name="Slide Number Placeholder 3">
            <a:extLst>
              <a:ext uri="{FF2B5EF4-FFF2-40B4-BE49-F238E27FC236}">
                <a16:creationId xmlns:a16="http://schemas.microsoft.com/office/drawing/2014/main" id="{D1EC127F-B481-9B7D-C19B-9CD59E87921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srgbClr val="004672"/>
                </a:solidFill>
                <a:effectLst/>
                <a:uLnTx/>
                <a:uFillTx/>
                <a:latin typeface="Arial" panose="020B0604020202020204" pitchFamily="34" charset="0"/>
                <a:ea typeface="+mn-ea"/>
                <a:cs typeface="Arial" panose="020B0604020202020204" pitchFamily="34" charset="0"/>
              </a:rPr>
              <a:t> </a:t>
            </a:r>
            <a:fld id="{68A28845-3B16-4077-991E-86C9AF8D86EC}" type="slidenum">
              <a:rPr kumimoji="0" lang="en-US" sz="1200" b="0" i="0" u="none" strike="noStrike" kern="1200" cap="none" spc="0" normalizeH="0" baseline="0" noProof="1" smtClean="0">
                <a:ln>
                  <a:noFill/>
                </a:ln>
                <a:solidFill>
                  <a:srgbClr val="004672"/>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1">
              <a:ln>
                <a:noFill/>
              </a:ln>
              <a:solidFill>
                <a:srgbClr val="004672"/>
              </a:solidFill>
              <a:effectLst/>
              <a:uLnTx/>
              <a:uFillTx/>
              <a:latin typeface="Arial" panose="020B0604020202020204" pitchFamily="34" charset="0"/>
              <a:ea typeface="+mn-ea"/>
              <a:cs typeface="Arial" panose="020B0604020202020204" pitchFamily="34" charset="0"/>
            </a:endParaRPr>
          </a:p>
        </p:txBody>
      </p:sp>
      <p:pic>
        <p:nvPicPr>
          <p:cNvPr id="17" name="Graphic 16" descr="Badge 1 with solid fill">
            <a:extLst>
              <a:ext uri="{FF2B5EF4-FFF2-40B4-BE49-F238E27FC236}">
                <a16:creationId xmlns:a16="http://schemas.microsoft.com/office/drawing/2014/main" id="{CF72C42A-FAF7-942D-08FA-0D0F49C21D8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902" y="1216368"/>
            <a:ext cx="914400" cy="914400"/>
          </a:xfrm>
          <a:prstGeom prst="rect">
            <a:avLst/>
          </a:prstGeom>
        </p:spPr>
      </p:pic>
      <p:pic>
        <p:nvPicPr>
          <p:cNvPr id="64" name="Picture 63">
            <a:extLst>
              <a:ext uri="{FF2B5EF4-FFF2-40B4-BE49-F238E27FC236}">
                <a16:creationId xmlns:a16="http://schemas.microsoft.com/office/drawing/2014/main" id="{B20BB6A0-F060-4F7A-EADF-960D584226D5}"/>
              </a:ext>
            </a:extLst>
          </p:cNvPr>
          <p:cNvPicPr>
            <a:picLocks noChangeAspect="1"/>
          </p:cNvPicPr>
          <p:nvPr/>
        </p:nvPicPr>
        <p:blipFill>
          <a:blip r:embed="rId4"/>
          <a:stretch>
            <a:fillRect/>
          </a:stretch>
        </p:blipFill>
        <p:spPr>
          <a:xfrm>
            <a:off x="5384081" y="2041452"/>
            <a:ext cx="6465017" cy="1934133"/>
          </a:xfrm>
          <a:prstGeom prst="rect">
            <a:avLst/>
          </a:prstGeom>
        </p:spPr>
      </p:pic>
      <p:sp>
        <p:nvSpPr>
          <p:cNvPr id="66" name="Text 39">
            <a:extLst>
              <a:ext uri="{FF2B5EF4-FFF2-40B4-BE49-F238E27FC236}">
                <a16:creationId xmlns:a16="http://schemas.microsoft.com/office/drawing/2014/main" id="{75E42F01-32F2-0011-30D8-0B1EE7FB2DB7}"/>
              </a:ext>
            </a:extLst>
          </p:cNvPr>
          <p:cNvSpPr txBox="1"/>
          <p:nvPr/>
        </p:nvSpPr>
        <p:spPr>
          <a:xfrm>
            <a:off x="5658957" y="3975585"/>
            <a:ext cx="1600199" cy="957922"/>
          </a:xfrm>
          <a:prstGeom prst="rect">
            <a:avLst/>
          </a:prstGeom>
          <a:noFill/>
          <a:ln/>
        </p:spPr>
        <p:txBody>
          <a:bodyPr wrap="square" lIns="0" tIns="0" rIns="0" bIns="0" rtlCol="0" anchor="t"/>
          <a:lstStyle/>
          <a:p>
            <a:pPr marL="0" indent="0" algn="ctr">
              <a:buNone/>
            </a:pPr>
            <a:r>
              <a:rPr lang="en-US" sz="1700" noProof="1">
                <a:latin typeface="+mj-lt"/>
                <a:ea typeface="Calibri" pitchFamily="34" charset="-122"/>
                <a:cs typeface="Calibri" pitchFamily="34" charset="-120"/>
              </a:rPr>
              <a:t>Some TSOs/DSOs share grid data</a:t>
            </a:r>
            <a:endParaRPr lang="en-US" sz="1700" noProof="1">
              <a:latin typeface="+mj-lt"/>
            </a:endParaRPr>
          </a:p>
        </p:txBody>
      </p:sp>
      <p:sp>
        <p:nvSpPr>
          <p:cNvPr id="68" name="Text 40">
            <a:extLst>
              <a:ext uri="{FF2B5EF4-FFF2-40B4-BE49-F238E27FC236}">
                <a16:creationId xmlns:a16="http://schemas.microsoft.com/office/drawing/2014/main" id="{D51B01D0-14CC-27D3-F973-45E2E53C224C}"/>
              </a:ext>
            </a:extLst>
          </p:cNvPr>
          <p:cNvSpPr txBox="1"/>
          <p:nvPr/>
        </p:nvSpPr>
        <p:spPr>
          <a:xfrm>
            <a:off x="10090608" y="4036277"/>
            <a:ext cx="1600200" cy="457200"/>
          </a:xfrm>
          <a:prstGeom prst="rect">
            <a:avLst/>
          </a:prstGeom>
          <a:noFill/>
          <a:ln/>
        </p:spPr>
        <p:txBody>
          <a:bodyPr wrap="square" lIns="0" tIns="0" rIns="0" bIns="0" rtlCol="0" anchor="t"/>
          <a:lstStyle/>
          <a:p>
            <a:pPr marL="0" indent="0" algn="ctr">
              <a:buNone/>
            </a:pPr>
            <a:r>
              <a:rPr lang="en-US" sz="1700" noProof="1">
                <a:latin typeface="+mj-lt"/>
                <a:ea typeface="Calibri" pitchFamily="34" charset="-122"/>
                <a:cs typeface="Calibri" pitchFamily="34" charset="-120"/>
              </a:rPr>
              <a:t>All EU TSOs/DSOs can request use</a:t>
            </a:r>
            <a:endParaRPr lang="en-US" sz="1700" noProof="1">
              <a:latin typeface="+mj-lt"/>
            </a:endParaRPr>
          </a:p>
        </p:txBody>
      </p:sp>
      <p:sp>
        <p:nvSpPr>
          <p:cNvPr id="70" name="Shape 41">
            <a:extLst>
              <a:ext uri="{FF2B5EF4-FFF2-40B4-BE49-F238E27FC236}">
                <a16:creationId xmlns:a16="http://schemas.microsoft.com/office/drawing/2014/main" id="{58E86F5F-3ADA-D7C4-65FF-6F6A4E8541E1}"/>
              </a:ext>
            </a:extLst>
          </p:cNvPr>
          <p:cNvSpPr/>
          <p:nvPr/>
        </p:nvSpPr>
        <p:spPr>
          <a:xfrm>
            <a:off x="952356" y="5171801"/>
            <a:ext cx="10896742" cy="1188720"/>
          </a:xfrm>
          <a:prstGeom prst="rect">
            <a:avLst/>
          </a:prstGeom>
          <a:solidFill>
            <a:srgbClr val="D6E4F2"/>
          </a:solidFill>
          <a:ln w="12700">
            <a:solidFill>
              <a:srgbClr val="D6E4F2"/>
            </a:solidFill>
            <a:prstDash val="solid"/>
          </a:ln>
        </p:spPr>
        <p:txBody>
          <a:bodyPr/>
          <a:lstStyle/>
          <a:p>
            <a:endParaRPr lang="en-US" noProof="1"/>
          </a:p>
        </p:txBody>
      </p:sp>
      <p:sp>
        <p:nvSpPr>
          <p:cNvPr id="74" name="Text 43">
            <a:extLst>
              <a:ext uri="{FF2B5EF4-FFF2-40B4-BE49-F238E27FC236}">
                <a16:creationId xmlns:a16="http://schemas.microsoft.com/office/drawing/2014/main" id="{44B039ED-F3A4-AD6F-4A71-70A39A098389}"/>
              </a:ext>
            </a:extLst>
          </p:cNvPr>
          <p:cNvSpPr txBox="1"/>
          <p:nvPr/>
        </p:nvSpPr>
        <p:spPr>
          <a:xfrm>
            <a:off x="1547030" y="5499411"/>
            <a:ext cx="9824052" cy="819811"/>
          </a:xfrm>
          <a:prstGeom prst="rect">
            <a:avLst/>
          </a:prstGeom>
          <a:noFill/>
          <a:ln/>
        </p:spPr>
        <p:txBody>
          <a:bodyPr wrap="square" lIns="0" tIns="0" rIns="0" bIns="0" rtlCol="0" anchor="t"/>
          <a:lstStyle/>
          <a:p>
            <a:pPr marL="0" indent="0">
              <a:spcAft>
                <a:spcPts val="400"/>
              </a:spcAft>
              <a:buNone/>
            </a:pPr>
            <a:r>
              <a:rPr lang="en-US" noProof="1">
                <a:latin typeface="+mj-lt"/>
                <a:ea typeface="Calibri" pitchFamily="34" charset="-122"/>
                <a:cs typeface="Calibri" pitchFamily="34" charset="-120"/>
              </a:rPr>
              <a:t>Structure the charges and conditions for using the developed solutions so that they reward early and continued participation by all TSOs and DSOs, while keeping the framework voluntary </a:t>
            </a:r>
            <a:endParaRPr lang="en-US" noProof="1">
              <a:latin typeface="+mj-lt"/>
            </a:endParaRPr>
          </a:p>
        </p:txBody>
      </p:sp>
      <p:sp>
        <p:nvSpPr>
          <p:cNvPr id="75" name="TextBox 74">
            <a:extLst>
              <a:ext uri="{FF2B5EF4-FFF2-40B4-BE49-F238E27FC236}">
                <a16:creationId xmlns:a16="http://schemas.microsoft.com/office/drawing/2014/main" id="{7978B763-542D-67E5-70E2-AA1B3FA9655B}"/>
              </a:ext>
            </a:extLst>
          </p:cNvPr>
          <p:cNvSpPr txBox="1"/>
          <p:nvPr/>
        </p:nvSpPr>
        <p:spPr>
          <a:xfrm>
            <a:off x="952356" y="2369062"/>
            <a:ext cx="3506592" cy="2585323"/>
          </a:xfrm>
          <a:prstGeom prst="rect">
            <a:avLst/>
          </a:prstGeom>
          <a:noFill/>
        </p:spPr>
        <p:txBody>
          <a:bodyPr wrap="square" rtlCol="0">
            <a:spAutoFit/>
          </a:bodyPr>
          <a:lstStyle/>
          <a:p>
            <a:pPr marL="285750" lvl="0" indent="-285750">
              <a:buFont typeface="Arial" panose="020B0604020202020204" pitchFamily="34" charset="0"/>
              <a:buChar char="•"/>
            </a:pPr>
            <a:r>
              <a:rPr lang="en-US" b="1" noProof="1">
                <a:cs typeface="Arial"/>
              </a:rPr>
              <a:t>Voluntary framework</a:t>
            </a:r>
            <a:r>
              <a:rPr lang="en-US" noProof="1">
                <a:cs typeface="Arial"/>
              </a:rPr>
              <a:t>, but the developed solutions must be made available to all TSOs and DSOs on request</a:t>
            </a:r>
            <a:endParaRPr lang="en-US" noProof="1"/>
          </a:p>
          <a:p>
            <a:pPr marL="285750" lvl="0" indent="-285750">
              <a:buFont typeface="Arial" panose="020B0604020202020204" pitchFamily="34" charset="0"/>
              <a:buChar char="•"/>
            </a:pPr>
            <a:r>
              <a:rPr lang="en-US" b="1" noProof="1">
                <a:cs typeface="Arial"/>
              </a:rPr>
              <a:t>Asymmetry</a:t>
            </a:r>
            <a:r>
              <a:rPr lang="en-US" noProof="1">
                <a:cs typeface="Arial"/>
              </a:rPr>
              <a:t>: data are contributed by some operators, benefits flow to all → incentive to wait</a:t>
            </a:r>
          </a:p>
          <a:p>
            <a:endParaRPr lang="en-US" noProof="1"/>
          </a:p>
        </p:txBody>
      </p:sp>
    </p:spTree>
    <p:extLst>
      <p:ext uri="{BB962C8B-B14F-4D97-AF65-F5344CB8AC3E}">
        <p14:creationId xmlns:p14="http://schemas.microsoft.com/office/powerpoint/2010/main" val="1605439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D3A9A-D4E9-9D0C-295A-5AF25D171B8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6B5E69-3D63-4642-232C-F4C5FD59BC0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srgbClr val="004672"/>
                </a:solidFill>
                <a:effectLst/>
                <a:uLnTx/>
                <a:uFillTx/>
                <a:latin typeface="Arial" panose="020B0604020202020204" pitchFamily="34" charset="0"/>
                <a:ea typeface="+mn-ea"/>
                <a:cs typeface="Arial" panose="020B0604020202020204" pitchFamily="34" charset="0"/>
              </a:rPr>
              <a:t> </a:t>
            </a:r>
            <a:fld id="{68A28845-3B16-4077-991E-86C9AF8D86EC}" type="slidenum">
              <a:rPr kumimoji="0" lang="en-US" sz="1200" b="0" i="0" u="none" strike="noStrike" kern="1200" cap="none" spc="0" normalizeH="0" baseline="0" noProof="1" smtClean="0">
                <a:ln>
                  <a:noFill/>
                </a:ln>
                <a:solidFill>
                  <a:srgbClr val="004672"/>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1">
              <a:ln>
                <a:noFill/>
              </a:ln>
              <a:solidFill>
                <a:srgbClr val="004672"/>
              </a:solidFill>
              <a:effectLst/>
              <a:uLnTx/>
              <a:uFillTx/>
              <a:latin typeface="Arial" panose="020B0604020202020204" pitchFamily="34" charset="0"/>
              <a:ea typeface="+mn-ea"/>
              <a:cs typeface="Arial" panose="020B0604020202020204" pitchFamily="34" charset="0"/>
            </a:endParaRPr>
          </a:p>
        </p:txBody>
      </p:sp>
      <p:sp>
        <p:nvSpPr>
          <p:cNvPr id="2" name="Title 4">
            <a:extLst>
              <a:ext uri="{FF2B5EF4-FFF2-40B4-BE49-F238E27FC236}">
                <a16:creationId xmlns:a16="http://schemas.microsoft.com/office/drawing/2014/main" id="{20D14F94-6BAA-4BC2-AC16-68DC45E8CF68}"/>
              </a:ext>
            </a:extLst>
          </p:cNvPr>
          <p:cNvSpPr txBox="1">
            <a:spLocks/>
          </p:cNvSpPr>
          <p:nvPr/>
        </p:nvSpPr>
        <p:spPr>
          <a:xfrm>
            <a:off x="1433016" y="927786"/>
            <a:ext cx="10503346" cy="1491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467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sng" strike="noStrike" kern="1200" cap="none" spc="0" normalizeH="0" baseline="0" noProof="1">
                <a:ln>
                  <a:noFill/>
                </a:ln>
                <a:solidFill>
                  <a:srgbClr val="004672"/>
                </a:solidFill>
                <a:effectLst/>
                <a:uLnTx/>
                <a:uFillTx/>
                <a:latin typeface="Arial"/>
                <a:ea typeface="+mj-ea"/>
                <a:cs typeface="Arial"/>
              </a:rPr>
              <a:t>Who pays </a:t>
            </a:r>
            <a:r>
              <a:rPr kumimoji="0" lang="en-US" sz="2400" b="0" i="0" u="none" strike="noStrike" kern="1200" cap="none" spc="0" normalizeH="0" baseline="0" noProof="1">
                <a:ln>
                  <a:noFill/>
                </a:ln>
                <a:solidFill>
                  <a:srgbClr val="004672"/>
                </a:solidFill>
                <a:effectLst/>
                <a:uLnTx/>
                <a:uFillTx/>
                <a:latin typeface="Arial"/>
                <a:ea typeface="+mj-ea"/>
                <a:cs typeface="Arial"/>
              </a:rPr>
              <a:t>for the costs associated with the framework and the development of the AI foundation models? </a:t>
            </a:r>
          </a:p>
        </p:txBody>
      </p:sp>
      <p:pic>
        <p:nvPicPr>
          <p:cNvPr id="19" name="Graphic 18" descr="Badge with solid fill">
            <a:extLst>
              <a:ext uri="{FF2B5EF4-FFF2-40B4-BE49-F238E27FC236}">
                <a16:creationId xmlns:a16="http://schemas.microsoft.com/office/drawing/2014/main" id="{E0F70E2F-0D91-9C2E-A0F3-4F9DD2F270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57" y="1216368"/>
            <a:ext cx="914400" cy="914400"/>
          </a:xfrm>
          <a:prstGeom prst="rect">
            <a:avLst/>
          </a:prstGeom>
        </p:spPr>
      </p:pic>
      <p:sp>
        <p:nvSpPr>
          <p:cNvPr id="8" name="Shape 10">
            <a:extLst>
              <a:ext uri="{FF2B5EF4-FFF2-40B4-BE49-F238E27FC236}">
                <a16:creationId xmlns:a16="http://schemas.microsoft.com/office/drawing/2014/main" id="{266834C7-D875-9CBA-78B7-F8D7C22A5FB1}"/>
              </a:ext>
            </a:extLst>
          </p:cNvPr>
          <p:cNvSpPr/>
          <p:nvPr/>
        </p:nvSpPr>
        <p:spPr>
          <a:xfrm>
            <a:off x="1296663" y="2362880"/>
            <a:ext cx="4161584" cy="1523320"/>
          </a:xfrm>
          <a:prstGeom prst="rect">
            <a:avLst/>
          </a:prstGeom>
          <a:solidFill>
            <a:srgbClr val="EEF3FA"/>
          </a:solidFill>
          <a:ln w="12700">
            <a:solidFill>
              <a:srgbClr val="EEF3FA"/>
            </a:solidFill>
            <a:prstDash val="solid"/>
          </a:ln>
        </p:spPr>
        <p:txBody>
          <a:bodyPr/>
          <a:lstStyle/>
          <a:p>
            <a:endParaRPr lang="en-US" noProof="1">
              <a:solidFill>
                <a:schemeClr val="accent1">
                  <a:lumMod val="50000"/>
                </a:schemeClr>
              </a:solidFill>
              <a:latin typeface="Arial" panose="020B0604020202020204" pitchFamily="34" charset="0"/>
              <a:cs typeface="Arial" panose="020B0604020202020204" pitchFamily="34" charset="0"/>
            </a:endParaRPr>
          </a:p>
        </p:txBody>
      </p:sp>
      <p:sp>
        <p:nvSpPr>
          <p:cNvPr id="20" name="Shape 10">
            <a:extLst>
              <a:ext uri="{FF2B5EF4-FFF2-40B4-BE49-F238E27FC236}">
                <a16:creationId xmlns:a16="http://schemas.microsoft.com/office/drawing/2014/main" id="{10233E1C-6251-3CF6-298E-AE72CE98EAA0}"/>
              </a:ext>
            </a:extLst>
          </p:cNvPr>
          <p:cNvSpPr/>
          <p:nvPr/>
        </p:nvSpPr>
        <p:spPr>
          <a:xfrm>
            <a:off x="1291957" y="4406895"/>
            <a:ext cx="4161584" cy="1523320"/>
          </a:xfrm>
          <a:prstGeom prst="rect">
            <a:avLst/>
          </a:prstGeom>
          <a:solidFill>
            <a:srgbClr val="EEF3FA"/>
          </a:solidFill>
          <a:ln w="12700">
            <a:solidFill>
              <a:srgbClr val="EEF3FA"/>
            </a:solidFill>
            <a:prstDash val="solid"/>
          </a:ln>
        </p:spPr>
        <p:txBody>
          <a:bodyPr/>
          <a:lstStyle/>
          <a:p>
            <a:endParaRPr lang="en-US" noProof="1">
              <a:solidFill>
                <a:schemeClr val="accent1">
                  <a:lumMod val="50000"/>
                </a:schemeClr>
              </a:solidFill>
              <a:latin typeface="Arial" panose="020B0604020202020204" pitchFamily="34" charset="0"/>
              <a:cs typeface="Arial" panose="020B0604020202020204" pitchFamily="34" charset="0"/>
            </a:endParaRPr>
          </a:p>
        </p:txBody>
      </p:sp>
      <p:sp>
        <p:nvSpPr>
          <p:cNvPr id="22" name="Shape 10">
            <a:extLst>
              <a:ext uri="{FF2B5EF4-FFF2-40B4-BE49-F238E27FC236}">
                <a16:creationId xmlns:a16="http://schemas.microsoft.com/office/drawing/2014/main" id="{3A343612-5513-576A-5155-92E28C63F986}"/>
              </a:ext>
            </a:extLst>
          </p:cNvPr>
          <p:cNvSpPr/>
          <p:nvPr/>
        </p:nvSpPr>
        <p:spPr>
          <a:xfrm>
            <a:off x="6738461" y="4406895"/>
            <a:ext cx="4161584" cy="1523319"/>
          </a:xfrm>
          <a:prstGeom prst="rect">
            <a:avLst/>
          </a:prstGeom>
          <a:solidFill>
            <a:srgbClr val="EEF3FA"/>
          </a:solidFill>
          <a:ln w="12700">
            <a:solidFill>
              <a:srgbClr val="EEF3FA"/>
            </a:solidFill>
            <a:prstDash val="solid"/>
          </a:ln>
        </p:spPr>
        <p:txBody>
          <a:bodyPr/>
          <a:lstStyle/>
          <a:p>
            <a:endParaRPr lang="en-US" noProof="1">
              <a:solidFill>
                <a:schemeClr val="accent1">
                  <a:lumMod val="50000"/>
                </a:schemeClr>
              </a:solidFill>
              <a:latin typeface="Arial" panose="020B0604020202020204" pitchFamily="34" charset="0"/>
              <a:cs typeface="Arial" panose="020B0604020202020204" pitchFamily="34" charset="0"/>
            </a:endParaRPr>
          </a:p>
        </p:txBody>
      </p:sp>
      <p:sp>
        <p:nvSpPr>
          <p:cNvPr id="24" name="Shape 10">
            <a:extLst>
              <a:ext uri="{FF2B5EF4-FFF2-40B4-BE49-F238E27FC236}">
                <a16:creationId xmlns:a16="http://schemas.microsoft.com/office/drawing/2014/main" id="{F0CB02A6-42F6-E955-F7AD-1BFC6FEC4D32}"/>
              </a:ext>
            </a:extLst>
          </p:cNvPr>
          <p:cNvSpPr/>
          <p:nvPr/>
        </p:nvSpPr>
        <p:spPr>
          <a:xfrm>
            <a:off x="6738461" y="2299746"/>
            <a:ext cx="4161584" cy="1523319"/>
          </a:xfrm>
          <a:prstGeom prst="rect">
            <a:avLst/>
          </a:prstGeom>
          <a:solidFill>
            <a:srgbClr val="EEF3FA"/>
          </a:solidFill>
          <a:ln w="12700">
            <a:solidFill>
              <a:srgbClr val="EEF3FA"/>
            </a:solidFill>
            <a:prstDash val="solid"/>
          </a:ln>
        </p:spPr>
        <p:txBody>
          <a:bodyPr/>
          <a:lstStyle/>
          <a:p>
            <a:endParaRPr lang="en-US" noProof="1">
              <a:solidFill>
                <a:schemeClr val="accent1">
                  <a:lumMod val="50000"/>
                </a:schemeClr>
              </a:solidFill>
              <a:latin typeface="Arial" panose="020B0604020202020204" pitchFamily="34" charset="0"/>
              <a:cs typeface="Arial" panose="020B0604020202020204" pitchFamily="34" charset="0"/>
            </a:endParaRPr>
          </a:p>
        </p:txBody>
      </p:sp>
      <p:sp>
        <p:nvSpPr>
          <p:cNvPr id="25" name="Text 12">
            <a:extLst>
              <a:ext uri="{FF2B5EF4-FFF2-40B4-BE49-F238E27FC236}">
                <a16:creationId xmlns:a16="http://schemas.microsoft.com/office/drawing/2014/main" id="{A73B2646-B634-4AD1-462B-8FA6A9D67CEA}"/>
              </a:ext>
            </a:extLst>
          </p:cNvPr>
          <p:cNvSpPr txBox="1"/>
          <p:nvPr/>
        </p:nvSpPr>
        <p:spPr>
          <a:xfrm>
            <a:off x="2163118" y="2820220"/>
            <a:ext cx="2710417" cy="404622"/>
          </a:xfrm>
          <a:prstGeom prst="rect">
            <a:avLst/>
          </a:prstGeom>
          <a:noFill/>
          <a:ln/>
        </p:spPr>
        <p:txBody>
          <a:bodyPr wrap="square" lIns="0" tIns="0" rIns="0" bIns="0" rtlCol="0" anchor="t"/>
          <a:lstStyle/>
          <a:p>
            <a:pPr algn="ctr"/>
            <a:r>
              <a:rPr lang="en-US" sz="2000" b="1" noProof="1">
                <a:solidFill>
                  <a:srgbClr val="4472C4">
                    <a:lumMod val="50000"/>
                  </a:srgbClr>
                </a:solidFill>
                <a:ea typeface="Calibri" pitchFamily="34" charset="-122"/>
                <a:cs typeface="Arial" panose="020B0604020202020204" pitchFamily="34" charset="0"/>
              </a:rPr>
              <a:t>High fixed and common costs</a:t>
            </a:r>
            <a:endParaRPr lang="en-US" sz="2000" noProof="1">
              <a:solidFill>
                <a:srgbClr val="4472C4">
                  <a:lumMod val="50000"/>
                </a:srgbClr>
              </a:solidFill>
              <a:cs typeface="Arial" panose="020B0604020202020204" pitchFamily="34" charset="0"/>
            </a:endParaRPr>
          </a:p>
        </p:txBody>
      </p:sp>
      <p:sp>
        <p:nvSpPr>
          <p:cNvPr id="28" name="Text 12">
            <a:extLst>
              <a:ext uri="{FF2B5EF4-FFF2-40B4-BE49-F238E27FC236}">
                <a16:creationId xmlns:a16="http://schemas.microsoft.com/office/drawing/2014/main" id="{3812E2D1-4129-25A1-B25E-09E234338AEE}"/>
              </a:ext>
            </a:extLst>
          </p:cNvPr>
          <p:cNvSpPr txBox="1"/>
          <p:nvPr/>
        </p:nvSpPr>
        <p:spPr>
          <a:xfrm>
            <a:off x="7889358" y="2716585"/>
            <a:ext cx="2506018" cy="404622"/>
          </a:xfrm>
          <a:prstGeom prst="rect">
            <a:avLst/>
          </a:prstGeom>
          <a:noFill/>
          <a:ln/>
        </p:spPr>
        <p:txBody>
          <a:bodyPr wrap="square" lIns="0" tIns="0" rIns="0" bIns="0" rtlCol="0" anchor="t"/>
          <a:lstStyle/>
          <a:p>
            <a:pPr algn="ctr"/>
            <a:r>
              <a:rPr lang="en-US" sz="2000" b="1" noProof="1">
                <a:solidFill>
                  <a:srgbClr val="4472C4">
                    <a:lumMod val="50000"/>
                  </a:srgbClr>
                </a:solidFill>
                <a:ea typeface="Calibri" pitchFamily="34" charset="-122"/>
                <a:cs typeface="Arial" panose="020B0604020202020204" pitchFamily="34" charset="0"/>
              </a:rPr>
              <a:t>The framework as a spurious public good</a:t>
            </a:r>
            <a:endParaRPr lang="en-US" sz="2000" noProof="1">
              <a:solidFill>
                <a:srgbClr val="4472C4">
                  <a:lumMod val="50000"/>
                </a:srgbClr>
              </a:solidFill>
              <a:cs typeface="Arial" panose="020B0604020202020204" pitchFamily="34" charset="0"/>
            </a:endParaRPr>
          </a:p>
        </p:txBody>
      </p:sp>
      <p:sp>
        <p:nvSpPr>
          <p:cNvPr id="30" name="Text 12">
            <a:extLst>
              <a:ext uri="{FF2B5EF4-FFF2-40B4-BE49-F238E27FC236}">
                <a16:creationId xmlns:a16="http://schemas.microsoft.com/office/drawing/2014/main" id="{7CAD973F-797B-B5F8-EBDA-96BC7C1F1FB8}"/>
              </a:ext>
            </a:extLst>
          </p:cNvPr>
          <p:cNvSpPr txBox="1"/>
          <p:nvPr/>
        </p:nvSpPr>
        <p:spPr>
          <a:xfrm>
            <a:off x="1934341" y="4916672"/>
            <a:ext cx="3001572" cy="404622"/>
          </a:xfrm>
          <a:prstGeom prst="rect">
            <a:avLst/>
          </a:prstGeom>
          <a:noFill/>
          <a:ln/>
        </p:spPr>
        <p:txBody>
          <a:bodyPr wrap="square" lIns="0" tIns="0" rIns="0" bIns="0" rtlCol="0" anchor="t"/>
          <a:lstStyle/>
          <a:p>
            <a:pPr algn="ctr"/>
            <a:r>
              <a:rPr lang="en-US" sz="2000" b="1" noProof="1">
                <a:solidFill>
                  <a:srgbClr val="4472C4">
                    <a:lumMod val="50000"/>
                  </a:srgbClr>
                </a:solidFill>
                <a:ea typeface="Calibri" pitchFamily="34" charset="-122"/>
                <a:cs typeface="Arial" panose="020B0604020202020204" pitchFamily="34" charset="0"/>
              </a:rPr>
              <a:t>Positive network externalities</a:t>
            </a:r>
            <a:endParaRPr lang="en-US" sz="2000" noProof="1">
              <a:solidFill>
                <a:srgbClr val="4472C4">
                  <a:lumMod val="50000"/>
                </a:srgbClr>
              </a:solidFill>
              <a:cs typeface="Arial" panose="020B0604020202020204" pitchFamily="34" charset="0"/>
            </a:endParaRPr>
          </a:p>
        </p:txBody>
      </p:sp>
      <p:sp>
        <p:nvSpPr>
          <p:cNvPr id="32" name="Text 12">
            <a:extLst>
              <a:ext uri="{FF2B5EF4-FFF2-40B4-BE49-F238E27FC236}">
                <a16:creationId xmlns:a16="http://schemas.microsoft.com/office/drawing/2014/main" id="{027E6104-C83E-64EA-A6B2-03F29F909FA5}"/>
              </a:ext>
            </a:extLst>
          </p:cNvPr>
          <p:cNvSpPr txBox="1"/>
          <p:nvPr/>
        </p:nvSpPr>
        <p:spPr>
          <a:xfrm>
            <a:off x="7758225" y="4857395"/>
            <a:ext cx="2561812" cy="404622"/>
          </a:xfrm>
          <a:prstGeom prst="rect">
            <a:avLst/>
          </a:prstGeom>
          <a:noFill/>
          <a:ln/>
        </p:spPr>
        <p:txBody>
          <a:bodyPr wrap="square" lIns="0" tIns="0" rIns="0" bIns="0" rtlCol="0" anchor="t"/>
          <a:lstStyle/>
          <a:p>
            <a:pPr algn="ctr"/>
            <a:r>
              <a:rPr lang="en-US" sz="2000" b="1" noProof="1">
                <a:solidFill>
                  <a:srgbClr val="4472C4">
                    <a:lumMod val="50000"/>
                  </a:srgbClr>
                </a:solidFill>
                <a:ea typeface="Calibri" pitchFamily="34" charset="-122"/>
                <a:cs typeface="Arial" panose="020B0604020202020204" pitchFamily="34" charset="0"/>
              </a:rPr>
              <a:t>Lack of mandatory participation</a:t>
            </a:r>
            <a:endParaRPr lang="en-US" sz="2000" noProof="1">
              <a:solidFill>
                <a:srgbClr val="4472C4">
                  <a:lumMod val="50000"/>
                </a:srgbClr>
              </a:solidFill>
              <a:cs typeface="Arial" panose="020B0604020202020204" pitchFamily="34" charset="0"/>
            </a:endParaRPr>
          </a:p>
        </p:txBody>
      </p:sp>
      <p:pic>
        <p:nvPicPr>
          <p:cNvPr id="34" name="Graphic 33" descr="Warning outline">
            <a:extLst>
              <a:ext uri="{FF2B5EF4-FFF2-40B4-BE49-F238E27FC236}">
                <a16:creationId xmlns:a16="http://schemas.microsoft.com/office/drawing/2014/main" id="{EA05752D-50DD-6245-8BAC-2BF4E258DA5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92568" y="6075013"/>
            <a:ext cx="580967" cy="580967"/>
          </a:xfrm>
          <a:prstGeom prst="rect">
            <a:avLst/>
          </a:prstGeom>
        </p:spPr>
      </p:pic>
      <p:sp>
        <p:nvSpPr>
          <p:cNvPr id="38" name="Text 12">
            <a:extLst>
              <a:ext uri="{FF2B5EF4-FFF2-40B4-BE49-F238E27FC236}">
                <a16:creationId xmlns:a16="http://schemas.microsoft.com/office/drawing/2014/main" id="{F6622890-0633-D0D9-A446-750E52D72571}"/>
              </a:ext>
            </a:extLst>
          </p:cNvPr>
          <p:cNvSpPr txBox="1"/>
          <p:nvPr/>
        </p:nvSpPr>
        <p:spPr>
          <a:xfrm>
            <a:off x="4756653" y="6203512"/>
            <a:ext cx="3001572" cy="404622"/>
          </a:xfrm>
          <a:prstGeom prst="rect">
            <a:avLst/>
          </a:prstGeom>
          <a:noFill/>
          <a:ln/>
        </p:spPr>
        <p:txBody>
          <a:bodyPr wrap="square" lIns="0" tIns="0" rIns="0" bIns="0" rtlCol="0" anchor="t"/>
          <a:lstStyle/>
          <a:p>
            <a:pPr algn="ctr"/>
            <a:r>
              <a:rPr lang="en-US" sz="2000" u="sng" noProof="1">
                <a:solidFill>
                  <a:srgbClr val="4472C4">
                    <a:lumMod val="50000"/>
                  </a:srgbClr>
                </a:solidFill>
                <a:ea typeface="Calibri" pitchFamily="34" charset="-122"/>
                <a:cs typeface="Arial" panose="020B0604020202020204" pitchFamily="34" charset="0"/>
              </a:rPr>
              <a:t>Difficult cost-allocation</a:t>
            </a:r>
            <a:endParaRPr lang="en-US" sz="2000" u="sng" noProof="1">
              <a:solidFill>
                <a:srgbClr val="4472C4">
                  <a:lumMod val="50000"/>
                </a:srgbClr>
              </a:solidFill>
              <a:cs typeface="Arial" panose="020B0604020202020204" pitchFamily="34" charset="0"/>
            </a:endParaRPr>
          </a:p>
        </p:txBody>
      </p:sp>
      <p:pic>
        <p:nvPicPr>
          <p:cNvPr id="40" name="Graphic 39" descr="No sign with solid fill">
            <a:extLst>
              <a:ext uri="{FF2B5EF4-FFF2-40B4-BE49-F238E27FC236}">
                <a16:creationId xmlns:a16="http://schemas.microsoft.com/office/drawing/2014/main" id="{D5BF3DFC-D62B-7D29-1D4A-2DCA010CE6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24365" y="2665574"/>
            <a:ext cx="764993" cy="764993"/>
          </a:xfrm>
          <a:prstGeom prst="rect">
            <a:avLst/>
          </a:prstGeom>
        </p:spPr>
      </p:pic>
      <p:pic>
        <p:nvPicPr>
          <p:cNvPr id="44" name="Graphic 43" descr="Connected with solid fill">
            <a:extLst>
              <a:ext uri="{FF2B5EF4-FFF2-40B4-BE49-F238E27FC236}">
                <a16:creationId xmlns:a16="http://schemas.microsoft.com/office/drawing/2014/main" id="{F8A6D60B-59BF-2B57-4568-D77D5CDDD9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58448" y="4855125"/>
            <a:ext cx="764993" cy="764993"/>
          </a:xfrm>
          <a:prstGeom prst="rect">
            <a:avLst/>
          </a:prstGeom>
        </p:spPr>
      </p:pic>
      <p:pic>
        <p:nvPicPr>
          <p:cNvPr id="46" name="Graphic 45" descr="Bar chart with solid fill">
            <a:extLst>
              <a:ext uri="{FF2B5EF4-FFF2-40B4-BE49-F238E27FC236}">
                <a16:creationId xmlns:a16="http://schemas.microsoft.com/office/drawing/2014/main" id="{DE0B373B-DE90-996C-0721-A00B8EAB62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658449" y="2738710"/>
            <a:ext cx="764993" cy="764993"/>
          </a:xfrm>
          <a:prstGeom prst="rect">
            <a:avLst/>
          </a:prstGeom>
        </p:spPr>
      </p:pic>
      <p:pic>
        <p:nvPicPr>
          <p:cNvPr id="5" name="Graphic 4" descr="Sort with solid fill">
            <a:extLst>
              <a:ext uri="{FF2B5EF4-FFF2-40B4-BE49-F238E27FC236}">
                <a16:creationId xmlns:a16="http://schemas.microsoft.com/office/drawing/2014/main" id="{21DAAEA7-B12B-4943-02A8-B28F4E49FF2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24364" y="4799797"/>
            <a:ext cx="764993" cy="764993"/>
          </a:xfrm>
          <a:prstGeom prst="rect">
            <a:avLst/>
          </a:prstGeom>
        </p:spPr>
      </p:pic>
    </p:spTree>
    <p:extLst>
      <p:ext uri="{BB962C8B-B14F-4D97-AF65-F5344CB8AC3E}">
        <p14:creationId xmlns:p14="http://schemas.microsoft.com/office/powerpoint/2010/main" val="692800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8A2D-711D-FD54-7462-7FB4FF8E805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96160E-E9E9-A43A-331D-EDADD437A8C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srgbClr val="004672"/>
                </a:solidFill>
                <a:effectLst/>
                <a:uLnTx/>
                <a:uFillTx/>
                <a:latin typeface="Arial" panose="020B0604020202020204" pitchFamily="34" charset="0"/>
                <a:ea typeface="+mn-ea"/>
                <a:cs typeface="Arial" panose="020B0604020202020204" pitchFamily="34" charset="0"/>
              </a:rPr>
              <a:t> </a:t>
            </a:r>
            <a:fld id="{68A28845-3B16-4077-991E-86C9AF8D86EC}" type="slidenum">
              <a:rPr kumimoji="0" lang="en-US" sz="1200" b="0" i="0" u="none" strike="noStrike" kern="1200" cap="none" spc="0" normalizeH="0" baseline="0" noProof="1" smtClean="0">
                <a:ln>
                  <a:noFill/>
                </a:ln>
                <a:solidFill>
                  <a:srgbClr val="004672"/>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1">
              <a:ln>
                <a:noFill/>
              </a:ln>
              <a:solidFill>
                <a:srgbClr val="004672"/>
              </a:solidFill>
              <a:effectLst/>
              <a:uLnTx/>
              <a:uFillTx/>
              <a:latin typeface="Arial" panose="020B0604020202020204" pitchFamily="34" charset="0"/>
              <a:ea typeface="+mn-ea"/>
              <a:cs typeface="Arial" panose="020B0604020202020204" pitchFamily="34" charset="0"/>
            </a:endParaRPr>
          </a:p>
        </p:txBody>
      </p:sp>
      <p:sp>
        <p:nvSpPr>
          <p:cNvPr id="2" name="Title 4">
            <a:extLst>
              <a:ext uri="{FF2B5EF4-FFF2-40B4-BE49-F238E27FC236}">
                <a16:creationId xmlns:a16="http://schemas.microsoft.com/office/drawing/2014/main" id="{9B3A1E60-754F-88E2-D11A-42ED7923B347}"/>
              </a:ext>
            </a:extLst>
          </p:cNvPr>
          <p:cNvSpPr txBox="1">
            <a:spLocks/>
          </p:cNvSpPr>
          <p:nvPr/>
        </p:nvSpPr>
        <p:spPr>
          <a:xfrm>
            <a:off x="1433016" y="927786"/>
            <a:ext cx="10503346" cy="14915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467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sng" strike="noStrike" kern="1200" cap="none" spc="0" normalizeH="0" baseline="0" noProof="1">
                <a:ln>
                  <a:noFill/>
                </a:ln>
                <a:solidFill>
                  <a:srgbClr val="004672"/>
                </a:solidFill>
                <a:effectLst/>
                <a:uLnTx/>
                <a:uFillTx/>
                <a:latin typeface="Arial"/>
                <a:ea typeface="+mj-ea"/>
                <a:cs typeface="Arial"/>
              </a:rPr>
              <a:t>Who pays </a:t>
            </a:r>
            <a:r>
              <a:rPr kumimoji="0" lang="en-US" sz="2400" b="0" i="0" u="none" strike="noStrike" kern="1200" cap="none" spc="0" normalizeH="0" baseline="0" noProof="1">
                <a:ln>
                  <a:noFill/>
                </a:ln>
                <a:solidFill>
                  <a:srgbClr val="004672"/>
                </a:solidFill>
                <a:effectLst/>
                <a:uLnTx/>
                <a:uFillTx/>
                <a:latin typeface="Arial"/>
                <a:ea typeface="+mj-ea"/>
                <a:cs typeface="Arial"/>
              </a:rPr>
              <a:t>for the costs associated with the framework and the development of the AI foundation models? </a:t>
            </a:r>
          </a:p>
        </p:txBody>
      </p:sp>
      <p:pic>
        <p:nvPicPr>
          <p:cNvPr id="19" name="Graphic 18" descr="Badge with solid fill">
            <a:extLst>
              <a:ext uri="{FF2B5EF4-FFF2-40B4-BE49-F238E27FC236}">
                <a16:creationId xmlns:a16="http://schemas.microsoft.com/office/drawing/2014/main" id="{673B1B6C-CA4D-FB7A-9B71-EE45C643F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57" y="1216368"/>
            <a:ext cx="914400" cy="914400"/>
          </a:xfrm>
          <a:prstGeom prst="rect">
            <a:avLst/>
          </a:prstGeom>
        </p:spPr>
      </p:pic>
      <p:sp>
        <p:nvSpPr>
          <p:cNvPr id="22" name="Title 4">
            <a:extLst>
              <a:ext uri="{FF2B5EF4-FFF2-40B4-BE49-F238E27FC236}">
                <a16:creationId xmlns:a16="http://schemas.microsoft.com/office/drawing/2014/main" id="{6400A000-5EA5-9DCA-BF3F-830BBC8875BF}"/>
              </a:ext>
            </a:extLst>
          </p:cNvPr>
          <p:cNvSpPr txBox="1">
            <a:spLocks/>
          </p:cNvSpPr>
          <p:nvPr/>
        </p:nvSpPr>
        <p:spPr>
          <a:xfrm>
            <a:off x="1564151" y="2292273"/>
            <a:ext cx="2890891" cy="5253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467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strike="noStrike" kern="1200" cap="none" spc="0" normalizeH="0" baseline="0" noProof="1">
                <a:ln>
                  <a:noFill/>
                </a:ln>
                <a:solidFill>
                  <a:srgbClr val="004672"/>
                </a:solidFill>
                <a:effectLst/>
                <a:uLnTx/>
                <a:uFillTx/>
                <a:latin typeface="Arial"/>
                <a:ea typeface="+mj-ea"/>
                <a:cs typeface="Arial"/>
              </a:rPr>
              <a:t>Who should pay?</a:t>
            </a:r>
            <a:endParaRPr kumimoji="0" lang="en-US" sz="2400" b="0" i="0" strike="noStrike" kern="1200" cap="none" spc="0" normalizeH="0" baseline="0" noProof="1">
              <a:ln>
                <a:noFill/>
              </a:ln>
              <a:solidFill>
                <a:srgbClr val="004672"/>
              </a:solidFill>
              <a:effectLst/>
              <a:uLnTx/>
              <a:uFillTx/>
              <a:latin typeface="Arial"/>
              <a:ea typeface="+mj-ea"/>
              <a:cs typeface="Arial"/>
            </a:endParaRPr>
          </a:p>
        </p:txBody>
      </p:sp>
      <p:sp>
        <p:nvSpPr>
          <p:cNvPr id="24" name="Title 4">
            <a:extLst>
              <a:ext uri="{FF2B5EF4-FFF2-40B4-BE49-F238E27FC236}">
                <a16:creationId xmlns:a16="http://schemas.microsoft.com/office/drawing/2014/main" id="{90F35FDD-D34A-1FC8-FAF5-013134AA7860}"/>
              </a:ext>
            </a:extLst>
          </p:cNvPr>
          <p:cNvSpPr txBox="1">
            <a:spLocks/>
          </p:cNvSpPr>
          <p:nvPr/>
        </p:nvSpPr>
        <p:spPr>
          <a:xfrm>
            <a:off x="6096000" y="2298595"/>
            <a:ext cx="5966697" cy="5253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467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strike="noStrike" kern="1200" cap="none" spc="0" normalizeH="0" baseline="0" noProof="1">
                <a:ln>
                  <a:noFill/>
                </a:ln>
                <a:solidFill>
                  <a:srgbClr val="004672"/>
                </a:solidFill>
                <a:effectLst/>
                <a:uLnTx/>
                <a:uFillTx/>
                <a:latin typeface="Arial"/>
                <a:ea typeface="+mj-ea"/>
                <a:cs typeface="Arial"/>
              </a:rPr>
              <a:t>How much should each operator pay?</a:t>
            </a:r>
          </a:p>
        </p:txBody>
      </p:sp>
      <p:sp>
        <p:nvSpPr>
          <p:cNvPr id="26" name="Shape 41">
            <a:extLst>
              <a:ext uri="{FF2B5EF4-FFF2-40B4-BE49-F238E27FC236}">
                <a16:creationId xmlns:a16="http://schemas.microsoft.com/office/drawing/2014/main" id="{9D55D78E-BA26-924D-6C04-A1E004ADD642}"/>
              </a:ext>
            </a:extLst>
          </p:cNvPr>
          <p:cNvSpPr/>
          <p:nvPr/>
        </p:nvSpPr>
        <p:spPr>
          <a:xfrm>
            <a:off x="377557" y="2944681"/>
            <a:ext cx="4979420" cy="608307"/>
          </a:xfrm>
          <a:prstGeom prst="rect">
            <a:avLst/>
          </a:prstGeom>
          <a:solidFill>
            <a:srgbClr val="D6E4F2"/>
          </a:solidFill>
          <a:ln w="12700">
            <a:solidFill>
              <a:srgbClr val="D6E4F2"/>
            </a:solidFill>
            <a:prstDash val="solid"/>
          </a:ln>
        </p:spPr>
        <p:txBody>
          <a:bodyPr/>
          <a:lstStyle/>
          <a:p>
            <a:pPr algn="ctr"/>
            <a:r>
              <a:rPr lang="en-US" b="1" noProof="1"/>
              <a:t>TSOs and DSOs</a:t>
            </a:r>
          </a:p>
          <a:p>
            <a:pPr algn="ctr"/>
            <a:r>
              <a:rPr lang="en-US" noProof="1"/>
              <a:t>the</a:t>
            </a:r>
            <a:r>
              <a:rPr lang="en-US" b="1" noProof="1"/>
              <a:t> </a:t>
            </a:r>
            <a:r>
              <a:rPr lang="en-US" noProof="1"/>
              <a:t>primary users</a:t>
            </a:r>
          </a:p>
        </p:txBody>
      </p:sp>
      <p:sp>
        <p:nvSpPr>
          <p:cNvPr id="32" name="Shape 41">
            <a:extLst>
              <a:ext uri="{FF2B5EF4-FFF2-40B4-BE49-F238E27FC236}">
                <a16:creationId xmlns:a16="http://schemas.microsoft.com/office/drawing/2014/main" id="{6077E4ED-F8A4-7DB8-BF91-726DA68DC939}"/>
              </a:ext>
            </a:extLst>
          </p:cNvPr>
          <p:cNvSpPr/>
          <p:nvPr/>
        </p:nvSpPr>
        <p:spPr>
          <a:xfrm>
            <a:off x="377557" y="5584238"/>
            <a:ext cx="4979420" cy="608307"/>
          </a:xfrm>
          <a:prstGeom prst="rect">
            <a:avLst/>
          </a:prstGeom>
          <a:solidFill>
            <a:srgbClr val="D6E4F2"/>
          </a:solidFill>
          <a:ln w="12700">
            <a:solidFill>
              <a:srgbClr val="D6E4F2"/>
            </a:solidFill>
            <a:prstDash val="solid"/>
          </a:ln>
        </p:spPr>
        <p:txBody>
          <a:bodyPr/>
          <a:lstStyle/>
          <a:p>
            <a:pPr algn="ctr"/>
            <a:r>
              <a:rPr lang="en-US" b="1" noProof="1"/>
              <a:t>Consumers</a:t>
            </a:r>
          </a:p>
          <a:p>
            <a:pPr algn="ctr"/>
            <a:r>
              <a:rPr lang="en-US" noProof="1"/>
              <a:t>the ultimate beneficiaries</a:t>
            </a:r>
          </a:p>
        </p:txBody>
      </p:sp>
      <p:sp>
        <p:nvSpPr>
          <p:cNvPr id="34" name="Shape 41">
            <a:extLst>
              <a:ext uri="{FF2B5EF4-FFF2-40B4-BE49-F238E27FC236}">
                <a16:creationId xmlns:a16="http://schemas.microsoft.com/office/drawing/2014/main" id="{A59DF09C-7A7B-FF71-52BA-E739FB93CD74}"/>
              </a:ext>
            </a:extLst>
          </p:cNvPr>
          <p:cNvSpPr/>
          <p:nvPr/>
        </p:nvSpPr>
        <p:spPr>
          <a:xfrm>
            <a:off x="377557" y="4268959"/>
            <a:ext cx="4979420" cy="608307"/>
          </a:xfrm>
          <a:prstGeom prst="rect">
            <a:avLst/>
          </a:prstGeom>
          <a:solidFill>
            <a:srgbClr val="D6E4F2"/>
          </a:solidFill>
          <a:ln w="12700">
            <a:solidFill>
              <a:srgbClr val="D6E4F2"/>
            </a:solidFill>
            <a:prstDash val="solid"/>
          </a:ln>
        </p:spPr>
        <p:txBody>
          <a:bodyPr/>
          <a:lstStyle/>
          <a:p>
            <a:pPr algn="ctr"/>
            <a:r>
              <a:rPr lang="en-US" b="1" noProof="1"/>
              <a:t>Network tariffs</a:t>
            </a:r>
          </a:p>
        </p:txBody>
      </p:sp>
      <p:sp>
        <p:nvSpPr>
          <p:cNvPr id="42" name="Text 25">
            <a:extLst>
              <a:ext uri="{FF2B5EF4-FFF2-40B4-BE49-F238E27FC236}">
                <a16:creationId xmlns:a16="http://schemas.microsoft.com/office/drawing/2014/main" id="{B5F78E6E-77B7-5B19-510D-251A99E0326E}"/>
              </a:ext>
            </a:extLst>
          </p:cNvPr>
          <p:cNvSpPr txBox="1"/>
          <p:nvPr/>
        </p:nvSpPr>
        <p:spPr>
          <a:xfrm>
            <a:off x="7060019" y="5295014"/>
            <a:ext cx="4263654" cy="1562986"/>
          </a:xfrm>
          <a:prstGeom prst="rect">
            <a:avLst/>
          </a:prstGeom>
          <a:noFill/>
          <a:ln/>
        </p:spPr>
        <p:txBody>
          <a:bodyPr wrap="square" lIns="0" tIns="0" rIns="0" bIns="0" rtlCol="0" anchor="t"/>
          <a:lstStyle/>
          <a:p>
            <a:pPr algn="ctr">
              <a:spcAft>
                <a:spcPts val="500"/>
              </a:spcAft>
              <a:buSzPct val="100000"/>
            </a:pPr>
            <a:r>
              <a:rPr lang="en-US" noProof="1">
                <a:latin typeface="+mj-lt"/>
                <a:ea typeface="Calibri" pitchFamily="34" charset="-122"/>
                <a:cs typeface="Calibri" pitchFamily="34" charset="-120"/>
              </a:rPr>
              <a:t>Adjust the weights to reward early involvement in the framework</a:t>
            </a:r>
            <a:endParaRPr lang="en-US" noProof="1">
              <a:latin typeface="+mj-lt"/>
            </a:endParaRPr>
          </a:p>
        </p:txBody>
      </p:sp>
      <p:sp>
        <p:nvSpPr>
          <p:cNvPr id="43" name="Rectangle 42">
            <a:extLst>
              <a:ext uri="{FF2B5EF4-FFF2-40B4-BE49-F238E27FC236}">
                <a16:creationId xmlns:a16="http://schemas.microsoft.com/office/drawing/2014/main" id="{20978EEC-32E8-AAD8-A9AA-A41B4506771C}"/>
              </a:ext>
            </a:extLst>
          </p:cNvPr>
          <p:cNvSpPr/>
          <p:nvPr/>
        </p:nvSpPr>
        <p:spPr>
          <a:xfrm>
            <a:off x="6096000" y="3112538"/>
            <a:ext cx="1792473" cy="1628053"/>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noProof="1">
                <a:ea typeface="Calibri" pitchFamily="34" charset="-122"/>
                <a:cs typeface="Calibri" pitchFamily="34" charset="-120"/>
              </a:rPr>
              <a:t>Small identifiable share </a:t>
            </a:r>
            <a:r>
              <a:rPr lang="en-US" noProof="1">
                <a:ea typeface="Calibri" pitchFamily="34" charset="-122"/>
                <a:cs typeface="Calibri" pitchFamily="34" charset="-120"/>
              </a:rPr>
              <a:t>→ by cost responsibility</a:t>
            </a:r>
            <a:endParaRPr lang="en-US" noProof="1"/>
          </a:p>
        </p:txBody>
      </p:sp>
      <p:sp>
        <p:nvSpPr>
          <p:cNvPr id="45" name="Rectangle 44">
            <a:extLst>
              <a:ext uri="{FF2B5EF4-FFF2-40B4-BE49-F238E27FC236}">
                <a16:creationId xmlns:a16="http://schemas.microsoft.com/office/drawing/2014/main" id="{49D94F8D-3A53-89D7-0C2F-B66BB607AF51}"/>
              </a:ext>
            </a:extLst>
          </p:cNvPr>
          <p:cNvSpPr/>
          <p:nvPr/>
        </p:nvSpPr>
        <p:spPr>
          <a:xfrm>
            <a:off x="7892634" y="3112538"/>
            <a:ext cx="3921809" cy="1628053"/>
          </a:xfrm>
          <a:prstGeom prst="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noProof="1">
                <a:ea typeface="Calibri" pitchFamily="34" charset="-122"/>
                <a:cs typeface="Calibri" pitchFamily="34" charset="-120"/>
              </a:rPr>
              <a:t>Larger remainder </a:t>
            </a:r>
            <a:r>
              <a:rPr lang="en-US" noProof="1">
                <a:ea typeface="Calibri" pitchFamily="34" charset="-122"/>
                <a:cs typeface="Calibri" pitchFamily="34" charset="-120"/>
              </a:rPr>
              <a:t>→ by ability to pay (operator size, e.g. revenues)</a:t>
            </a:r>
            <a:endParaRPr lang="en-US" noProof="1"/>
          </a:p>
        </p:txBody>
      </p:sp>
      <p:pic>
        <p:nvPicPr>
          <p:cNvPr id="47" name="Graphic 46" descr="Warning outline">
            <a:extLst>
              <a:ext uri="{FF2B5EF4-FFF2-40B4-BE49-F238E27FC236}">
                <a16:creationId xmlns:a16="http://schemas.microsoft.com/office/drawing/2014/main" id="{014ACFFA-A966-2D05-F30D-8B885B35B1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69535" y="5315472"/>
            <a:ext cx="580967" cy="580967"/>
          </a:xfrm>
          <a:prstGeom prst="rect">
            <a:avLst/>
          </a:prstGeom>
        </p:spPr>
      </p:pic>
      <p:cxnSp>
        <p:nvCxnSpPr>
          <p:cNvPr id="49" name="Straight Arrow Connector 48">
            <a:extLst>
              <a:ext uri="{FF2B5EF4-FFF2-40B4-BE49-F238E27FC236}">
                <a16:creationId xmlns:a16="http://schemas.microsoft.com/office/drawing/2014/main" id="{9460279A-3A7A-1247-90BC-BD32EAD9BF92}"/>
              </a:ext>
            </a:extLst>
          </p:cNvPr>
          <p:cNvCxnSpPr>
            <a:cxnSpLocks/>
          </p:cNvCxnSpPr>
          <p:nvPr/>
        </p:nvCxnSpPr>
        <p:spPr>
          <a:xfrm>
            <a:off x="2906274" y="3621370"/>
            <a:ext cx="0" cy="5225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2" name="Straight Arrow Connector 51">
            <a:extLst>
              <a:ext uri="{FF2B5EF4-FFF2-40B4-BE49-F238E27FC236}">
                <a16:creationId xmlns:a16="http://schemas.microsoft.com/office/drawing/2014/main" id="{5CE51483-9783-A42C-82C0-DC12EF5EDBEE}"/>
              </a:ext>
            </a:extLst>
          </p:cNvPr>
          <p:cNvCxnSpPr>
            <a:cxnSpLocks/>
          </p:cNvCxnSpPr>
          <p:nvPr/>
        </p:nvCxnSpPr>
        <p:spPr>
          <a:xfrm>
            <a:off x="2867267" y="4969476"/>
            <a:ext cx="0" cy="5225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96704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EB3E7-FCA2-B30B-1946-1BA8DB362F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65B352-9448-3DA7-6CEC-A2975A711EDC}"/>
              </a:ext>
            </a:extLst>
          </p:cNvPr>
          <p:cNvSpPr>
            <a:spLocks noGrp="1"/>
          </p:cNvSpPr>
          <p:nvPr>
            <p:ph type="title"/>
          </p:nvPr>
        </p:nvSpPr>
        <p:spPr>
          <a:xfrm>
            <a:off x="1527958" y="882765"/>
            <a:ext cx="8174182" cy="1082040"/>
          </a:xfrm>
        </p:spPr>
        <p:txBody>
          <a:bodyPr vert="horz" lIns="91440" tIns="45720" rIns="91440" bIns="45720" rtlCol="0" anchor="ctr">
            <a:normAutofit/>
          </a:bodyPr>
          <a:lstStyle/>
          <a:p>
            <a:r>
              <a:rPr lang="en-US" sz="2500" b="1" u="sng" kern="1200" noProof="1">
                <a:latin typeface="Arial" panose="020B0604020202020204" pitchFamily="34" charset="0"/>
                <a:ea typeface="+mj-ea"/>
                <a:cs typeface="Arial" panose="020B0604020202020204" pitchFamily="34" charset="0"/>
              </a:rPr>
              <a:t>Who owns</a:t>
            </a:r>
            <a:r>
              <a:rPr lang="en-US" sz="2500" b="1" kern="1200" noProof="1">
                <a:latin typeface="Arial" panose="020B0604020202020204" pitchFamily="34" charset="0"/>
                <a:ea typeface="+mj-ea"/>
                <a:cs typeface="Arial" panose="020B0604020202020204" pitchFamily="34" charset="0"/>
              </a:rPr>
              <a:t> the resulting AI FMs and their output? </a:t>
            </a:r>
          </a:p>
        </p:txBody>
      </p:sp>
      <p:sp>
        <p:nvSpPr>
          <p:cNvPr id="4" name="Slide Number Placeholder 3">
            <a:extLst>
              <a:ext uri="{FF2B5EF4-FFF2-40B4-BE49-F238E27FC236}">
                <a16:creationId xmlns:a16="http://schemas.microsoft.com/office/drawing/2014/main" id="{8512ADAF-1EEF-A072-7CDA-7401E2CFBD3D}"/>
              </a:ext>
            </a:extLst>
          </p:cNvPr>
          <p:cNvSpPr>
            <a:spLocks noGrp="1"/>
          </p:cNvSpPr>
          <p:nvPr>
            <p:ph type="sldNum" sz="quarter" idx="4"/>
          </p:nvPr>
        </p:nvSpPr>
        <p:spPr>
          <a:xfrm>
            <a:off x="9105899" y="6485053"/>
            <a:ext cx="2743200" cy="300453"/>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b="0" i="0" u="none" strike="noStrike" cap="none" spc="0" normalizeH="0" baseline="0" noProof="1">
                <a:ln>
                  <a:noFill/>
                </a:ln>
                <a:effectLst/>
                <a:uLnTx/>
                <a:uFillTx/>
              </a:rPr>
              <a:t> </a:t>
            </a:r>
            <a:fld id="{68A28845-3B16-4077-991E-86C9AF8D86EC}" type="slidenum">
              <a:rPr kumimoji="0" lang="en-US" b="0" i="0" u="none" strike="noStrike" cap="none" spc="0" normalizeH="0" baseline="0" noProof="1" smtClean="0">
                <a:ln>
                  <a:noFill/>
                </a:ln>
                <a:effectLst/>
                <a:uLnTx/>
                <a:uFillTx/>
              </a:rPr>
              <a:pPr marR="0" lvl="0" indent="0" fontAlgn="auto">
                <a:spcBef>
                  <a:spcPts val="0"/>
                </a:spcBef>
                <a:spcAft>
                  <a:spcPts val="600"/>
                </a:spcAft>
                <a:buClrTx/>
                <a:buSzTx/>
                <a:buFontTx/>
                <a:buNone/>
                <a:tabLst/>
                <a:defRPr/>
              </a:pPr>
              <a:t>7</a:t>
            </a:fld>
            <a:endParaRPr kumimoji="0" lang="en-US" b="0" i="0" u="none" strike="noStrike" cap="none" spc="0" normalizeH="0" baseline="0" noProof="1">
              <a:ln>
                <a:noFill/>
              </a:ln>
              <a:effectLst/>
              <a:uLnTx/>
              <a:uFillTx/>
            </a:endParaRPr>
          </a:p>
        </p:txBody>
      </p:sp>
      <p:graphicFrame>
        <p:nvGraphicFramePr>
          <p:cNvPr id="7" name="CasellaDiTesto 2">
            <a:extLst>
              <a:ext uri="{FF2B5EF4-FFF2-40B4-BE49-F238E27FC236}">
                <a16:creationId xmlns:a16="http://schemas.microsoft.com/office/drawing/2014/main" id="{49600870-1415-7A9F-05B4-9C8185B0FD4B}"/>
              </a:ext>
            </a:extLst>
          </p:cNvPr>
          <p:cNvGraphicFramePr/>
          <p:nvPr>
            <p:extLst>
              <p:ext uri="{D42A27DB-BD31-4B8C-83A1-F6EECF244321}">
                <p14:modId xmlns:p14="http://schemas.microsoft.com/office/powerpoint/2010/main" val="13970851"/>
              </p:ext>
            </p:extLst>
          </p:nvPr>
        </p:nvGraphicFramePr>
        <p:xfrm>
          <a:off x="700644" y="2149434"/>
          <a:ext cx="4916383" cy="39188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Graphic 16" descr="Badge 3 con riempimento a tinta unita">
            <a:extLst>
              <a:ext uri="{FF2B5EF4-FFF2-40B4-BE49-F238E27FC236}">
                <a16:creationId xmlns:a16="http://schemas.microsoft.com/office/drawing/2014/main" id="{5D8216D9-68FF-D042-39DE-52DD2AE2EACF}"/>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13558" y="966585"/>
            <a:ext cx="914400" cy="914400"/>
          </a:xfrm>
          <a:prstGeom prst="rect">
            <a:avLst/>
          </a:prstGeom>
        </p:spPr>
      </p:pic>
      <p:graphicFrame>
        <p:nvGraphicFramePr>
          <p:cNvPr id="10" name="Diagramma 9">
            <a:extLst>
              <a:ext uri="{FF2B5EF4-FFF2-40B4-BE49-F238E27FC236}">
                <a16:creationId xmlns:a16="http://schemas.microsoft.com/office/drawing/2014/main" id="{24271DF4-2D78-B2E8-F1D5-E3B9CF85B8EA}"/>
              </a:ext>
            </a:extLst>
          </p:cNvPr>
          <p:cNvGraphicFramePr/>
          <p:nvPr>
            <p:extLst>
              <p:ext uri="{D42A27DB-BD31-4B8C-83A1-F6EECF244321}">
                <p14:modId xmlns:p14="http://schemas.microsoft.com/office/powerpoint/2010/main" val="2128540327"/>
              </p:ext>
            </p:extLst>
          </p:nvPr>
        </p:nvGraphicFramePr>
        <p:xfrm>
          <a:off x="6032666" y="2244437"/>
          <a:ext cx="4916383" cy="382385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3" name="Text 6">
            <a:extLst>
              <a:ext uri="{FF2B5EF4-FFF2-40B4-BE49-F238E27FC236}">
                <a16:creationId xmlns:a16="http://schemas.microsoft.com/office/drawing/2014/main" id="{36AB460E-FCC9-EE15-5E94-427E8211E534}"/>
              </a:ext>
            </a:extLst>
          </p:cNvPr>
          <p:cNvSpPr txBox="1"/>
          <p:nvPr/>
        </p:nvSpPr>
        <p:spPr>
          <a:xfrm>
            <a:off x="6032666" y="1799821"/>
            <a:ext cx="5120640" cy="304800"/>
          </a:xfrm>
          <a:prstGeom prst="rect">
            <a:avLst/>
          </a:prstGeom>
          <a:noFill/>
          <a:ln/>
        </p:spPr>
        <p:txBody>
          <a:bodyPr wrap="square" lIns="0" tIns="0" rIns="0" bIns="0" rtlCol="0" anchor="t"/>
          <a:lstStyle/>
          <a:p>
            <a:r>
              <a:rPr lang="en-US" sz="1600" b="1" kern="0" spc="267" noProof="1">
                <a:ea typeface="Calibri" pitchFamily="34" charset="-122"/>
                <a:cs typeface="Calibri" pitchFamily="34" charset="-120"/>
              </a:rPr>
              <a:t>Contractual arrangements performing an ownership allocative function </a:t>
            </a:r>
          </a:p>
        </p:txBody>
      </p:sp>
    </p:spTree>
    <p:extLst>
      <p:ext uri="{BB962C8B-B14F-4D97-AF65-F5344CB8AC3E}">
        <p14:creationId xmlns:p14="http://schemas.microsoft.com/office/powerpoint/2010/main" val="1836432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7F54B-C652-4349-D007-310153C4243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471D18-9571-669B-3C8A-2589875DAB6A}"/>
              </a:ext>
            </a:extLst>
          </p:cNvPr>
          <p:cNvSpPr>
            <a:spLocks noGrp="1"/>
          </p:cNvSpPr>
          <p:nvPr>
            <p:ph type="title"/>
          </p:nvPr>
        </p:nvSpPr>
        <p:spPr>
          <a:xfrm>
            <a:off x="1151906" y="913643"/>
            <a:ext cx="8174182" cy="1082040"/>
          </a:xfrm>
        </p:spPr>
        <p:txBody>
          <a:bodyPr vert="horz" lIns="91440" tIns="45720" rIns="91440" bIns="45720" rtlCol="0" anchor="ctr">
            <a:normAutofit/>
          </a:bodyPr>
          <a:lstStyle/>
          <a:p>
            <a:r>
              <a:rPr lang="en-US" sz="2500" b="1" u="sng" kern="1200" noProof="1">
                <a:latin typeface="Arial" panose="020B0604020202020204" pitchFamily="34" charset="0"/>
                <a:ea typeface="+mj-ea"/>
                <a:cs typeface="Arial" panose="020B0604020202020204" pitchFamily="34" charset="0"/>
              </a:rPr>
              <a:t>Who owns</a:t>
            </a:r>
            <a:r>
              <a:rPr lang="en-US" sz="2500" b="1" kern="1200" noProof="1">
                <a:latin typeface="Arial" panose="020B0604020202020204" pitchFamily="34" charset="0"/>
                <a:ea typeface="+mj-ea"/>
                <a:cs typeface="Arial" panose="020B0604020202020204" pitchFamily="34" charset="0"/>
              </a:rPr>
              <a:t> the resulting AI FMs and their output? </a:t>
            </a:r>
          </a:p>
        </p:txBody>
      </p:sp>
      <p:sp>
        <p:nvSpPr>
          <p:cNvPr id="4" name="Slide Number Placeholder 3">
            <a:extLst>
              <a:ext uri="{FF2B5EF4-FFF2-40B4-BE49-F238E27FC236}">
                <a16:creationId xmlns:a16="http://schemas.microsoft.com/office/drawing/2014/main" id="{13CA0942-B166-72DF-DDE8-30C2CA3C340A}"/>
              </a:ext>
            </a:extLst>
          </p:cNvPr>
          <p:cNvSpPr>
            <a:spLocks noGrp="1"/>
          </p:cNvSpPr>
          <p:nvPr>
            <p:ph type="sldNum" sz="quarter" idx="4"/>
          </p:nvPr>
        </p:nvSpPr>
        <p:spPr>
          <a:xfrm>
            <a:off x="9105899" y="6485053"/>
            <a:ext cx="2743200" cy="300453"/>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b="0" i="0" u="none" strike="noStrike" cap="none" spc="0" normalizeH="0" baseline="0" noProof="1">
                <a:ln>
                  <a:noFill/>
                </a:ln>
                <a:effectLst/>
                <a:uLnTx/>
                <a:uFillTx/>
              </a:rPr>
              <a:t> </a:t>
            </a:r>
            <a:fld id="{68A28845-3B16-4077-991E-86C9AF8D86EC}" type="slidenum">
              <a:rPr kumimoji="0" lang="en-US" b="0" i="0" u="none" strike="noStrike" cap="none" spc="0" normalizeH="0" baseline="0" noProof="1" smtClean="0">
                <a:ln>
                  <a:noFill/>
                </a:ln>
                <a:effectLst/>
                <a:uLnTx/>
                <a:uFillTx/>
              </a:rPr>
              <a:pPr marR="0" lvl="0" indent="0" fontAlgn="auto">
                <a:spcBef>
                  <a:spcPts val="0"/>
                </a:spcBef>
                <a:spcAft>
                  <a:spcPts val="600"/>
                </a:spcAft>
                <a:buClrTx/>
                <a:buSzTx/>
                <a:buFontTx/>
                <a:buNone/>
                <a:tabLst/>
                <a:defRPr/>
              </a:pPr>
              <a:t>8</a:t>
            </a:fld>
            <a:endParaRPr kumimoji="0" lang="en-US" b="0" i="0" u="none" strike="noStrike" cap="none" spc="0" normalizeH="0" baseline="0" noProof="1">
              <a:ln>
                <a:noFill/>
              </a:ln>
              <a:effectLst/>
              <a:uLnTx/>
              <a:uFillTx/>
            </a:endParaRPr>
          </a:p>
        </p:txBody>
      </p:sp>
      <p:sp>
        <p:nvSpPr>
          <p:cNvPr id="24" name="CasellaDiTesto 23">
            <a:extLst>
              <a:ext uri="{FF2B5EF4-FFF2-40B4-BE49-F238E27FC236}">
                <a16:creationId xmlns:a16="http://schemas.microsoft.com/office/drawing/2014/main" id="{63E4552A-FBC5-8182-163F-5EF89A9D458D}"/>
              </a:ext>
            </a:extLst>
          </p:cNvPr>
          <p:cNvSpPr txBox="1"/>
          <p:nvPr/>
        </p:nvSpPr>
        <p:spPr>
          <a:xfrm>
            <a:off x="1151906" y="2901975"/>
            <a:ext cx="2873829" cy="1938992"/>
          </a:xfrm>
          <a:prstGeom prst="rect">
            <a:avLst/>
          </a:prstGeom>
          <a:solidFill>
            <a:srgbClr val="D6E4F2"/>
          </a:solidFill>
        </p:spPr>
        <p:txBody>
          <a:bodyPr wrap="square" rtlCol="0">
            <a:spAutoFit/>
          </a:bodyPr>
          <a:lstStyle/>
          <a:p>
            <a:pPr algn="ctr"/>
            <a:r>
              <a:rPr lang="en-US" sz="2000" b="1" noProof="1"/>
              <a:t>Risk of vendor lock-in</a:t>
            </a:r>
          </a:p>
          <a:p>
            <a:pPr algn="ctr"/>
            <a:endParaRPr lang="en-US" sz="2000" noProof="1"/>
          </a:p>
          <a:p>
            <a:pPr algn="ctr"/>
            <a:r>
              <a:rPr lang="en-US" sz="2000" noProof="1"/>
              <a:t>AI developers as gatekeepers of a spurious public good financed through tariffs</a:t>
            </a:r>
          </a:p>
        </p:txBody>
      </p:sp>
      <p:sp>
        <p:nvSpPr>
          <p:cNvPr id="27" name="CasellaDiTesto 26">
            <a:extLst>
              <a:ext uri="{FF2B5EF4-FFF2-40B4-BE49-F238E27FC236}">
                <a16:creationId xmlns:a16="http://schemas.microsoft.com/office/drawing/2014/main" id="{B5E3BA85-F37C-0542-1F6E-A66EEF90A81B}"/>
              </a:ext>
            </a:extLst>
          </p:cNvPr>
          <p:cNvSpPr txBox="1"/>
          <p:nvPr/>
        </p:nvSpPr>
        <p:spPr>
          <a:xfrm>
            <a:off x="4797632" y="2286423"/>
            <a:ext cx="6377049" cy="3477875"/>
          </a:xfrm>
          <a:prstGeom prst="rect">
            <a:avLst/>
          </a:prstGeom>
          <a:solidFill>
            <a:srgbClr val="D6E4F2"/>
          </a:solidFill>
        </p:spPr>
        <p:txBody>
          <a:bodyPr wrap="square" rtlCol="0">
            <a:spAutoFit/>
          </a:bodyPr>
          <a:lstStyle/>
          <a:p>
            <a:pPr algn="ctr"/>
            <a:r>
              <a:rPr lang="en-US" sz="2000" b="1" noProof="1"/>
              <a:t>Alternative approaches</a:t>
            </a:r>
          </a:p>
          <a:p>
            <a:pPr algn="ctr"/>
            <a:endParaRPr lang="en-US" sz="2000" b="1" noProof="1"/>
          </a:p>
          <a:p>
            <a:pPr marL="285750" lvl="0" indent="-285750">
              <a:buFont typeface="Arial" panose="020B0604020202020204" pitchFamily="34" charset="0"/>
              <a:buChar char="•"/>
            </a:pPr>
            <a:r>
              <a:rPr lang="en-US" sz="2000" noProof="1">
                <a:cs typeface="Arial"/>
              </a:rPr>
              <a:t>If the AI model is trained predominantly on grid data and financed through network tariffs → </a:t>
            </a:r>
            <a:r>
              <a:rPr lang="en-US" sz="2000" b="1" noProof="1">
                <a:cs typeface="Arial"/>
              </a:rPr>
              <a:t>system operators’ ownership </a:t>
            </a:r>
            <a:r>
              <a:rPr lang="en-US" sz="2000" noProof="1">
                <a:cs typeface="Arial"/>
              </a:rPr>
              <a:t>(individually or collectively through ENTSO-E and the EU DSO Entity). </a:t>
            </a:r>
          </a:p>
          <a:p>
            <a:pPr lvl="0"/>
            <a:endParaRPr lang="en-US" sz="2000" noProof="1"/>
          </a:p>
          <a:p>
            <a:pPr marL="285750" lvl="0" indent="-285750">
              <a:buFont typeface="Arial" panose="020B0604020202020204" pitchFamily="34" charset="0"/>
              <a:buChar char="•"/>
            </a:pPr>
            <a:r>
              <a:rPr lang="en-US" sz="2000" noProof="1">
                <a:cs typeface="Arial"/>
              </a:rPr>
              <a:t>If the technology developer and system operator co-shared the development costs → </a:t>
            </a:r>
            <a:r>
              <a:rPr lang="en-US" sz="2000" b="1" noProof="1">
                <a:cs typeface="Arial"/>
              </a:rPr>
              <a:t>joint ownership</a:t>
            </a:r>
          </a:p>
          <a:p>
            <a:pPr lvl="0"/>
            <a:endParaRPr lang="en-US" sz="2000" noProof="1">
              <a:cs typeface="Arial"/>
            </a:endParaRPr>
          </a:p>
          <a:p>
            <a:pPr lvl="0"/>
            <a:r>
              <a:rPr lang="en-US" sz="2000" noProof="1">
                <a:cs typeface="Arial"/>
              </a:rPr>
              <a:t>	In any case: FRAND-style access obligation</a:t>
            </a:r>
            <a:endParaRPr lang="en-US" sz="2000" noProof="1"/>
          </a:p>
        </p:txBody>
      </p:sp>
      <p:pic>
        <p:nvPicPr>
          <p:cNvPr id="29" name="Graphic 33" descr="Warning outline">
            <a:extLst>
              <a:ext uri="{FF2B5EF4-FFF2-40B4-BE49-F238E27FC236}">
                <a16:creationId xmlns:a16="http://schemas.microsoft.com/office/drawing/2014/main" id="{9BD9C471-A946-0215-531F-B1C552286D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86325" y="5258955"/>
            <a:ext cx="505343" cy="505343"/>
          </a:xfrm>
          <a:prstGeom prst="rect">
            <a:avLst/>
          </a:prstGeom>
        </p:spPr>
      </p:pic>
      <p:pic>
        <p:nvPicPr>
          <p:cNvPr id="31" name="Graphic 16" descr="Badge 3 con riempimento a tinta unita">
            <a:extLst>
              <a:ext uri="{FF2B5EF4-FFF2-40B4-BE49-F238E27FC236}">
                <a16:creationId xmlns:a16="http://schemas.microsoft.com/office/drawing/2014/main" id="{8C2D4D19-ED6C-4091-5250-AD575B402E6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37506" y="997463"/>
            <a:ext cx="914400" cy="914400"/>
          </a:xfrm>
          <a:prstGeom prst="rect">
            <a:avLst/>
          </a:prstGeom>
        </p:spPr>
      </p:pic>
    </p:spTree>
    <p:extLst>
      <p:ext uri="{BB962C8B-B14F-4D97-AF65-F5344CB8AC3E}">
        <p14:creationId xmlns:p14="http://schemas.microsoft.com/office/powerpoint/2010/main" val="162188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5"/>
          <p:cNvSpPr txBox="1"/>
          <p:nvPr/>
        </p:nvSpPr>
        <p:spPr>
          <a:xfrm>
            <a:off x="10972800" y="6400800"/>
            <a:ext cx="609600" cy="268224"/>
          </a:xfrm>
          <a:prstGeom prst="rect">
            <a:avLst/>
          </a:prstGeom>
          <a:noFill/>
          <a:ln/>
        </p:spPr>
        <p:txBody>
          <a:bodyPr wrap="square" lIns="0" tIns="0" rIns="0" bIns="0" rtlCol="0" anchor="t"/>
          <a:lstStyle/>
          <a:p>
            <a:pPr algn="r"/>
            <a:r>
              <a:rPr lang="en-US" sz="1133" noProof="1">
                <a:solidFill>
                  <a:srgbClr val="5B6B73"/>
                </a:solidFill>
                <a:latin typeface="Calibri" pitchFamily="34" charset="0"/>
                <a:ea typeface="Calibri" pitchFamily="34" charset="-122"/>
                <a:cs typeface="Calibri" pitchFamily="34" charset="-120"/>
              </a:rPr>
              <a:t>8</a:t>
            </a:r>
            <a:endParaRPr lang="en-US" sz="1133" noProof="1"/>
          </a:p>
        </p:txBody>
      </p:sp>
      <p:sp>
        <p:nvSpPr>
          <p:cNvPr id="8" name="Text 6"/>
          <p:cNvSpPr txBox="1"/>
          <p:nvPr/>
        </p:nvSpPr>
        <p:spPr>
          <a:xfrm>
            <a:off x="668050" y="1853184"/>
            <a:ext cx="5120640" cy="304800"/>
          </a:xfrm>
          <a:prstGeom prst="rect">
            <a:avLst/>
          </a:prstGeom>
          <a:noFill/>
          <a:ln/>
        </p:spPr>
        <p:txBody>
          <a:bodyPr wrap="square" lIns="0" tIns="0" rIns="0" bIns="0" rtlCol="0" anchor="t"/>
          <a:lstStyle/>
          <a:p>
            <a:r>
              <a:rPr lang="en-US" sz="1600" b="1" kern="0" spc="267" noProof="1">
                <a:ea typeface="Calibri" pitchFamily="34" charset="-122"/>
                <a:cs typeface="Calibri" pitchFamily="34" charset="-120"/>
              </a:rPr>
              <a:t>Challenging aspects</a:t>
            </a:r>
            <a:endParaRPr lang="en-US" sz="1600" noProof="1"/>
          </a:p>
        </p:txBody>
      </p:sp>
      <p:sp>
        <p:nvSpPr>
          <p:cNvPr id="9" name="Shape 7"/>
          <p:cNvSpPr/>
          <p:nvPr/>
        </p:nvSpPr>
        <p:spPr>
          <a:xfrm>
            <a:off x="640080" y="2316480"/>
            <a:ext cx="609600" cy="609600"/>
          </a:xfrm>
          <a:prstGeom prst="ellipse">
            <a:avLst/>
          </a:prstGeom>
          <a:solidFill>
            <a:srgbClr val="D6E4F2"/>
          </a:solidFill>
          <a:ln w="12700">
            <a:solidFill>
              <a:srgbClr val="D5E6E4"/>
            </a:solidFill>
            <a:prstDash val="solid"/>
          </a:ln>
        </p:spPr>
        <p:txBody>
          <a:bodyPr/>
          <a:lstStyle/>
          <a:p>
            <a:endParaRPr lang="en-US" sz="2400" noProof="1"/>
          </a:p>
        </p:txBody>
      </p:sp>
      <p:sp>
        <p:nvSpPr>
          <p:cNvPr id="11" name="Text 8"/>
          <p:cNvSpPr txBox="1"/>
          <p:nvPr/>
        </p:nvSpPr>
        <p:spPr>
          <a:xfrm>
            <a:off x="1377696" y="2240402"/>
            <a:ext cx="4328160" cy="731520"/>
          </a:xfrm>
          <a:prstGeom prst="rect">
            <a:avLst/>
          </a:prstGeom>
          <a:noFill/>
          <a:ln/>
        </p:spPr>
        <p:txBody>
          <a:bodyPr wrap="square" lIns="0" tIns="0" rIns="0" bIns="0" rtlCol="0" anchor="ctr"/>
          <a:lstStyle/>
          <a:p>
            <a:r>
              <a:rPr lang="en-US" b="1" noProof="1">
                <a:latin typeface="Calibri" pitchFamily="34" charset="0"/>
                <a:ea typeface="Calibri" pitchFamily="34" charset="-122"/>
                <a:cs typeface="Calibri" pitchFamily="34" charset="-120"/>
              </a:rPr>
              <a:t>Many segments: </a:t>
            </a:r>
            <a:r>
              <a:rPr lang="en-US" noProof="1">
                <a:latin typeface="Calibri" pitchFamily="34" charset="0"/>
                <a:ea typeface="Calibri" pitchFamily="34" charset="-122"/>
                <a:cs typeface="Calibri" pitchFamily="34" charset="-120"/>
              </a:rPr>
              <a:t>AI can be deployed across the whole energy system</a:t>
            </a:r>
            <a:endParaRPr lang="en-US" noProof="1"/>
          </a:p>
        </p:txBody>
      </p:sp>
      <p:sp>
        <p:nvSpPr>
          <p:cNvPr id="12" name="Shape 9"/>
          <p:cNvSpPr/>
          <p:nvPr/>
        </p:nvSpPr>
        <p:spPr>
          <a:xfrm>
            <a:off x="609600" y="3200401"/>
            <a:ext cx="609600" cy="609600"/>
          </a:xfrm>
          <a:prstGeom prst="ellipse">
            <a:avLst/>
          </a:prstGeom>
          <a:solidFill>
            <a:srgbClr val="D6E4F2"/>
          </a:solidFill>
          <a:ln w="12700">
            <a:solidFill>
              <a:srgbClr val="D5E6E4"/>
            </a:solidFill>
            <a:prstDash val="solid"/>
          </a:ln>
        </p:spPr>
        <p:txBody>
          <a:bodyPr/>
          <a:lstStyle/>
          <a:p>
            <a:endParaRPr lang="en-US" sz="2400" noProof="1"/>
          </a:p>
        </p:txBody>
      </p:sp>
      <p:sp>
        <p:nvSpPr>
          <p:cNvPr id="14" name="Text 10"/>
          <p:cNvSpPr txBox="1"/>
          <p:nvPr/>
        </p:nvSpPr>
        <p:spPr>
          <a:xfrm>
            <a:off x="1402080" y="3206496"/>
            <a:ext cx="4328160" cy="731520"/>
          </a:xfrm>
          <a:prstGeom prst="rect">
            <a:avLst/>
          </a:prstGeom>
          <a:noFill/>
          <a:ln/>
        </p:spPr>
        <p:txBody>
          <a:bodyPr wrap="square" lIns="0" tIns="0" rIns="0" bIns="0" rtlCol="0" anchor="ctr"/>
          <a:lstStyle/>
          <a:p>
            <a:r>
              <a:rPr lang="en-US" b="1" noProof="1">
                <a:latin typeface="Calibri" pitchFamily="34" charset="0"/>
                <a:ea typeface="Calibri" pitchFamily="34" charset="-122"/>
                <a:cs typeface="Calibri" pitchFamily="34" charset="-120"/>
              </a:rPr>
              <a:t>Many functions: </a:t>
            </a:r>
            <a:r>
              <a:rPr lang="en-US" noProof="1">
                <a:latin typeface="Calibri" pitchFamily="34" charset="0"/>
                <a:ea typeface="Calibri" pitchFamily="34" charset="-122"/>
                <a:cs typeface="Calibri" pitchFamily="34" charset="-120"/>
              </a:rPr>
              <a:t>from direct safety functions to decision support</a:t>
            </a:r>
            <a:endParaRPr lang="en-US" noProof="1"/>
          </a:p>
        </p:txBody>
      </p:sp>
      <p:sp>
        <p:nvSpPr>
          <p:cNvPr id="15" name="Shape 11"/>
          <p:cNvSpPr/>
          <p:nvPr/>
        </p:nvSpPr>
        <p:spPr>
          <a:xfrm>
            <a:off x="668050" y="4169419"/>
            <a:ext cx="609600" cy="609600"/>
          </a:xfrm>
          <a:prstGeom prst="ellipse">
            <a:avLst/>
          </a:prstGeom>
          <a:solidFill>
            <a:srgbClr val="D6E4F2"/>
          </a:solidFill>
          <a:ln w="12700">
            <a:solidFill>
              <a:srgbClr val="D5E6E4"/>
            </a:solidFill>
            <a:prstDash val="solid"/>
          </a:ln>
        </p:spPr>
        <p:txBody>
          <a:bodyPr/>
          <a:lstStyle/>
          <a:p>
            <a:endParaRPr lang="en-US" sz="2400" noProof="1"/>
          </a:p>
        </p:txBody>
      </p:sp>
      <p:sp>
        <p:nvSpPr>
          <p:cNvPr id="17" name="Text 12"/>
          <p:cNvSpPr txBox="1"/>
          <p:nvPr/>
        </p:nvSpPr>
        <p:spPr>
          <a:xfrm>
            <a:off x="1377696" y="4230624"/>
            <a:ext cx="4328160" cy="731520"/>
          </a:xfrm>
          <a:prstGeom prst="rect">
            <a:avLst/>
          </a:prstGeom>
          <a:noFill/>
          <a:ln/>
        </p:spPr>
        <p:txBody>
          <a:bodyPr wrap="square" lIns="0" tIns="0" rIns="0" bIns="0" rtlCol="0" anchor="ctr"/>
          <a:lstStyle/>
          <a:p>
            <a:r>
              <a:rPr lang="en-US" b="1" noProof="1">
                <a:latin typeface="Calibri" pitchFamily="34" charset="0"/>
                <a:ea typeface="Calibri" pitchFamily="34" charset="-122"/>
                <a:cs typeface="Calibri" pitchFamily="34" charset="-120"/>
              </a:rPr>
              <a:t>Many actors: </a:t>
            </a:r>
            <a:r>
              <a:rPr lang="en-US" noProof="1">
                <a:latin typeface="Calibri" pitchFamily="34" charset="0"/>
                <a:ea typeface="Calibri" pitchFamily="34" charset="-122"/>
                <a:cs typeface="Calibri" pitchFamily="34" charset="-120"/>
              </a:rPr>
              <a:t>AI providers, TSOs, DSOs, energy suppliers and others</a:t>
            </a:r>
            <a:endParaRPr lang="en-US" noProof="1"/>
          </a:p>
        </p:txBody>
      </p:sp>
      <p:sp>
        <p:nvSpPr>
          <p:cNvPr id="20" name="Text 15"/>
          <p:cNvSpPr txBox="1"/>
          <p:nvPr/>
        </p:nvSpPr>
        <p:spPr>
          <a:xfrm>
            <a:off x="6096000" y="1669430"/>
            <a:ext cx="5486400" cy="304800"/>
          </a:xfrm>
          <a:prstGeom prst="rect">
            <a:avLst/>
          </a:prstGeom>
          <a:noFill/>
          <a:ln/>
        </p:spPr>
        <p:txBody>
          <a:bodyPr wrap="square" lIns="0" tIns="0" rIns="0" bIns="0" rtlCol="0" anchor="t"/>
          <a:lstStyle/>
          <a:p>
            <a:r>
              <a:rPr lang="en-US" sz="1600" b="1" kern="0" spc="267" noProof="1">
                <a:ea typeface="Calibri" pitchFamily="34" charset="-122"/>
                <a:cs typeface="Calibri" pitchFamily="34" charset="-120"/>
              </a:rPr>
              <a:t>THE CURRENT EU FRAMEWORK</a:t>
            </a:r>
          </a:p>
        </p:txBody>
      </p:sp>
      <p:sp>
        <p:nvSpPr>
          <p:cNvPr id="21" name="Shape 16"/>
          <p:cNvSpPr/>
          <p:nvPr/>
        </p:nvSpPr>
        <p:spPr>
          <a:xfrm>
            <a:off x="6096000" y="1975104"/>
            <a:ext cx="5486400" cy="731520"/>
          </a:xfrm>
          <a:prstGeom prst="rect">
            <a:avLst/>
          </a:prstGeom>
          <a:solidFill>
            <a:srgbClr val="D6E4F2"/>
          </a:solidFill>
          <a:ln w="12700">
            <a:solidFill>
              <a:srgbClr val="EEF3F3"/>
            </a:solidFill>
            <a:prstDash val="solid"/>
          </a:ln>
        </p:spPr>
        <p:txBody>
          <a:bodyPr/>
          <a:lstStyle/>
          <a:p>
            <a:endParaRPr lang="en-US" sz="2400" noProof="1"/>
          </a:p>
        </p:txBody>
      </p:sp>
      <p:sp>
        <p:nvSpPr>
          <p:cNvPr id="22" name="Text 17"/>
          <p:cNvSpPr txBox="1"/>
          <p:nvPr/>
        </p:nvSpPr>
        <p:spPr>
          <a:xfrm>
            <a:off x="6278880" y="1975104"/>
            <a:ext cx="1645920" cy="731520"/>
          </a:xfrm>
          <a:prstGeom prst="rect">
            <a:avLst/>
          </a:prstGeom>
          <a:solidFill>
            <a:srgbClr val="D6E4F2"/>
          </a:solidFill>
          <a:ln/>
        </p:spPr>
        <p:txBody>
          <a:bodyPr wrap="square" lIns="0" tIns="0" rIns="0" bIns="0" rtlCol="0" anchor="ctr"/>
          <a:lstStyle/>
          <a:p>
            <a:r>
              <a:rPr lang="en-US" b="1" noProof="1">
                <a:latin typeface="Calibri" pitchFamily="34" charset="0"/>
                <a:ea typeface="Calibri" pitchFamily="34" charset="-122"/>
                <a:cs typeface="Calibri" pitchFamily="34" charset="-120"/>
              </a:rPr>
              <a:t>AI Act</a:t>
            </a:r>
            <a:endParaRPr lang="en-US" noProof="1"/>
          </a:p>
        </p:txBody>
      </p:sp>
      <p:sp>
        <p:nvSpPr>
          <p:cNvPr id="23" name="Text 18"/>
          <p:cNvSpPr txBox="1"/>
          <p:nvPr/>
        </p:nvSpPr>
        <p:spPr>
          <a:xfrm>
            <a:off x="7985760" y="1975104"/>
            <a:ext cx="3474720" cy="731520"/>
          </a:xfrm>
          <a:prstGeom prst="rect">
            <a:avLst/>
          </a:prstGeom>
          <a:solidFill>
            <a:srgbClr val="D6E4F2"/>
          </a:solidFill>
          <a:ln/>
        </p:spPr>
        <p:txBody>
          <a:bodyPr wrap="square" lIns="0" tIns="0" rIns="0" bIns="0" rtlCol="0" anchor="ctr"/>
          <a:lstStyle/>
          <a:p>
            <a:r>
              <a:rPr lang="en-US" noProof="1">
                <a:latin typeface="Calibri" pitchFamily="34" charset="0"/>
                <a:ea typeface="Calibri" pitchFamily="34" charset="-122"/>
                <a:cs typeface="Calibri" pitchFamily="34" charset="-120"/>
              </a:rPr>
              <a:t>Contains no liability rules.</a:t>
            </a:r>
            <a:endParaRPr lang="en-US" noProof="1"/>
          </a:p>
        </p:txBody>
      </p:sp>
      <p:sp>
        <p:nvSpPr>
          <p:cNvPr id="24" name="Shape 19"/>
          <p:cNvSpPr/>
          <p:nvPr/>
        </p:nvSpPr>
        <p:spPr>
          <a:xfrm>
            <a:off x="6096000" y="2828544"/>
            <a:ext cx="5486400" cy="975360"/>
          </a:xfrm>
          <a:prstGeom prst="rect">
            <a:avLst/>
          </a:prstGeom>
          <a:solidFill>
            <a:srgbClr val="D6E4F2"/>
          </a:solidFill>
          <a:ln w="12700">
            <a:solidFill>
              <a:srgbClr val="EEF3F3"/>
            </a:solidFill>
            <a:prstDash val="solid"/>
          </a:ln>
        </p:spPr>
        <p:txBody>
          <a:bodyPr/>
          <a:lstStyle/>
          <a:p>
            <a:endParaRPr lang="en-US" sz="2400" noProof="1"/>
          </a:p>
        </p:txBody>
      </p:sp>
      <p:sp>
        <p:nvSpPr>
          <p:cNvPr id="25" name="Text 20"/>
          <p:cNvSpPr txBox="1"/>
          <p:nvPr/>
        </p:nvSpPr>
        <p:spPr>
          <a:xfrm>
            <a:off x="6278880" y="2828544"/>
            <a:ext cx="1645920" cy="975360"/>
          </a:xfrm>
          <a:prstGeom prst="rect">
            <a:avLst/>
          </a:prstGeom>
          <a:solidFill>
            <a:srgbClr val="D6E4F2"/>
          </a:solidFill>
          <a:ln/>
        </p:spPr>
        <p:txBody>
          <a:bodyPr wrap="square" lIns="0" tIns="0" rIns="0" bIns="0" rtlCol="0" anchor="ctr"/>
          <a:lstStyle/>
          <a:p>
            <a:r>
              <a:rPr lang="en-US" b="1" noProof="1">
                <a:latin typeface="Calibri" pitchFamily="34" charset="0"/>
                <a:ea typeface="Calibri" pitchFamily="34" charset="-122"/>
                <a:cs typeface="Calibri" pitchFamily="34" charset="-120"/>
              </a:rPr>
              <a:t>AI Liability Directive</a:t>
            </a:r>
            <a:endParaRPr lang="en-US" noProof="1"/>
          </a:p>
        </p:txBody>
      </p:sp>
      <p:sp>
        <p:nvSpPr>
          <p:cNvPr id="26" name="Text 21"/>
          <p:cNvSpPr txBox="1"/>
          <p:nvPr/>
        </p:nvSpPr>
        <p:spPr>
          <a:xfrm>
            <a:off x="7985760" y="2828544"/>
            <a:ext cx="3474720" cy="975360"/>
          </a:xfrm>
          <a:prstGeom prst="rect">
            <a:avLst/>
          </a:prstGeom>
          <a:solidFill>
            <a:srgbClr val="D6E4F2"/>
          </a:solidFill>
          <a:ln>
            <a:solidFill>
              <a:srgbClr val="D6E4F2"/>
            </a:solidFill>
          </a:ln>
        </p:spPr>
        <p:txBody>
          <a:bodyPr wrap="square" lIns="0" tIns="0" rIns="0" bIns="0" rtlCol="0" anchor="ctr"/>
          <a:lstStyle/>
          <a:p>
            <a:r>
              <a:rPr lang="en-US" noProof="1">
                <a:latin typeface="Calibri" pitchFamily="34" charset="0"/>
                <a:ea typeface="Calibri" pitchFamily="34" charset="-122"/>
                <a:cs typeface="Calibri" pitchFamily="34" charset="-120"/>
              </a:rPr>
              <a:t>Proposal withdrawn in October 2025: fault-based claims remain national</a:t>
            </a:r>
            <a:endParaRPr lang="en-US" noProof="1"/>
          </a:p>
        </p:txBody>
      </p:sp>
      <p:sp>
        <p:nvSpPr>
          <p:cNvPr id="27" name="Shape 22"/>
          <p:cNvSpPr/>
          <p:nvPr/>
        </p:nvSpPr>
        <p:spPr>
          <a:xfrm>
            <a:off x="6096000" y="3925824"/>
            <a:ext cx="5486400" cy="1036320"/>
          </a:xfrm>
          <a:prstGeom prst="rect">
            <a:avLst/>
          </a:prstGeom>
          <a:solidFill>
            <a:srgbClr val="D6E4F2"/>
          </a:solidFill>
          <a:ln w="12700">
            <a:solidFill>
              <a:srgbClr val="EEF3F3"/>
            </a:solidFill>
            <a:prstDash val="solid"/>
          </a:ln>
        </p:spPr>
        <p:txBody>
          <a:bodyPr/>
          <a:lstStyle/>
          <a:p>
            <a:endParaRPr lang="en-US" sz="2400" noProof="1"/>
          </a:p>
        </p:txBody>
      </p:sp>
      <p:sp>
        <p:nvSpPr>
          <p:cNvPr id="28" name="Text 23"/>
          <p:cNvSpPr txBox="1"/>
          <p:nvPr/>
        </p:nvSpPr>
        <p:spPr>
          <a:xfrm>
            <a:off x="6278880" y="3925824"/>
            <a:ext cx="1645920" cy="1036320"/>
          </a:xfrm>
          <a:prstGeom prst="rect">
            <a:avLst/>
          </a:prstGeom>
          <a:solidFill>
            <a:srgbClr val="D6E4F2"/>
          </a:solidFill>
          <a:ln/>
        </p:spPr>
        <p:txBody>
          <a:bodyPr wrap="square" lIns="0" tIns="0" rIns="0" bIns="0" rtlCol="0" anchor="ctr"/>
          <a:lstStyle/>
          <a:p>
            <a:r>
              <a:rPr lang="en-US" b="1" noProof="1">
                <a:latin typeface="Calibri" pitchFamily="34" charset="0"/>
                <a:ea typeface="Calibri" pitchFamily="34" charset="-122"/>
                <a:cs typeface="Calibri" pitchFamily="34" charset="-120"/>
              </a:rPr>
              <a:t>Revised PLD</a:t>
            </a:r>
            <a:endParaRPr lang="en-US" noProof="1"/>
          </a:p>
        </p:txBody>
      </p:sp>
      <p:sp>
        <p:nvSpPr>
          <p:cNvPr id="29" name="Text 24"/>
          <p:cNvSpPr txBox="1"/>
          <p:nvPr/>
        </p:nvSpPr>
        <p:spPr>
          <a:xfrm>
            <a:off x="7985760" y="3925824"/>
            <a:ext cx="3474720" cy="1036320"/>
          </a:xfrm>
          <a:prstGeom prst="rect">
            <a:avLst/>
          </a:prstGeom>
          <a:solidFill>
            <a:srgbClr val="D6E4F2"/>
          </a:solidFill>
          <a:ln/>
        </p:spPr>
        <p:txBody>
          <a:bodyPr wrap="square" lIns="0" tIns="0" rIns="0" bIns="0" rtlCol="0" anchor="ctr"/>
          <a:lstStyle/>
          <a:p>
            <a:r>
              <a:rPr lang="en-US" noProof="1">
                <a:latin typeface="Calibri" pitchFamily="34" charset="0"/>
                <a:ea typeface="Calibri" pitchFamily="34" charset="-122"/>
                <a:cs typeface="Calibri" pitchFamily="34" charset="-120"/>
              </a:rPr>
              <a:t>Strict liability now covers software and AI; AI providers count as manufacturers. </a:t>
            </a:r>
            <a:endParaRPr lang="en-US" noProof="1"/>
          </a:p>
        </p:txBody>
      </p:sp>
      <p:sp>
        <p:nvSpPr>
          <p:cNvPr id="34" name="Title 4">
            <a:extLst>
              <a:ext uri="{FF2B5EF4-FFF2-40B4-BE49-F238E27FC236}">
                <a16:creationId xmlns:a16="http://schemas.microsoft.com/office/drawing/2014/main" id="{D5F3354F-FB7E-003A-2089-B22CC16A73EB}"/>
              </a:ext>
            </a:extLst>
          </p:cNvPr>
          <p:cNvSpPr txBox="1">
            <a:spLocks/>
          </p:cNvSpPr>
          <p:nvPr/>
        </p:nvSpPr>
        <p:spPr>
          <a:xfrm>
            <a:off x="1249680" y="939029"/>
            <a:ext cx="9172342" cy="608481"/>
          </a:xfrm>
          <a:prstGeom prst="rect">
            <a:avLst/>
          </a:prstGeom>
        </p:spPr>
        <p:txBody>
          <a:bodyPr>
            <a:normAutofit/>
          </a:bodyPr>
          <a:lstStyle>
            <a:lvl1pPr algn="l" defTabSz="914400" rtl="0" eaLnBrk="1" latinLnBrk="0" hangingPunct="1">
              <a:lnSpc>
                <a:spcPct val="90000"/>
              </a:lnSpc>
              <a:spcBef>
                <a:spcPct val="0"/>
              </a:spcBef>
              <a:buNone/>
              <a:defRPr sz="4400" b="1" kern="1200">
                <a:solidFill>
                  <a:srgbClr val="004672"/>
                </a:solidFill>
                <a:latin typeface="Arial" panose="020B0604020202020204" pitchFamily="34" charset="0"/>
                <a:ea typeface="+mj-ea"/>
                <a:cs typeface="Arial" panose="020B0604020202020204" pitchFamily="34" charset="0"/>
              </a:defRPr>
            </a:lvl1pPr>
          </a:lstStyle>
          <a:p>
            <a:r>
              <a:rPr lang="en-US" sz="2400" u="sng" noProof="1">
                <a:latin typeface="Arial"/>
                <a:cs typeface="Arial"/>
              </a:rPr>
              <a:t>Who is liable</a:t>
            </a:r>
            <a:r>
              <a:rPr lang="en-US" sz="2400" noProof="1">
                <a:latin typeface="Arial"/>
                <a:cs typeface="Arial"/>
              </a:rPr>
              <a:t> </a:t>
            </a:r>
            <a:r>
              <a:rPr lang="en-US" sz="2400" b="0" noProof="1">
                <a:latin typeface="Arial"/>
                <a:cs typeface="Arial"/>
              </a:rPr>
              <a:t>when harm results from the use of those models? </a:t>
            </a:r>
          </a:p>
        </p:txBody>
      </p:sp>
      <p:pic>
        <p:nvPicPr>
          <p:cNvPr id="36" name="Elemento grafico 35" descr="Badge 4 con riempimento a tinta unita">
            <a:extLst>
              <a:ext uri="{FF2B5EF4-FFF2-40B4-BE49-F238E27FC236}">
                <a16:creationId xmlns:a16="http://schemas.microsoft.com/office/drawing/2014/main" id="{C99563C8-509E-4511-35C5-C4176344F9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5191" y="726586"/>
            <a:ext cx="858417" cy="858417"/>
          </a:xfrm>
          <a:prstGeom prst="rect">
            <a:avLst/>
          </a:prstGeom>
        </p:spPr>
      </p:pic>
      <p:pic>
        <p:nvPicPr>
          <p:cNvPr id="40" name="Elemento grafico 39" descr="Grafico decisioni con riempimento a tinta unita">
            <a:extLst>
              <a:ext uri="{FF2B5EF4-FFF2-40B4-BE49-F238E27FC236}">
                <a16:creationId xmlns:a16="http://schemas.microsoft.com/office/drawing/2014/main" id="{36C84949-CDAB-0B53-C64D-9C75073939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4585" y="2328614"/>
            <a:ext cx="555095" cy="555095"/>
          </a:xfrm>
          <a:prstGeom prst="rect">
            <a:avLst/>
          </a:prstGeom>
        </p:spPr>
      </p:pic>
      <p:pic>
        <p:nvPicPr>
          <p:cNvPr id="42" name="Elemento grafico 41" descr="Gruppo con riempimento a tinta unita">
            <a:extLst>
              <a:ext uri="{FF2B5EF4-FFF2-40B4-BE49-F238E27FC236}">
                <a16:creationId xmlns:a16="http://schemas.microsoft.com/office/drawing/2014/main" id="{52759E44-EF79-5EB8-1B06-76B84687AC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0079" y="4159737"/>
            <a:ext cx="677014" cy="677014"/>
          </a:xfrm>
          <a:prstGeom prst="rect">
            <a:avLst/>
          </a:prstGeom>
        </p:spPr>
      </p:pic>
      <p:pic>
        <p:nvPicPr>
          <p:cNvPr id="44" name="Elemento grafico 43" descr="Scudo con segno di spunta con riempimento a tinta unita">
            <a:extLst>
              <a:ext uri="{FF2B5EF4-FFF2-40B4-BE49-F238E27FC236}">
                <a16:creationId xmlns:a16="http://schemas.microsoft.com/office/drawing/2014/main" id="{53182B77-D6D5-2666-ADDB-ED23A94BA30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0079" y="3194303"/>
            <a:ext cx="609601" cy="60960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FC7FF-AF38-6864-5CAD-CF831E802A06}"/>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4DF06C65-14DD-7ADB-533F-999808A19CEC}"/>
              </a:ext>
            </a:extLst>
          </p:cNvPr>
          <p:cNvSpPr txBox="1"/>
          <p:nvPr/>
        </p:nvSpPr>
        <p:spPr>
          <a:xfrm>
            <a:off x="10972800" y="6400800"/>
            <a:ext cx="609600" cy="268224"/>
          </a:xfrm>
          <a:prstGeom prst="rect">
            <a:avLst/>
          </a:prstGeom>
          <a:noFill/>
          <a:ln/>
        </p:spPr>
        <p:txBody>
          <a:bodyPr wrap="square" lIns="0" tIns="0" rIns="0" bIns="0" rtlCol="0" anchor="t"/>
          <a:lstStyle/>
          <a:p>
            <a:pPr algn="r"/>
            <a:r>
              <a:rPr lang="en-US" sz="1133" noProof="1">
                <a:solidFill>
                  <a:srgbClr val="5B6B73"/>
                </a:solidFill>
                <a:latin typeface="Calibri" pitchFamily="34" charset="0"/>
                <a:ea typeface="Calibri" pitchFamily="34" charset="-122"/>
                <a:cs typeface="Calibri" pitchFamily="34" charset="-120"/>
              </a:rPr>
              <a:t>8</a:t>
            </a:r>
            <a:endParaRPr lang="en-US" sz="1133" noProof="1"/>
          </a:p>
        </p:txBody>
      </p:sp>
      <p:sp>
        <p:nvSpPr>
          <p:cNvPr id="34" name="Title 4">
            <a:extLst>
              <a:ext uri="{FF2B5EF4-FFF2-40B4-BE49-F238E27FC236}">
                <a16:creationId xmlns:a16="http://schemas.microsoft.com/office/drawing/2014/main" id="{6F99A30B-545D-B20F-B1E7-CD120B82171B}"/>
              </a:ext>
            </a:extLst>
          </p:cNvPr>
          <p:cNvSpPr txBox="1">
            <a:spLocks/>
          </p:cNvSpPr>
          <p:nvPr/>
        </p:nvSpPr>
        <p:spPr>
          <a:xfrm>
            <a:off x="1249680" y="939029"/>
            <a:ext cx="9172342" cy="608481"/>
          </a:xfrm>
          <a:prstGeom prst="rect">
            <a:avLst/>
          </a:prstGeom>
        </p:spPr>
        <p:txBody>
          <a:bodyPr>
            <a:normAutofit/>
          </a:bodyPr>
          <a:lstStyle>
            <a:lvl1pPr algn="l" defTabSz="914400" rtl="0" eaLnBrk="1" latinLnBrk="0" hangingPunct="1">
              <a:lnSpc>
                <a:spcPct val="90000"/>
              </a:lnSpc>
              <a:spcBef>
                <a:spcPct val="0"/>
              </a:spcBef>
              <a:buNone/>
              <a:defRPr sz="4400" b="1" kern="1200">
                <a:solidFill>
                  <a:srgbClr val="004672"/>
                </a:solidFill>
                <a:latin typeface="Arial" panose="020B0604020202020204" pitchFamily="34" charset="0"/>
                <a:ea typeface="+mj-ea"/>
                <a:cs typeface="Arial" panose="020B0604020202020204" pitchFamily="34" charset="0"/>
              </a:defRPr>
            </a:lvl1pPr>
          </a:lstStyle>
          <a:p>
            <a:r>
              <a:rPr lang="en-US" sz="2400" u="sng" noProof="1">
                <a:latin typeface="Arial"/>
                <a:cs typeface="Arial"/>
              </a:rPr>
              <a:t>Who is liable</a:t>
            </a:r>
            <a:r>
              <a:rPr lang="en-US" sz="2400" noProof="1">
                <a:latin typeface="Arial"/>
                <a:cs typeface="Arial"/>
              </a:rPr>
              <a:t> </a:t>
            </a:r>
            <a:r>
              <a:rPr lang="en-US" sz="2400" b="0" noProof="1">
                <a:latin typeface="Arial"/>
                <a:cs typeface="Arial"/>
              </a:rPr>
              <a:t>when harm results from the use of those models? </a:t>
            </a:r>
          </a:p>
        </p:txBody>
      </p:sp>
      <p:sp>
        <p:nvSpPr>
          <p:cNvPr id="3" name="Text 3">
            <a:extLst>
              <a:ext uri="{FF2B5EF4-FFF2-40B4-BE49-F238E27FC236}">
                <a16:creationId xmlns:a16="http://schemas.microsoft.com/office/drawing/2014/main" id="{1276F66D-73BA-2A0D-9D81-E4929C8C9706}"/>
              </a:ext>
            </a:extLst>
          </p:cNvPr>
          <p:cNvSpPr txBox="1"/>
          <p:nvPr/>
        </p:nvSpPr>
        <p:spPr>
          <a:xfrm>
            <a:off x="1216021" y="2209043"/>
            <a:ext cx="9172341" cy="457200"/>
          </a:xfrm>
          <a:prstGeom prst="rect">
            <a:avLst/>
          </a:prstGeom>
          <a:noFill/>
          <a:ln/>
        </p:spPr>
        <p:txBody>
          <a:bodyPr wrap="square" lIns="0" tIns="0" rIns="0" bIns="0" rtlCol="0" anchor="t"/>
          <a:lstStyle/>
          <a:p>
            <a:pPr marL="0" indent="0">
              <a:buNone/>
            </a:pPr>
            <a:r>
              <a:rPr lang="en-US" sz="2200" b="1" noProof="1">
                <a:ea typeface="Cambria" pitchFamily="34" charset="-122"/>
                <a:cs typeface="Cambria" pitchFamily="34" charset="-120"/>
              </a:rPr>
              <a:t>Implementing acts have to set out requirements addressing liability</a:t>
            </a:r>
            <a:endParaRPr lang="en-US" sz="2200" noProof="1"/>
          </a:p>
        </p:txBody>
      </p:sp>
      <p:sp>
        <p:nvSpPr>
          <p:cNvPr id="5" name="Text 6">
            <a:extLst>
              <a:ext uri="{FF2B5EF4-FFF2-40B4-BE49-F238E27FC236}">
                <a16:creationId xmlns:a16="http://schemas.microsoft.com/office/drawing/2014/main" id="{05858F8A-CE8C-C676-72F2-BAF52EA0AF77}"/>
              </a:ext>
            </a:extLst>
          </p:cNvPr>
          <p:cNvSpPr txBox="1"/>
          <p:nvPr/>
        </p:nvSpPr>
        <p:spPr>
          <a:xfrm>
            <a:off x="1796596" y="5632092"/>
            <a:ext cx="7337632" cy="732539"/>
          </a:xfrm>
          <a:prstGeom prst="rect">
            <a:avLst/>
          </a:prstGeom>
          <a:noFill/>
          <a:ln/>
        </p:spPr>
        <p:txBody>
          <a:bodyPr wrap="square" lIns="0" tIns="0" rIns="0" bIns="0" rtlCol="0" anchor="t"/>
          <a:lstStyle/>
          <a:p>
            <a:r>
              <a:rPr lang="en-US" sz="1400" noProof="1">
                <a:ea typeface="Calibri" pitchFamily="34" charset="-122"/>
                <a:cs typeface="Calibri" pitchFamily="34" charset="-120"/>
              </a:rPr>
              <a:t>Any option must respect Art. 291 TFEU: implementing acts cannot amend or supplement the basic act. The right choice depends on the framework’s governance, and guidance from the co-legislators would be desirable.</a:t>
            </a:r>
            <a:endParaRPr lang="en-US" sz="1400" noProof="1"/>
          </a:p>
        </p:txBody>
      </p:sp>
      <p:sp>
        <p:nvSpPr>
          <p:cNvPr id="30" name="Shape 7">
            <a:extLst>
              <a:ext uri="{FF2B5EF4-FFF2-40B4-BE49-F238E27FC236}">
                <a16:creationId xmlns:a16="http://schemas.microsoft.com/office/drawing/2014/main" id="{E62526AA-D9C6-67EE-C2F2-0E16F69F430F}"/>
              </a:ext>
            </a:extLst>
          </p:cNvPr>
          <p:cNvSpPr/>
          <p:nvPr/>
        </p:nvSpPr>
        <p:spPr>
          <a:xfrm>
            <a:off x="1320949" y="2963658"/>
            <a:ext cx="2504739" cy="2279060"/>
          </a:xfrm>
          <a:prstGeom prst="rect">
            <a:avLst/>
          </a:prstGeom>
          <a:solidFill>
            <a:srgbClr val="D6E4F2"/>
          </a:solidFill>
          <a:ln w="12700">
            <a:solidFill>
              <a:srgbClr val="EEF3F3"/>
            </a:solidFill>
            <a:prstDash val="solid"/>
          </a:ln>
        </p:spPr>
        <p:txBody>
          <a:bodyPr/>
          <a:lstStyle/>
          <a:p>
            <a:endParaRPr lang="en-US" noProof="1"/>
          </a:p>
        </p:txBody>
      </p:sp>
      <p:sp>
        <p:nvSpPr>
          <p:cNvPr id="32" name="Shape 7">
            <a:extLst>
              <a:ext uri="{FF2B5EF4-FFF2-40B4-BE49-F238E27FC236}">
                <a16:creationId xmlns:a16="http://schemas.microsoft.com/office/drawing/2014/main" id="{673CFCFE-A575-181A-B6A1-D7842521D733}"/>
              </a:ext>
            </a:extLst>
          </p:cNvPr>
          <p:cNvSpPr/>
          <p:nvPr/>
        </p:nvSpPr>
        <p:spPr>
          <a:xfrm>
            <a:off x="4761500" y="2980920"/>
            <a:ext cx="2504739" cy="2279060"/>
          </a:xfrm>
          <a:prstGeom prst="rect">
            <a:avLst/>
          </a:prstGeom>
          <a:solidFill>
            <a:srgbClr val="D6E4F2"/>
          </a:solidFill>
          <a:ln w="12700">
            <a:solidFill>
              <a:srgbClr val="EEF3F3"/>
            </a:solidFill>
            <a:prstDash val="solid"/>
          </a:ln>
        </p:spPr>
        <p:txBody>
          <a:bodyPr/>
          <a:lstStyle/>
          <a:p>
            <a:endParaRPr lang="en-US" noProof="1"/>
          </a:p>
        </p:txBody>
      </p:sp>
      <p:sp>
        <p:nvSpPr>
          <p:cNvPr id="36" name="Shape 7">
            <a:extLst>
              <a:ext uri="{FF2B5EF4-FFF2-40B4-BE49-F238E27FC236}">
                <a16:creationId xmlns:a16="http://schemas.microsoft.com/office/drawing/2014/main" id="{7ECAEC02-6DDF-A8B9-AEB5-B7DFBF29C8AF}"/>
              </a:ext>
            </a:extLst>
          </p:cNvPr>
          <p:cNvSpPr/>
          <p:nvPr/>
        </p:nvSpPr>
        <p:spPr>
          <a:xfrm>
            <a:off x="8285872" y="2991400"/>
            <a:ext cx="2504739" cy="2279060"/>
          </a:xfrm>
          <a:prstGeom prst="rect">
            <a:avLst/>
          </a:prstGeom>
          <a:solidFill>
            <a:srgbClr val="D6E4F2"/>
          </a:solidFill>
          <a:ln w="12700">
            <a:solidFill>
              <a:srgbClr val="EEF3F3"/>
            </a:solidFill>
            <a:prstDash val="solid"/>
          </a:ln>
        </p:spPr>
        <p:txBody>
          <a:bodyPr/>
          <a:lstStyle/>
          <a:p>
            <a:endParaRPr lang="en-US" noProof="1"/>
          </a:p>
        </p:txBody>
      </p:sp>
      <p:sp>
        <p:nvSpPr>
          <p:cNvPr id="42" name="Text 10">
            <a:extLst>
              <a:ext uri="{FF2B5EF4-FFF2-40B4-BE49-F238E27FC236}">
                <a16:creationId xmlns:a16="http://schemas.microsoft.com/office/drawing/2014/main" id="{3EF16F21-587E-1CE4-572A-DF2F1B186A04}"/>
              </a:ext>
            </a:extLst>
          </p:cNvPr>
          <p:cNvSpPr txBox="1"/>
          <p:nvPr/>
        </p:nvSpPr>
        <p:spPr>
          <a:xfrm>
            <a:off x="1796596" y="3127382"/>
            <a:ext cx="1874520" cy="457200"/>
          </a:xfrm>
          <a:prstGeom prst="rect">
            <a:avLst/>
          </a:prstGeom>
          <a:noFill/>
          <a:ln/>
        </p:spPr>
        <p:txBody>
          <a:bodyPr wrap="square" lIns="0" tIns="0" rIns="0" bIns="0" rtlCol="0" anchor="ctr"/>
          <a:lstStyle/>
          <a:p>
            <a:pPr marL="0" indent="0">
              <a:buNone/>
            </a:pPr>
            <a:r>
              <a:rPr lang="en-US" b="1" noProof="1">
                <a:ea typeface="Calibri" pitchFamily="34" charset="-122"/>
                <a:cs typeface="Calibri" pitchFamily="34" charset="-120"/>
              </a:rPr>
              <a:t>Strict liability</a:t>
            </a:r>
            <a:endParaRPr lang="en-US" b="1" noProof="1"/>
          </a:p>
        </p:txBody>
      </p:sp>
      <p:sp>
        <p:nvSpPr>
          <p:cNvPr id="44" name="Text 11">
            <a:extLst>
              <a:ext uri="{FF2B5EF4-FFF2-40B4-BE49-F238E27FC236}">
                <a16:creationId xmlns:a16="http://schemas.microsoft.com/office/drawing/2014/main" id="{61DCADD6-D0FB-2066-CCB7-A9BBFFC7A575}"/>
              </a:ext>
            </a:extLst>
          </p:cNvPr>
          <p:cNvSpPr txBox="1"/>
          <p:nvPr/>
        </p:nvSpPr>
        <p:spPr>
          <a:xfrm>
            <a:off x="1407459" y="3686525"/>
            <a:ext cx="2331720" cy="1143000"/>
          </a:xfrm>
          <a:prstGeom prst="rect">
            <a:avLst/>
          </a:prstGeom>
          <a:noFill/>
          <a:ln/>
        </p:spPr>
        <p:txBody>
          <a:bodyPr wrap="square" lIns="0" tIns="0" rIns="0" bIns="0" rtlCol="0" anchor="t"/>
          <a:lstStyle/>
          <a:p>
            <a:pPr marL="0" indent="0" algn="ctr">
              <a:buNone/>
            </a:pPr>
            <a:r>
              <a:rPr lang="en-US" sz="1600" noProof="1">
                <a:ea typeface="Calibri" pitchFamily="34" charset="-122"/>
                <a:cs typeface="Calibri" pitchFamily="34" charset="-120"/>
              </a:rPr>
              <a:t>Liability irrespective of fault: damage from models built on reused grid data falls on the relevant system operator.</a:t>
            </a:r>
            <a:endParaRPr lang="en-US" sz="1600" noProof="1"/>
          </a:p>
        </p:txBody>
      </p:sp>
      <p:sp>
        <p:nvSpPr>
          <p:cNvPr id="46" name="Text 10">
            <a:extLst>
              <a:ext uri="{FF2B5EF4-FFF2-40B4-BE49-F238E27FC236}">
                <a16:creationId xmlns:a16="http://schemas.microsoft.com/office/drawing/2014/main" id="{00474D32-FC47-A566-21BE-B9302E2C681E}"/>
              </a:ext>
            </a:extLst>
          </p:cNvPr>
          <p:cNvSpPr txBox="1"/>
          <p:nvPr/>
        </p:nvSpPr>
        <p:spPr>
          <a:xfrm>
            <a:off x="4761501" y="3046175"/>
            <a:ext cx="2504738" cy="457200"/>
          </a:xfrm>
          <a:prstGeom prst="rect">
            <a:avLst/>
          </a:prstGeom>
          <a:noFill/>
          <a:ln/>
        </p:spPr>
        <p:txBody>
          <a:bodyPr wrap="square" lIns="0" tIns="0" rIns="0" bIns="0" rtlCol="0" anchor="ctr"/>
          <a:lstStyle/>
          <a:p>
            <a:pPr marL="0" indent="0" algn="ctr">
              <a:buNone/>
            </a:pPr>
            <a:r>
              <a:rPr lang="en-US" b="1" noProof="1">
                <a:ea typeface="Calibri" pitchFamily="34" charset="-122"/>
                <a:cs typeface="Calibri" pitchFamily="34" charset="-120"/>
              </a:rPr>
              <a:t>Shared fault-based</a:t>
            </a:r>
          </a:p>
        </p:txBody>
      </p:sp>
      <p:sp>
        <p:nvSpPr>
          <p:cNvPr id="48" name="Text 10">
            <a:extLst>
              <a:ext uri="{FF2B5EF4-FFF2-40B4-BE49-F238E27FC236}">
                <a16:creationId xmlns:a16="http://schemas.microsoft.com/office/drawing/2014/main" id="{C6E825D6-FA88-481B-072C-5F133EC3EA0E}"/>
              </a:ext>
            </a:extLst>
          </p:cNvPr>
          <p:cNvSpPr txBox="1"/>
          <p:nvPr/>
        </p:nvSpPr>
        <p:spPr>
          <a:xfrm>
            <a:off x="8446339" y="3174189"/>
            <a:ext cx="2183803" cy="457200"/>
          </a:xfrm>
          <a:prstGeom prst="rect">
            <a:avLst/>
          </a:prstGeom>
          <a:noFill/>
          <a:ln/>
        </p:spPr>
        <p:txBody>
          <a:bodyPr wrap="square" lIns="0" tIns="0" rIns="0" bIns="0" rtlCol="0" anchor="ctr"/>
          <a:lstStyle/>
          <a:p>
            <a:pPr marL="0" indent="0" algn="ctr">
              <a:buNone/>
            </a:pPr>
            <a:r>
              <a:rPr lang="en-US" b="1" noProof="1">
                <a:ea typeface="Calibri" pitchFamily="34" charset="-122"/>
                <a:cs typeface="Calibri" pitchFamily="34" charset="-120"/>
              </a:rPr>
              <a:t>Standardised contracts</a:t>
            </a:r>
            <a:endParaRPr lang="en-US" b="1" noProof="1"/>
          </a:p>
        </p:txBody>
      </p:sp>
      <p:sp>
        <p:nvSpPr>
          <p:cNvPr id="50" name="Text 11">
            <a:extLst>
              <a:ext uri="{FF2B5EF4-FFF2-40B4-BE49-F238E27FC236}">
                <a16:creationId xmlns:a16="http://schemas.microsoft.com/office/drawing/2014/main" id="{3FCBA3A9-932C-3456-E70E-E2C1E727F2A5}"/>
              </a:ext>
            </a:extLst>
          </p:cNvPr>
          <p:cNvSpPr txBox="1"/>
          <p:nvPr/>
        </p:nvSpPr>
        <p:spPr>
          <a:xfrm>
            <a:off x="4848009" y="3503374"/>
            <a:ext cx="2331720" cy="1756605"/>
          </a:xfrm>
          <a:prstGeom prst="rect">
            <a:avLst/>
          </a:prstGeom>
          <a:noFill/>
          <a:ln/>
        </p:spPr>
        <p:txBody>
          <a:bodyPr wrap="square" lIns="0" tIns="0" rIns="0" bIns="0" rtlCol="0" anchor="t"/>
          <a:lstStyle/>
          <a:p>
            <a:pPr marL="0" indent="0" algn="ctr">
              <a:buNone/>
            </a:pPr>
            <a:r>
              <a:rPr lang="en-US" sz="1500" b="1" noProof="1">
                <a:ea typeface="Calibri" pitchFamily="34" charset="-122"/>
                <a:cs typeface="Calibri" pitchFamily="34" charset="-120"/>
              </a:rPr>
              <a:t>System operators</a:t>
            </a:r>
            <a:r>
              <a:rPr lang="en-US" sz="1500" noProof="1">
                <a:ea typeface="Calibri" pitchFamily="34" charset="-122"/>
                <a:cs typeface="Calibri" pitchFamily="34" charset="-120"/>
              </a:rPr>
              <a:t>, as AI “deployers” → deployment, monitoring, human oversight and over-reliance</a:t>
            </a:r>
          </a:p>
          <a:p>
            <a:pPr algn="ctr"/>
            <a:r>
              <a:rPr lang="en-US" sz="1500" b="1" noProof="1">
                <a:ea typeface="Calibri" pitchFamily="34" charset="-122"/>
                <a:cs typeface="Calibri" pitchFamily="34" charset="-120"/>
              </a:rPr>
              <a:t>AI providers </a:t>
            </a:r>
            <a:r>
              <a:rPr lang="en-US" sz="1500" noProof="1">
                <a:cs typeface="Arial"/>
              </a:rPr>
              <a:t>→</a:t>
            </a:r>
            <a:r>
              <a:rPr lang="en-US" sz="1500" noProof="1">
                <a:ea typeface="Calibri" pitchFamily="34" charset="-122"/>
                <a:cs typeface="Calibri" pitchFamily="34" charset="-120"/>
              </a:rPr>
              <a:t> design, development, training and testing defects.</a:t>
            </a:r>
          </a:p>
        </p:txBody>
      </p:sp>
      <p:sp>
        <p:nvSpPr>
          <p:cNvPr id="52" name="Text 11">
            <a:extLst>
              <a:ext uri="{FF2B5EF4-FFF2-40B4-BE49-F238E27FC236}">
                <a16:creationId xmlns:a16="http://schemas.microsoft.com/office/drawing/2014/main" id="{E2BB4503-50DB-9778-67D7-90535A2DB980}"/>
              </a:ext>
            </a:extLst>
          </p:cNvPr>
          <p:cNvSpPr txBox="1"/>
          <p:nvPr/>
        </p:nvSpPr>
        <p:spPr>
          <a:xfrm>
            <a:off x="8372381" y="3793967"/>
            <a:ext cx="2331720" cy="1573196"/>
          </a:xfrm>
          <a:prstGeom prst="rect">
            <a:avLst/>
          </a:prstGeom>
          <a:noFill/>
          <a:ln/>
        </p:spPr>
        <p:txBody>
          <a:bodyPr wrap="square" lIns="0" tIns="0" rIns="0" bIns="0" rtlCol="0" anchor="t"/>
          <a:lstStyle/>
          <a:p>
            <a:pPr marL="0" indent="0" algn="ctr">
              <a:buNone/>
            </a:pPr>
            <a:r>
              <a:rPr lang="en-US" sz="1600" noProof="1">
                <a:ea typeface="Calibri" pitchFamily="34" charset="-122"/>
                <a:cs typeface="Calibri" pitchFamily="34" charset="-120"/>
              </a:rPr>
              <a:t>Contractual requirements (risk allocation, insurance, compensation) without a harmonised regime.</a:t>
            </a:r>
          </a:p>
        </p:txBody>
      </p:sp>
      <p:pic>
        <p:nvPicPr>
          <p:cNvPr id="54" name="Graphic 33" descr="Warning outline">
            <a:extLst>
              <a:ext uri="{FF2B5EF4-FFF2-40B4-BE49-F238E27FC236}">
                <a16:creationId xmlns:a16="http://schemas.microsoft.com/office/drawing/2014/main" id="{0ED8D7C3-EE33-08CB-AA28-22D5231739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5614" y="5663564"/>
            <a:ext cx="505343" cy="505343"/>
          </a:xfrm>
          <a:prstGeom prst="rect">
            <a:avLst/>
          </a:prstGeom>
        </p:spPr>
      </p:pic>
      <p:pic>
        <p:nvPicPr>
          <p:cNvPr id="56" name="Elemento grafico 55" descr="Badge 4 con riempimento a tinta unita">
            <a:extLst>
              <a:ext uri="{FF2B5EF4-FFF2-40B4-BE49-F238E27FC236}">
                <a16:creationId xmlns:a16="http://schemas.microsoft.com/office/drawing/2014/main" id="{65E21FF8-4624-946C-06A7-A07D8F8603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7197" y="689093"/>
            <a:ext cx="858417" cy="858417"/>
          </a:xfrm>
          <a:prstGeom prst="rect">
            <a:avLst/>
          </a:prstGeom>
        </p:spPr>
      </p:pic>
    </p:spTree>
    <p:extLst>
      <p:ext uri="{BB962C8B-B14F-4D97-AF65-F5344CB8AC3E}">
        <p14:creationId xmlns:p14="http://schemas.microsoft.com/office/powerpoint/2010/main" val="2570392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5"/>
          <p:cNvSpPr txBox="1"/>
          <p:nvPr/>
        </p:nvSpPr>
        <p:spPr>
          <a:xfrm>
            <a:off x="10972800" y="6400800"/>
            <a:ext cx="609600" cy="268224"/>
          </a:xfrm>
          <a:prstGeom prst="rect">
            <a:avLst/>
          </a:prstGeom>
          <a:noFill/>
          <a:ln/>
        </p:spPr>
        <p:txBody>
          <a:bodyPr wrap="square" lIns="0" tIns="0" rIns="0" bIns="0" rtlCol="0" anchor="t"/>
          <a:lstStyle/>
          <a:p>
            <a:pPr algn="r"/>
            <a:r>
              <a:rPr lang="en-US" sz="1133" noProof="1">
                <a:solidFill>
                  <a:srgbClr val="5B6B73"/>
                </a:solidFill>
                <a:latin typeface="Calibri" pitchFamily="34" charset="0"/>
                <a:ea typeface="Calibri" pitchFamily="34" charset="-122"/>
                <a:cs typeface="Calibri" pitchFamily="34" charset="-120"/>
              </a:rPr>
              <a:t>10</a:t>
            </a:r>
            <a:endParaRPr lang="en-US" sz="1133" noProof="1"/>
          </a:p>
        </p:txBody>
      </p:sp>
      <p:sp>
        <p:nvSpPr>
          <p:cNvPr id="8" name="Shape 6"/>
          <p:cNvSpPr/>
          <p:nvPr/>
        </p:nvSpPr>
        <p:spPr>
          <a:xfrm>
            <a:off x="694944" y="1822500"/>
            <a:ext cx="7254240" cy="1402080"/>
          </a:xfrm>
          <a:prstGeom prst="rect">
            <a:avLst/>
          </a:prstGeom>
          <a:solidFill>
            <a:srgbClr val="D6E4F2"/>
          </a:solidFill>
          <a:ln w="12700">
            <a:solidFill>
              <a:srgbClr val="EEF3F3"/>
            </a:solidFill>
            <a:prstDash val="solid"/>
          </a:ln>
        </p:spPr>
        <p:txBody>
          <a:bodyPr/>
          <a:lstStyle/>
          <a:p>
            <a:endParaRPr lang="en-US" sz="2800" noProof="1"/>
          </a:p>
        </p:txBody>
      </p:sp>
      <p:sp>
        <p:nvSpPr>
          <p:cNvPr id="11" name="Text 9"/>
          <p:cNvSpPr txBox="1"/>
          <p:nvPr/>
        </p:nvSpPr>
        <p:spPr>
          <a:xfrm>
            <a:off x="1658600" y="1987721"/>
            <a:ext cx="6035040" cy="365760"/>
          </a:xfrm>
          <a:prstGeom prst="rect">
            <a:avLst/>
          </a:prstGeom>
          <a:noFill/>
          <a:ln/>
        </p:spPr>
        <p:txBody>
          <a:bodyPr wrap="square" lIns="0" tIns="0" rIns="0" bIns="0" rtlCol="0" anchor="t"/>
          <a:lstStyle/>
          <a:p>
            <a:r>
              <a:rPr lang="en-US" sz="2000" b="1" noProof="1">
                <a:ea typeface="Calibri" pitchFamily="34" charset="-122"/>
                <a:cs typeface="Calibri" pitchFamily="34" charset="-120"/>
              </a:rPr>
              <a:t>Coordinate with Art. 18a(5)</a:t>
            </a:r>
            <a:endParaRPr lang="en-US" sz="2000" noProof="1"/>
          </a:p>
        </p:txBody>
      </p:sp>
      <p:sp>
        <p:nvSpPr>
          <p:cNvPr id="12" name="Text 10"/>
          <p:cNvSpPr txBox="1"/>
          <p:nvPr/>
        </p:nvSpPr>
        <p:spPr>
          <a:xfrm>
            <a:off x="1658600" y="2441612"/>
            <a:ext cx="6035040" cy="731520"/>
          </a:xfrm>
          <a:prstGeom prst="rect">
            <a:avLst/>
          </a:prstGeom>
          <a:noFill/>
          <a:ln/>
        </p:spPr>
        <p:txBody>
          <a:bodyPr wrap="square" lIns="0" tIns="0" rIns="0" bIns="0" rtlCol="0" anchor="t"/>
          <a:lstStyle/>
          <a:p>
            <a:r>
              <a:rPr lang="en-US" sz="1600" noProof="1">
                <a:ea typeface="Calibri" pitchFamily="34" charset="-122"/>
                <a:cs typeface="Calibri" pitchFamily="34" charset="-120"/>
              </a:rPr>
              <a:t>Safeguards for reuse alone may be insufficient if researchers and innovators cannot access large and sufficiently diverse datasets</a:t>
            </a:r>
          </a:p>
        </p:txBody>
      </p:sp>
      <p:sp>
        <p:nvSpPr>
          <p:cNvPr id="13" name="Shape 11"/>
          <p:cNvSpPr/>
          <p:nvPr/>
        </p:nvSpPr>
        <p:spPr>
          <a:xfrm>
            <a:off x="694944" y="3395778"/>
            <a:ext cx="7254240" cy="1402080"/>
          </a:xfrm>
          <a:prstGeom prst="rect">
            <a:avLst/>
          </a:prstGeom>
          <a:solidFill>
            <a:srgbClr val="D6E4F2"/>
          </a:solidFill>
          <a:ln w="12700">
            <a:solidFill>
              <a:srgbClr val="EEF3F3"/>
            </a:solidFill>
            <a:prstDash val="solid"/>
          </a:ln>
        </p:spPr>
        <p:txBody>
          <a:bodyPr/>
          <a:lstStyle/>
          <a:p>
            <a:endParaRPr lang="en-US" sz="2400" noProof="1"/>
          </a:p>
        </p:txBody>
      </p:sp>
      <p:sp>
        <p:nvSpPr>
          <p:cNvPr id="16" name="Text 14"/>
          <p:cNvSpPr txBox="1"/>
          <p:nvPr/>
        </p:nvSpPr>
        <p:spPr>
          <a:xfrm>
            <a:off x="1658600" y="3488434"/>
            <a:ext cx="6035040" cy="365760"/>
          </a:xfrm>
          <a:prstGeom prst="rect">
            <a:avLst/>
          </a:prstGeom>
          <a:noFill/>
          <a:ln/>
        </p:spPr>
        <p:txBody>
          <a:bodyPr wrap="square" lIns="0" tIns="0" rIns="0" bIns="0" rtlCol="0" anchor="t"/>
          <a:lstStyle/>
          <a:p>
            <a:r>
              <a:rPr lang="en-US" sz="2000" b="1" noProof="1">
                <a:ea typeface="Calibri" pitchFamily="34" charset="-122"/>
                <a:cs typeface="Calibri" pitchFamily="34" charset="-120"/>
              </a:rPr>
              <a:t>Reflect the specificities of AI</a:t>
            </a:r>
          </a:p>
        </p:txBody>
      </p:sp>
      <p:sp>
        <p:nvSpPr>
          <p:cNvPr id="17" name="Text 15"/>
          <p:cNvSpPr txBox="1"/>
          <p:nvPr/>
        </p:nvSpPr>
        <p:spPr>
          <a:xfrm>
            <a:off x="1658600" y="3896764"/>
            <a:ext cx="6035040" cy="655499"/>
          </a:xfrm>
          <a:prstGeom prst="rect">
            <a:avLst/>
          </a:prstGeom>
          <a:noFill/>
          <a:ln/>
        </p:spPr>
        <p:txBody>
          <a:bodyPr wrap="square" lIns="0" tIns="0" rIns="0" bIns="0" rtlCol="0" anchor="t"/>
          <a:lstStyle/>
          <a:p>
            <a:r>
              <a:rPr lang="en-US" sz="1600" noProof="1">
                <a:ea typeface="Calibri" pitchFamily="34" charset="-122"/>
                <a:cs typeface="Calibri" pitchFamily="34" charset="-120"/>
              </a:rPr>
              <a:t>The AI Act does not apply to research, testing and development activities prior to placing a system on the market or putting it into service</a:t>
            </a:r>
          </a:p>
        </p:txBody>
      </p:sp>
      <p:sp>
        <p:nvSpPr>
          <p:cNvPr id="18" name="Shape 16"/>
          <p:cNvSpPr/>
          <p:nvPr/>
        </p:nvSpPr>
        <p:spPr>
          <a:xfrm>
            <a:off x="694944" y="5023308"/>
            <a:ext cx="7254240" cy="1402080"/>
          </a:xfrm>
          <a:prstGeom prst="rect">
            <a:avLst/>
          </a:prstGeom>
          <a:solidFill>
            <a:srgbClr val="D6E4F2"/>
          </a:solidFill>
          <a:ln w="12700">
            <a:solidFill>
              <a:srgbClr val="EEF3F3"/>
            </a:solidFill>
            <a:prstDash val="solid"/>
          </a:ln>
        </p:spPr>
        <p:txBody>
          <a:bodyPr/>
          <a:lstStyle/>
          <a:p>
            <a:endParaRPr lang="en-US" sz="2400" noProof="1"/>
          </a:p>
        </p:txBody>
      </p:sp>
      <p:sp>
        <p:nvSpPr>
          <p:cNvPr id="21" name="Text 19"/>
          <p:cNvSpPr txBox="1"/>
          <p:nvPr/>
        </p:nvSpPr>
        <p:spPr>
          <a:xfrm>
            <a:off x="1658600" y="5105462"/>
            <a:ext cx="6035040" cy="365760"/>
          </a:xfrm>
          <a:prstGeom prst="rect">
            <a:avLst/>
          </a:prstGeom>
          <a:noFill/>
          <a:ln/>
        </p:spPr>
        <p:txBody>
          <a:bodyPr wrap="square" lIns="0" tIns="0" rIns="0" bIns="0" rtlCol="0" anchor="t"/>
          <a:lstStyle/>
          <a:p>
            <a:r>
              <a:rPr lang="en-US" sz="2000" b="1" noProof="1">
                <a:ea typeface="Calibri" pitchFamily="34" charset="-122"/>
                <a:cs typeface="Calibri" pitchFamily="34" charset="-120"/>
              </a:rPr>
              <a:t>Coherence, not duplication</a:t>
            </a:r>
            <a:endParaRPr lang="en-US" sz="2000" noProof="1"/>
          </a:p>
        </p:txBody>
      </p:sp>
      <p:sp>
        <p:nvSpPr>
          <p:cNvPr id="22" name="Text 20"/>
          <p:cNvSpPr txBox="1"/>
          <p:nvPr/>
        </p:nvSpPr>
        <p:spPr>
          <a:xfrm>
            <a:off x="1645920" y="5474208"/>
            <a:ext cx="6035040" cy="726500"/>
          </a:xfrm>
          <a:prstGeom prst="rect">
            <a:avLst/>
          </a:prstGeom>
          <a:noFill/>
          <a:ln/>
        </p:spPr>
        <p:txBody>
          <a:bodyPr wrap="square" lIns="0" tIns="0" rIns="0" bIns="0" rtlCol="0" anchor="t"/>
          <a:lstStyle/>
          <a:p>
            <a:r>
              <a:rPr lang="en-US" sz="1600" noProof="1">
                <a:ea typeface="Calibri" pitchFamily="34" charset="-122"/>
                <a:cs typeface="Calibri" pitchFamily="34" charset="-120"/>
              </a:rPr>
              <a:t>The accumulation of compliance, certification and reporting obligations across different legal instruments could create complexity and costs for participants in data-sharing arrangements</a:t>
            </a:r>
          </a:p>
        </p:txBody>
      </p:sp>
      <p:sp>
        <p:nvSpPr>
          <p:cNvPr id="23" name="Shape 21"/>
          <p:cNvSpPr/>
          <p:nvPr/>
        </p:nvSpPr>
        <p:spPr>
          <a:xfrm>
            <a:off x="8318090" y="1638907"/>
            <a:ext cx="3291840" cy="1036320"/>
          </a:xfrm>
          <a:prstGeom prst="triangle">
            <a:avLst/>
          </a:prstGeom>
          <a:solidFill>
            <a:srgbClr val="D6E4F2"/>
          </a:solidFill>
          <a:ln w="12700">
            <a:solidFill>
              <a:srgbClr val="12303A"/>
            </a:solidFill>
            <a:prstDash val="solid"/>
          </a:ln>
        </p:spPr>
        <p:txBody>
          <a:bodyPr/>
          <a:lstStyle/>
          <a:p>
            <a:endParaRPr lang="en-US" sz="2400" noProof="1">
              <a:latin typeface="+mj-lt"/>
            </a:endParaRPr>
          </a:p>
        </p:txBody>
      </p:sp>
      <p:sp>
        <p:nvSpPr>
          <p:cNvPr id="24" name="Text 22"/>
          <p:cNvSpPr txBox="1"/>
          <p:nvPr/>
        </p:nvSpPr>
        <p:spPr>
          <a:xfrm>
            <a:off x="8839200" y="2194560"/>
            <a:ext cx="2194560" cy="426720"/>
          </a:xfrm>
          <a:prstGeom prst="rect">
            <a:avLst/>
          </a:prstGeom>
          <a:noFill/>
          <a:ln/>
        </p:spPr>
        <p:txBody>
          <a:bodyPr wrap="square" lIns="0" tIns="0" rIns="0" bIns="0" rtlCol="0" anchor="ctr"/>
          <a:lstStyle/>
          <a:p>
            <a:pPr algn="ctr"/>
            <a:r>
              <a:rPr lang="en-US" b="1" noProof="1">
                <a:latin typeface="+mj-lt"/>
                <a:ea typeface="Calibri" pitchFamily="34" charset="-122"/>
                <a:cs typeface="Calibri" pitchFamily="34" charset="-120"/>
              </a:rPr>
              <a:t>One framework</a:t>
            </a:r>
            <a:endParaRPr lang="en-US" noProof="1">
              <a:latin typeface="+mj-lt"/>
            </a:endParaRPr>
          </a:p>
        </p:txBody>
      </p:sp>
      <p:sp>
        <p:nvSpPr>
          <p:cNvPr id="26" name="Text 24"/>
          <p:cNvSpPr txBox="1"/>
          <p:nvPr/>
        </p:nvSpPr>
        <p:spPr>
          <a:xfrm>
            <a:off x="8607552" y="2804160"/>
            <a:ext cx="1267968" cy="2377440"/>
          </a:xfrm>
          <a:prstGeom prst="rect">
            <a:avLst/>
          </a:prstGeom>
          <a:solidFill>
            <a:srgbClr val="D6E4F2"/>
          </a:solidFill>
          <a:ln>
            <a:solidFill>
              <a:srgbClr val="D6E4F2"/>
            </a:solidFill>
          </a:ln>
        </p:spPr>
        <p:txBody>
          <a:bodyPr wrap="square" lIns="0" tIns="0" rIns="0" bIns="0" rtlCol="0" anchor="ctr"/>
          <a:lstStyle/>
          <a:p>
            <a:pPr algn="ctr"/>
            <a:r>
              <a:rPr lang="en-US" sz="1600" b="1" noProof="1">
                <a:latin typeface="+mj-lt"/>
                <a:ea typeface="Calibri" pitchFamily="34" charset="-122"/>
                <a:cs typeface="Calibri" pitchFamily="34" charset="-120"/>
              </a:rPr>
              <a:t>Art. 18a(5)</a:t>
            </a:r>
            <a:endParaRPr lang="en-US" sz="1467" noProof="1">
              <a:latin typeface="+mj-lt"/>
            </a:endParaRPr>
          </a:p>
          <a:p>
            <a:pPr algn="ctr"/>
            <a:r>
              <a:rPr lang="en-US" sz="1333" noProof="1">
                <a:latin typeface="+mj-lt"/>
                <a:ea typeface="Calibri" pitchFamily="34" charset="-122"/>
                <a:cs typeface="Calibri" pitchFamily="34" charset="-120"/>
              </a:rPr>
              <a:t>access &amp; availability of grid data</a:t>
            </a:r>
            <a:endParaRPr lang="en-US" sz="1467" noProof="1">
              <a:latin typeface="+mj-lt"/>
            </a:endParaRPr>
          </a:p>
        </p:txBody>
      </p:sp>
      <p:sp>
        <p:nvSpPr>
          <p:cNvPr id="28" name="Text 26"/>
          <p:cNvSpPr txBox="1"/>
          <p:nvPr/>
        </p:nvSpPr>
        <p:spPr>
          <a:xfrm>
            <a:off x="10055531" y="2804160"/>
            <a:ext cx="1267968" cy="2377440"/>
          </a:xfrm>
          <a:prstGeom prst="rect">
            <a:avLst/>
          </a:prstGeom>
          <a:solidFill>
            <a:srgbClr val="D6E4F2"/>
          </a:solidFill>
          <a:ln>
            <a:solidFill>
              <a:srgbClr val="D6E4F2"/>
            </a:solidFill>
          </a:ln>
        </p:spPr>
        <p:txBody>
          <a:bodyPr wrap="square" lIns="0" tIns="0" rIns="0" bIns="0" rtlCol="0" anchor="ctr"/>
          <a:lstStyle/>
          <a:p>
            <a:pPr algn="ctr"/>
            <a:r>
              <a:rPr lang="en-US" sz="1600" b="1" noProof="1">
                <a:latin typeface="+mj-lt"/>
                <a:ea typeface="Calibri" pitchFamily="34" charset="-122"/>
                <a:cs typeface="Calibri" pitchFamily="34" charset="-120"/>
              </a:rPr>
              <a:t>Art. 61(5b)</a:t>
            </a:r>
            <a:endParaRPr lang="en-US" sz="1467" noProof="1">
              <a:latin typeface="+mj-lt"/>
            </a:endParaRPr>
          </a:p>
          <a:p>
            <a:pPr algn="ctr"/>
            <a:r>
              <a:rPr lang="en-US" sz="1333" noProof="1">
                <a:latin typeface="+mj-lt"/>
                <a:ea typeface="Calibri" pitchFamily="34" charset="-122"/>
                <a:cs typeface="Calibri" pitchFamily="34" charset="-120"/>
              </a:rPr>
              <a:t>conditions for reuse</a:t>
            </a:r>
            <a:endParaRPr lang="en-US" sz="1467" noProof="1">
              <a:latin typeface="+mj-lt"/>
            </a:endParaRPr>
          </a:p>
        </p:txBody>
      </p:sp>
      <p:sp>
        <p:nvSpPr>
          <p:cNvPr id="30" name="Text 28"/>
          <p:cNvSpPr txBox="1"/>
          <p:nvPr/>
        </p:nvSpPr>
        <p:spPr>
          <a:xfrm>
            <a:off x="8412480" y="5378106"/>
            <a:ext cx="3169920" cy="853440"/>
          </a:xfrm>
          <a:prstGeom prst="rect">
            <a:avLst/>
          </a:prstGeom>
          <a:solidFill>
            <a:srgbClr val="EEF3FA"/>
          </a:solidFill>
          <a:ln/>
        </p:spPr>
        <p:txBody>
          <a:bodyPr wrap="square" lIns="0" tIns="0" rIns="0" bIns="0" rtlCol="0" anchor="ctr"/>
          <a:lstStyle/>
          <a:p>
            <a:pPr algn="ctr"/>
            <a:r>
              <a:rPr lang="en-US" b="1" noProof="1">
                <a:latin typeface="+mj-lt"/>
                <a:ea typeface="Calibri" pitchFamily="34" charset="-122"/>
                <a:cs typeface="Calibri" pitchFamily="34" charset="-120"/>
              </a:rPr>
              <a:t>Existing EU acquis: </a:t>
            </a:r>
          </a:p>
          <a:p>
            <a:pPr algn="ctr"/>
            <a:r>
              <a:rPr lang="en-US" b="1" noProof="1">
                <a:latin typeface="+mj-lt"/>
                <a:ea typeface="Calibri" pitchFamily="34" charset="-122"/>
                <a:cs typeface="Calibri" pitchFamily="34" charset="-120"/>
              </a:rPr>
              <a:t>data · AI · cybersecurity</a:t>
            </a:r>
            <a:endParaRPr lang="en-US" noProof="1">
              <a:latin typeface="+mj-lt"/>
            </a:endParaRPr>
          </a:p>
        </p:txBody>
      </p:sp>
      <p:sp>
        <p:nvSpPr>
          <p:cNvPr id="31" name="Title 4">
            <a:extLst>
              <a:ext uri="{FF2B5EF4-FFF2-40B4-BE49-F238E27FC236}">
                <a16:creationId xmlns:a16="http://schemas.microsoft.com/office/drawing/2014/main" id="{BE9ABC7C-6449-0758-0B18-539111341F62}"/>
              </a:ext>
            </a:extLst>
          </p:cNvPr>
          <p:cNvSpPr txBox="1">
            <a:spLocks/>
          </p:cNvSpPr>
          <p:nvPr/>
        </p:nvSpPr>
        <p:spPr>
          <a:xfrm>
            <a:off x="957431" y="845236"/>
            <a:ext cx="11106750" cy="801002"/>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b="1" kern="1200">
                <a:solidFill>
                  <a:srgbClr val="004672"/>
                </a:solidFill>
                <a:latin typeface="Arial" panose="020B0604020202020204" pitchFamily="34" charset="0"/>
                <a:ea typeface="+mj-ea"/>
                <a:cs typeface="Arial" panose="020B0604020202020204" pitchFamily="34" charset="0"/>
              </a:defRPr>
            </a:lvl1pPr>
          </a:lstStyle>
          <a:p>
            <a:r>
              <a:rPr lang="en-US" noProof="1">
                <a:latin typeface="Arial"/>
                <a:cs typeface="Arial"/>
              </a:rPr>
              <a:t>Which elements are to be considered when designing the implementing acts under Article 61(5b)? </a:t>
            </a:r>
          </a:p>
        </p:txBody>
      </p:sp>
      <p:pic>
        <p:nvPicPr>
          <p:cNvPr id="41" name="Elemento grafico 40" descr="Rete con riempimento a tinta unita">
            <a:extLst>
              <a:ext uri="{FF2B5EF4-FFF2-40B4-BE49-F238E27FC236}">
                <a16:creationId xmlns:a16="http://schemas.microsoft.com/office/drawing/2014/main" id="{060112DD-B62D-6C89-8F30-99E73EE79D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2480" y="2133005"/>
            <a:ext cx="731520" cy="731520"/>
          </a:xfrm>
          <a:prstGeom prst="rect">
            <a:avLst/>
          </a:prstGeom>
        </p:spPr>
      </p:pic>
      <p:pic>
        <p:nvPicPr>
          <p:cNvPr id="43" name="Elemento grafico 42" descr="Codice QR con riempimento a tinta unita">
            <a:extLst>
              <a:ext uri="{FF2B5EF4-FFF2-40B4-BE49-F238E27FC236}">
                <a16:creationId xmlns:a16="http://schemas.microsoft.com/office/drawing/2014/main" id="{C0232EFE-77F9-7159-77DD-01348E02F3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3055" y="3726764"/>
            <a:ext cx="655499" cy="655499"/>
          </a:xfrm>
          <a:prstGeom prst="rect">
            <a:avLst/>
          </a:prstGeom>
        </p:spPr>
      </p:pic>
      <p:pic>
        <p:nvPicPr>
          <p:cNvPr id="45" name="Elemento grafico 44" descr="Puzzle con riempimento a tinta unita">
            <a:extLst>
              <a:ext uri="{FF2B5EF4-FFF2-40B4-BE49-F238E27FC236}">
                <a16:creationId xmlns:a16="http://schemas.microsoft.com/office/drawing/2014/main" id="{A765C485-F0CB-0869-729A-A7210A8D8A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054" y="5288342"/>
            <a:ext cx="726500" cy="726500"/>
          </a:xfrm>
          <a:prstGeom prst="rect">
            <a:avLst/>
          </a:prstGeom>
        </p:spPr>
      </p:pic>
      <p:pic>
        <p:nvPicPr>
          <p:cNvPr id="47" name="Elemento grafico 46" descr="Badge 5 con riempimento a tinta unita">
            <a:extLst>
              <a:ext uri="{FF2B5EF4-FFF2-40B4-BE49-F238E27FC236}">
                <a16:creationId xmlns:a16="http://schemas.microsoft.com/office/drawing/2014/main" id="{B86B774B-5488-0648-D0DA-DE0E641761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9099" y="690008"/>
            <a:ext cx="801002" cy="801002"/>
          </a:xfrm>
          <a:prstGeom prst="rect">
            <a:avLst/>
          </a:prstGeom>
        </p:spPr>
      </p:pic>
    </p:spTree>
  </p:cSld>
  <p:clrMapOvr>
    <a:masterClrMapping/>
  </p:clrMapOvr>
</p:sld>
</file>

<file path=ppt/theme/theme1.xml><?xml version="1.0" encoding="utf-8"?>
<a:theme xmlns:a="http://schemas.openxmlformats.org/drawingml/2006/main" name="Office Theme">
  <a:themeElements>
    <a:clrScheme name="FSR Template">
      <a:dk1>
        <a:srgbClr val="004575"/>
      </a:dk1>
      <a:lt1>
        <a:srgbClr val="FFFFFF"/>
      </a:lt1>
      <a:dk2>
        <a:srgbClr val="004575"/>
      </a:dk2>
      <a:lt2>
        <a:srgbClr val="FFFFFF"/>
      </a:lt2>
      <a:accent1>
        <a:srgbClr val="8F942F"/>
      </a:accent1>
      <a:accent2>
        <a:srgbClr val="C85826"/>
      </a:accent2>
      <a:accent3>
        <a:srgbClr val="C4AEA1"/>
      </a:accent3>
      <a:accent4>
        <a:srgbClr val="F1C46F"/>
      </a:accent4>
      <a:accent5>
        <a:srgbClr val="2581C4"/>
      </a:accent5>
      <a:accent6>
        <a:srgbClr val="00457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Microsoft PowerPoint Presentation (2).pot  -  Compatibility Mode" id="{39EFD688-770E-452A-9EC8-40EA49EC012F}" vid="{DEC5EDC1-2CC6-4A9D-B215-9E0DF6B55929}"/>
    </a:ext>
  </a:extLst>
</a:theme>
</file>

<file path=ppt/theme/theme2.xml><?xml version="1.0" encoding="utf-8"?>
<a:theme xmlns:a="http://schemas.openxmlformats.org/drawingml/2006/main" name="FSR Template">
  <a:themeElements>
    <a:clrScheme name="FSR Template">
      <a:dk1>
        <a:srgbClr val="004575"/>
      </a:dk1>
      <a:lt1>
        <a:srgbClr val="FFFFFF"/>
      </a:lt1>
      <a:dk2>
        <a:srgbClr val="004575"/>
      </a:dk2>
      <a:lt2>
        <a:srgbClr val="FFFFFF"/>
      </a:lt2>
      <a:accent1>
        <a:srgbClr val="8F942F"/>
      </a:accent1>
      <a:accent2>
        <a:srgbClr val="C85826"/>
      </a:accent2>
      <a:accent3>
        <a:srgbClr val="C4AEA1"/>
      </a:accent3>
      <a:accent4>
        <a:srgbClr val="F1C46F"/>
      </a:accent4>
      <a:accent5>
        <a:srgbClr val="2581C4"/>
      </a:accent5>
      <a:accent6>
        <a:srgbClr val="00457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SR Template" id="{7E4B97AB-F91F-415C-A557-314B83F167A2}" vid="{4CACEDF6-B95D-4622-995B-5AA74ED33F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71FE1F21D51FF44B47E4762AEE1707C" ma:contentTypeVersion="20" ma:contentTypeDescription="Create a new document." ma:contentTypeScope="" ma:versionID="3692dab548bf4753c386f12255dcd055">
  <xsd:schema xmlns:xsd="http://www.w3.org/2001/XMLSchema" xmlns:xs="http://www.w3.org/2001/XMLSchema" xmlns:p="http://schemas.microsoft.com/office/2006/metadata/properties" xmlns:ns2="ce4b9325-827e-4497-8e58-508cf4241585" xmlns:ns3="05fdc583-c852-4b37-b91d-af172b4185ed" targetNamespace="http://schemas.microsoft.com/office/2006/metadata/properties" ma:root="true" ma:fieldsID="9b64c6fe0deb3a08eeaf36137e514ce0" ns2:_="" ns3:_="">
    <xsd:import namespace="ce4b9325-827e-4497-8e58-508cf4241585"/>
    <xsd:import namespace="05fdc583-c852-4b37-b91d-af172b4185e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UploadedtoMailchimp"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4b9325-827e-4497-8e58-508cf42415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UploadedtoMailchimp" ma:index="15" nillable="true" ma:displayName="Uploaded to Mailchimp" ma:default="0" ma:format="Dropdown" ma:internalName="UploadedtoMailchimp">
      <xsd:simpleType>
        <xsd:restriction base="dms:Boolean"/>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1a43545-49ed-48fb-bdab-64fb7487fb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fdc583-c852-4b37-b91d-af172b4185e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bd3b6e2-1eae-4e84-9330-cdc2883d8890}" ma:internalName="TaxCatchAll" ma:showField="CatchAllData" ma:web="05fdc583-c852-4b37-b91d-af172b4185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e4b9325-827e-4497-8e58-508cf4241585">
      <Terms xmlns="http://schemas.microsoft.com/office/infopath/2007/PartnerControls"/>
    </lcf76f155ced4ddcb4097134ff3c332f>
    <TaxCatchAll xmlns="05fdc583-c852-4b37-b91d-af172b4185ed" xsi:nil="true"/>
    <UploadedtoMailchimp xmlns="ce4b9325-827e-4497-8e58-508cf4241585">false</UploadedtoMailchimp>
  </documentManagement>
</p:properties>
</file>

<file path=customXml/itemProps1.xml><?xml version="1.0" encoding="utf-8"?>
<ds:datastoreItem xmlns:ds="http://schemas.openxmlformats.org/officeDocument/2006/customXml" ds:itemID="{233E46A2-786C-46F9-AD25-97EAB09AB7E9}">
  <ds:schemaRefs>
    <ds:schemaRef ds:uri="http://schemas.microsoft.com/sharepoint/v3/contenttype/forms"/>
  </ds:schemaRefs>
</ds:datastoreItem>
</file>

<file path=customXml/itemProps2.xml><?xml version="1.0" encoding="utf-8"?>
<ds:datastoreItem xmlns:ds="http://schemas.openxmlformats.org/officeDocument/2006/customXml" ds:itemID="{E73012B6-A0BC-42AF-94A5-7A8B812643C3}"/>
</file>

<file path=customXml/itemProps3.xml><?xml version="1.0" encoding="utf-8"?>
<ds:datastoreItem xmlns:ds="http://schemas.openxmlformats.org/officeDocument/2006/customXml" ds:itemID="{26DC2C82-577C-4465-8306-9AAD163122F7}">
  <ds:schemaRefs>
    <ds:schemaRef ds:uri="http://purl.org/dc/dcmitype/"/>
    <ds:schemaRef ds:uri="http://www.w3.org/XML/1998/namespace"/>
    <ds:schemaRef ds:uri="http://purl.org/dc/terms/"/>
    <ds:schemaRef ds:uri="http://schemas.microsoft.com/office/2006/documentManagement/types"/>
    <ds:schemaRef ds:uri="cf4da20a-1b30-48c1-ad0c-b10481d0b957"/>
    <ds:schemaRef ds:uri="http://schemas.microsoft.com/office/infopath/2007/PartnerControls"/>
    <ds:schemaRef ds:uri="http://purl.org/dc/elements/1.1/"/>
    <ds:schemaRef ds:uri="http://schemas.openxmlformats.org/package/2006/metadata/core-properties"/>
    <ds:schemaRef ds:uri="68fbe4ee-a2c5-4160-af06-5a41e174b43b"/>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2804</Words>
  <Application>Microsoft Office PowerPoint</Application>
  <PresentationFormat>Widescreen</PresentationFormat>
  <Paragraphs>194</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Cambria</vt:lpstr>
      <vt:lpstr>Times New Roman</vt:lpstr>
      <vt:lpstr>Office Theme</vt:lpstr>
      <vt:lpstr>FSR Template</vt:lpstr>
      <vt:lpstr>Reflections on Five Implementation Aspects</vt:lpstr>
      <vt:lpstr>PowerPoint Presentation</vt:lpstr>
      <vt:lpstr>Five implementation aspects</vt:lpstr>
      <vt:lpstr>Who participates in the establishment of the grid data exchange framework? </vt:lpstr>
      <vt:lpstr>PowerPoint Presentation</vt:lpstr>
      <vt:lpstr>PowerPoint Presentation</vt:lpstr>
      <vt:lpstr>Who owns the resulting AI FMs and their output? </vt:lpstr>
      <vt:lpstr>Who owns the resulting AI FMs and their output?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Bondesan, Elena</dc:creator>
  <cp:lastModifiedBy>Nicolai, Sofia</cp:lastModifiedBy>
  <cp:revision>1</cp:revision>
  <dcterms:created xsi:type="dcterms:W3CDTF">2021-07-13T14:45:11Z</dcterms:created>
  <dcterms:modified xsi:type="dcterms:W3CDTF">2026-09-28T07:58:02Z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0x010100D71FE1F21D51FF44B47E4762AEE1707C</vt:lpwstr>
  </property>
  <property fmtid="{D5CDD505-2E9C-101B-9397-08002B2CF9AE}" pid="3" name="MediaServiceImageTags">
    <vt:lpwstr/>
  </property>
</Properties>
</file>