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7"/>
  </p:notesMasterIdLst>
  <p:sldIdLst>
    <p:sldId id="292" r:id="rId6"/>
    <p:sldId id="259" r:id="rId7"/>
    <p:sldId id="286" r:id="rId8"/>
    <p:sldId id="258" r:id="rId9"/>
    <p:sldId id="261" r:id="rId10"/>
    <p:sldId id="279" r:id="rId11"/>
    <p:sldId id="298" r:id="rId12"/>
    <p:sldId id="280" r:id="rId13"/>
    <p:sldId id="301" r:id="rId14"/>
    <p:sldId id="300" r:id="rId15"/>
    <p:sldId id="291" r:id="rId16"/>
  </p:sldIdLst>
  <p:sldSz cx="12192000" cy="6858000"/>
  <p:notesSz cx="7315200" cy="96012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014116-F133-9A97-4697-F14131F1FDF2}" name="CAMMEO, JACOPO" initials="JC" userId="S::JACOPO.CAMMEO@eui.eu::c8933bb2-ad86-47da-9fba-ac5515ebb399" providerId="AD"/>
  <p188:author id="{33D86E16-2F1B-A0B5-5AD2-5EB046FD3B12}" name="RAUDE, MARIE" initials="RM" userId="S::marie.raude@eui.eu::5d589492-9108-4e06-b26e-587a2fa98456" providerId="AD"/>
  <p188:author id="{857E7BA7-DFB5-EFD2-9E31-B12FE289DB6B}" name="HEINRICH, LEA" initials="HL" userId="S::lea.heinrich@eui.eu::1fbacbec-c6b7-4a47-8b32-900a61595d00" providerId="AD"/>
  <p188:author id="{FBAFF4D4-017C-EC14-36EF-A6F920B3255C}" name="CAMMEO, JACOPO" initials="CJ" userId="S::jacopo.cammeo@eui.eu::c8933bb2-ad86-47da-9fba-ac5515ebb39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25C917-C2BE-1FA5-ABAB-2F616B1A94F2}" v="1" dt="2026-06-23T12:48:59.031"/>
    <p1510:client id="{76B58BE0-26F6-4867-86F7-E2CC2D7BF00D}" v="9" dt="2026-06-23T10:34:25.3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47" autoAdjust="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GGERO, ROBERTA" userId="S::roberta.ruggero@eui.eu::3da6b37d-b1b1-4f19-98ec-192b77722a66" providerId="AD" clId="Web-{3325C917-C2BE-1FA5-ABAB-2F616B1A94F2}"/>
    <pc:docChg chg="delSld">
      <pc:chgData name="RUGGERO, ROBERTA" userId="S::roberta.ruggero@eui.eu::3da6b37d-b1b1-4f19-98ec-192b77722a66" providerId="AD" clId="Web-{3325C917-C2BE-1FA5-ABAB-2F616B1A94F2}" dt="2026-06-23T12:48:59.031" v="0"/>
      <pc:docMkLst>
        <pc:docMk/>
      </pc:docMkLst>
      <pc:sldChg chg="del">
        <pc:chgData name="RUGGERO, ROBERTA" userId="S::roberta.ruggero@eui.eu::3da6b37d-b1b1-4f19-98ec-192b77722a66" providerId="AD" clId="Web-{3325C917-C2BE-1FA5-ABAB-2F616B1A94F2}" dt="2026-06-23T12:48:59.031" v="0"/>
        <pc:sldMkLst>
          <pc:docMk/>
          <pc:sldMk cId="2796705204" sldId="299"/>
        </pc:sldMkLst>
      </pc:sldChg>
    </pc:docChg>
  </pc:docChgLst>
  <pc:docChgLst>
    <pc:chgData name="CAMMEO, JACOPO" userId="c8933bb2-ad86-47da-9fba-ac5515ebb399" providerId="ADAL" clId="{FD724BA2-71FF-4602-9D95-8DD14434E441}"/>
    <pc:docChg chg="undo custSel modSld sldOrd modNotesMaster">
      <pc:chgData name="CAMMEO, JACOPO" userId="c8933bb2-ad86-47da-9fba-ac5515ebb399" providerId="ADAL" clId="{FD724BA2-71FF-4602-9D95-8DD14434E441}" dt="2026-06-23T10:36:20.431" v="179" actId="20577"/>
      <pc:docMkLst>
        <pc:docMk/>
      </pc:docMkLst>
      <pc:sldChg chg="modSp ord">
        <pc:chgData name="CAMMEO, JACOPO" userId="c8933bb2-ad86-47da-9fba-ac5515ebb399" providerId="ADAL" clId="{FD724BA2-71FF-4602-9D95-8DD14434E441}" dt="2026-06-23T09:11:32.469" v="23"/>
        <pc:sldMkLst>
          <pc:docMk/>
          <pc:sldMk cId="3781187695" sldId="259"/>
        </pc:sldMkLst>
        <pc:picChg chg="mod">
          <ac:chgData name="CAMMEO, JACOPO" userId="c8933bb2-ad86-47da-9fba-ac5515ebb399" providerId="ADAL" clId="{FD724BA2-71FF-4602-9D95-8DD14434E441}" dt="2026-06-23T08:10:42.239" v="21" actId="1076"/>
          <ac:picMkLst>
            <pc:docMk/>
            <pc:sldMk cId="3781187695" sldId="259"/>
            <ac:picMk id="9" creationId="{8C6806CE-E9FD-22F8-5820-CD0A4EE51D2F}"/>
          </ac:picMkLst>
        </pc:picChg>
      </pc:sldChg>
      <pc:sldChg chg="ord">
        <pc:chgData name="CAMMEO, JACOPO" userId="c8933bb2-ad86-47da-9fba-ac5515ebb399" providerId="ADAL" clId="{FD724BA2-71FF-4602-9D95-8DD14434E441}" dt="2026-06-23T09:11:43.554" v="25"/>
        <pc:sldMkLst>
          <pc:docMk/>
          <pc:sldMk cId="1018210341" sldId="261"/>
        </pc:sldMkLst>
      </pc:sldChg>
      <pc:sldChg chg="modSp mod">
        <pc:chgData name="CAMMEO, JACOPO" userId="c8933bb2-ad86-47da-9fba-ac5515ebb399" providerId="ADAL" clId="{FD724BA2-71FF-4602-9D95-8DD14434E441}" dt="2026-06-23T09:24:32.995" v="50" actId="20577"/>
        <pc:sldMkLst>
          <pc:docMk/>
          <pc:sldMk cId="1601719700" sldId="280"/>
        </pc:sldMkLst>
        <pc:spChg chg="mod">
          <ac:chgData name="CAMMEO, JACOPO" userId="c8933bb2-ad86-47da-9fba-ac5515ebb399" providerId="ADAL" clId="{FD724BA2-71FF-4602-9D95-8DD14434E441}" dt="2026-06-23T09:24:32.995" v="50" actId="20577"/>
          <ac:spMkLst>
            <pc:docMk/>
            <pc:sldMk cId="1601719700" sldId="280"/>
            <ac:spMk id="19" creationId="{92B1F677-6AEF-AAE1-DD9B-85CA4ADC3ADE}"/>
          </ac:spMkLst>
        </pc:spChg>
        <pc:spChg chg="mod">
          <ac:chgData name="CAMMEO, JACOPO" userId="c8933bb2-ad86-47da-9fba-ac5515ebb399" providerId="ADAL" clId="{FD724BA2-71FF-4602-9D95-8DD14434E441}" dt="2026-06-23T09:23:28.782" v="35" actId="20577"/>
          <ac:spMkLst>
            <pc:docMk/>
            <pc:sldMk cId="1601719700" sldId="280"/>
            <ac:spMk id="21" creationId="{D66816F7-E5B3-E103-79D0-598420380E6A}"/>
          </ac:spMkLst>
        </pc:spChg>
      </pc:sldChg>
      <pc:sldChg chg="delSp modSp mod ord">
        <pc:chgData name="CAMMEO, JACOPO" userId="c8933bb2-ad86-47da-9fba-ac5515ebb399" providerId="ADAL" clId="{FD724BA2-71FF-4602-9D95-8DD14434E441}" dt="2026-06-23T09:40:07.453" v="177"/>
        <pc:sldMkLst>
          <pc:docMk/>
          <pc:sldMk cId="2674339948" sldId="286"/>
        </pc:sldMkLst>
        <pc:spChg chg="mod">
          <ac:chgData name="CAMMEO, JACOPO" userId="c8933bb2-ad86-47da-9fba-ac5515ebb399" providerId="ADAL" clId="{FD724BA2-71FF-4602-9D95-8DD14434E441}" dt="2026-06-23T09:39:44.956" v="173" actId="1076"/>
          <ac:spMkLst>
            <pc:docMk/>
            <pc:sldMk cId="2674339948" sldId="286"/>
            <ac:spMk id="9" creationId="{58DAB68B-7415-91ED-9D01-4082E83E8385}"/>
          </ac:spMkLst>
        </pc:spChg>
        <pc:spChg chg="del topLvl">
          <ac:chgData name="CAMMEO, JACOPO" userId="c8933bb2-ad86-47da-9fba-ac5515ebb399" providerId="ADAL" clId="{FD724BA2-71FF-4602-9D95-8DD14434E441}" dt="2026-06-23T09:37:09.250" v="137" actId="478"/>
          <ac:spMkLst>
            <pc:docMk/>
            <pc:sldMk cId="2674339948" sldId="286"/>
            <ac:spMk id="11" creationId="{1178153D-AA6D-4E5A-AC26-6C68AC67182E}"/>
          </ac:spMkLst>
        </pc:spChg>
        <pc:spChg chg="del">
          <ac:chgData name="CAMMEO, JACOPO" userId="c8933bb2-ad86-47da-9fba-ac5515ebb399" providerId="ADAL" clId="{FD724BA2-71FF-4602-9D95-8DD14434E441}" dt="2026-06-23T09:37:01.114" v="136" actId="478"/>
          <ac:spMkLst>
            <pc:docMk/>
            <pc:sldMk cId="2674339948" sldId="286"/>
            <ac:spMk id="14" creationId="{861E0DC6-DF91-F864-0101-5C2E3323A405}"/>
          </ac:spMkLst>
        </pc:spChg>
        <pc:grpChg chg="del">
          <ac:chgData name="CAMMEO, JACOPO" userId="c8933bb2-ad86-47da-9fba-ac5515ebb399" providerId="ADAL" clId="{FD724BA2-71FF-4602-9D95-8DD14434E441}" dt="2026-06-23T09:37:09.250" v="137" actId="478"/>
          <ac:grpSpMkLst>
            <pc:docMk/>
            <pc:sldMk cId="2674339948" sldId="286"/>
            <ac:grpSpMk id="2" creationId="{A9A97E5E-3753-B6A4-7421-035EE65665F5}"/>
          </ac:grpSpMkLst>
        </pc:grpChg>
        <pc:picChg chg="del topLvl">
          <ac:chgData name="CAMMEO, JACOPO" userId="c8933bb2-ad86-47da-9fba-ac5515ebb399" providerId="ADAL" clId="{FD724BA2-71FF-4602-9D95-8DD14434E441}" dt="2026-06-23T09:37:12.834" v="138" actId="478"/>
          <ac:picMkLst>
            <pc:docMk/>
            <pc:sldMk cId="2674339948" sldId="286"/>
            <ac:picMk id="12" creationId="{2ED52F2F-1B21-5176-E0E5-0944FF6FD957}"/>
          </ac:picMkLst>
        </pc:picChg>
      </pc:sldChg>
      <pc:sldChg chg="addSp modSp mod">
        <pc:chgData name="CAMMEO, JACOPO" userId="c8933bb2-ad86-47da-9fba-ac5515ebb399" providerId="ADAL" clId="{FD724BA2-71FF-4602-9D95-8DD14434E441}" dt="2026-06-22T16:59:23.307" v="19" actId="1076"/>
        <pc:sldMkLst>
          <pc:docMk/>
          <pc:sldMk cId="1655978099" sldId="291"/>
        </pc:sldMkLst>
        <pc:spChg chg="add mod">
          <ac:chgData name="CAMMEO, JACOPO" userId="c8933bb2-ad86-47da-9fba-ac5515ebb399" providerId="ADAL" clId="{FD724BA2-71FF-4602-9D95-8DD14434E441}" dt="2026-06-22T16:59:23.307" v="19" actId="1076"/>
          <ac:spMkLst>
            <pc:docMk/>
            <pc:sldMk cId="1655978099" sldId="291"/>
            <ac:spMk id="2" creationId="{F5DD6771-F613-A755-2531-CCE29F2EA6B7}"/>
          </ac:spMkLst>
        </pc:spChg>
      </pc:sldChg>
      <pc:sldChg chg="modNotesTx">
        <pc:chgData name="CAMMEO, JACOPO" userId="c8933bb2-ad86-47da-9fba-ac5515ebb399" providerId="ADAL" clId="{FD724BA2-71FF-4602-9D95-8DD14434E441}" dt="2026-06-23T10:36:20.431" v="179" actId="20577"/>
        <pc:sldMkLst>
          <pc:docMk/>
          <pc:sldMk cId="2888553609" sldId="292"/>
        </pc:sldMkLst>
      </pc:sldChg>
      <pc:sldChg chg="addSp modSp mod">
        <pc:chgData name="CAMMEO, JACOPO" userId="c8933bb2-ad86-47da-9fba-ac5515ebb399" providerId="ADAL" clId="{FD724BA2-71FF-4602-9D95-8DD14434E441}" dt="2026-06-23T09:29:32.837" v="135" actId="122"/>
        <pc:sldMkLst>
          <pc:docMk/>
          <pc:sldMk cId="2173723119" sldId="301"/>
        </pc:sldMkLst>
        <pc:spChg chg="add mod">
          <ac:chgData name="CAMMEO, JACOPO" userId="c8933bb2-ad86-47da-9fba-ac5515ebb399" providerId="ADAL" clId="{FD724BA2-71FF-4602-9D95-8DD14434E441}" dt="2026-06-23T09:29:32.837" v="135" actId="122"/>
          <ac:spMkLst>
            <pc:docMk/>
            <pc:sldMk cId="2173723119" sldId="301"/>
            <ac:spMk id="3" creationId="{FF28A5D8-8450-20AB-6121-1E49889305A6}"/>
          </ac:spMkLst>
        </pc:spChg>
        <pc:graphicFrameChg chg="mod modGraphic">
          <ac:chgData name="CAMMEO, JACOPO" userId="c8933bb2-ad86-47da-9fba-ac5515ebb399" providerId="ADAL" clId="{FD724BA2-71FF-4602-9D95-8DD14434E441}" dt="2026-06-23T09:28:44.241" v="123"/>
          <ac:graphicFrameMkLst>
            <pc:docMk/>
            <pc:sldMk cId="2173723119" sldId="301"/>
            <ac:graphicFrameMk id="6" creationId="{8B0397C7-6151-BB10-3B13-54A3BF898CDA}"/>
          </ac:graphicFrameMkLst>
        </pc:graphicFrame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image" Target="../media/image12.svg"/><Relationship Id="rId4" Type="http://schemas.openxmlformats.org/officeDocument/2006/relationships/image" Target="../media/image15.sv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image" Target="../media/image12.svg"/><Relationship Id="rId4" Type="http://schemas.openxmlformats.org/officeDocument/2006/relationships/image" Target="../media/image15.sv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C82103-B2C6-4586-A412-DE2BE42275AB}" type="doc">
      <dgm:prSet loTypeId="urn:microsoft.com/office/officeart/2008/layout/LinedLis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8687F06E-C785-4F10-B054-FD18B67430A0}">
      <dgm:prSet custT="1"/>
      <dgm:spPr/>
      <dgm:t>
        <a:bodyPr/>
        <a:lstStyle/>
        <a:p>
          <a:pPr algn="r" rtl="0"/>
          <a:r>
            <a:rPr lang="en-US" sz="2000"/>
            <a:t>Simone Borghesi,</a:t>
          </a:r>
          <a:r>
            <a:rPr lang="en-US" sz="2000">
              <a:latin typeface="Aptos Display" panose="02110004020202020204"/>
            </a:rPr>
            <a:t> </a:t>
          </a:r>
        </a:p>
        <a:p>
          <a:pPr algn="r" rtl="0"/>
          <a:r>
            <a:rPr lang="en-US" sz="2000">
              <a:latin typeface="Aptos Display" panose="02110004020202020204"/>
            </a:rPr>
            <a:t>Director</a:t>
          </a:r>
          <a:endParaRPr lang="en-US" sz="2000"/>
        </a:p>
      </dgm:t>
    </dgm:pt>
    <dgm:pt modelId="{1C220E33-41E8-410C-9E8D-A5A600150A11}" type="parTrans" cxnId="{455B6F96-897F-4C74-B9CC-9C88D863EEB3}">
      <dgm:prSet/>
      <dgm:spPr/>
      <dgm:t>
        <a:bodyPr/>
        <a:lstStyle/>
        <a:p>
          <a:pPr algn="r"/>
          <a:endParaRPr lang="en-US" sz="2000"/>
        </a:p>
      </dgm:t>
    </dgm:pt>
    <dgm:pt modelId="{186036C7-0CDD-49DB-A108-707A37E7B200}" type="sibTrans" cxnId="{455B6F96-897F-4C74-B9CC-9C88D863EEB3}">
      <dgm:prSet/>
      <dgm:spPr/>
      <dgm:t>
        <a:bodyPr/>
        <a:lstStyle/>
        <a:p>
          <a:pPr algn="r"/>
          <a:endParaRPr lang="en-US" sz="2000"/>
        </a:p>
      </dgm:t>
    </dgm:pt>
    <dgm:pt modelId="{265B6C6E-CAF0-4688-8498-9C13208D1F53}">
      <dgm:prSet custT="1"/>
      <dgm:spPr/>
      <dgm:t>
        <a:bodyPr/>
        <a:lstStyle/>
        <a:p>
          <a:pPr algn="r" rtl="0"/>
          <a:r>
            <a:rPr lang="en-US" sz="2000"/>
            <a:t>Alessia Casamassima, </a:t>
          </a:r>
        </a:p>
        <a:p>
          <a:pPr algn="r" rtl="0"/>
          <a:r>
            <a:rPr lang="en-US" sz="2000">
              <a:latin typeface="Aptos Display" panose="02110004020202020204"/>
            </a:rPr>
            <a:t>Research associate </a:t>
          </a:r>
          <a:endParaRPr lang="en-US" sz="2000"/>
        </a:p>
      </dgm:t>
    </dgm:pt>
    <dgm:pt modelId="{1536B935-7219-42DA-B242-630063026CBC}" type="parTrans" cxnId="{20AA5047-C6FD-4578-AD2F-C580417F38BD}">
      <dgm:prSet/>
      <dgm:spPr/>
      <dgm:t>
        <a:bodyPr/>
        <a:lstStyle/>
        <a:p>
          <a:pPr algn="r"/>
          <a:endParaRPr lang="en-US" sz="2000"/>
        </a:p>
      </dgm:t>
    </dgm:pt>
    <dgm:pt modelId="{A47AD729-9634-44CC-B691-0B882F4E55FC}" type="sibTrans" cxnId="{20AA5047-C6FD-4578-AD2F-C580417F38BD}">
      <dgm:prSet/>
      <dgm:spPr/>
      <dgm:t>
        <a:bodyPr/>
        <a:lstStyle/>
        <a:p>
          <a:pPr algn="r"/>
          <a:endParaRPr lang="en-US" sz="2000"/>
        </a:p>
      </dgm:t>
    </dgm:pt>
    <dgm:pt modelId="{FCBCD65C-0A88-4F7E-806B-3EE5B2D60DCC}">
      <dgm:prSet custT="1"/>
      <dgm:spPr/>
      <dgm:t>
        <a:bodyPr/>
        <a:lstStyle/>
        <a:p>
          <a:pPr algn="r" rtl="0"/>
          <a:r>
            <a:rPr lang="en-US" sz="2000" dirty="0"/>
            <a:t>Jacopo </a:t>
          </a:r>
          <a:r>
            <a:rPr lang="en-US" sz="2000" dirty="0" err="1"/>
            <a:t>Cammeo</a:t>
          </a:r>
          <a:r>
            <a:rPr lang="en-US" sz="2000" dirty="0" err="1">
              <a:latin typeface="Aptos Display" panose="02110004020202020204"/>
            </a:rPr>
            <a:t>,</a:t>
          </a:r>
          <a:r>
            <a:rPr lang="en-US" sz="2000" dirty="0">
              <a:latin typeface="Aptos Display" panose="02110004020202020204"/>
            </a:rPr>
            <a:t> </a:t>
          </a:r>
        </a:p>
        <a:p>
          <a:pPr algn="r" rtl="0"/>
          <a:r>
            <a:rPr lang="en-US" sz="2000" dirty="0">
              <a:latin typeface="Aptos Display" panose="02110004020202020204"/>
            </a:rPr>
            <a:t>Research associate</a:t>
          </a:r>
          <a:endParaRPr lang="en-US" sz="2000" dirty="0"/>
        </a:p>
      </dgm:t>
    </dgm:pt>
    <dgm:pt modelId="{76DFE8CE-1A6D-4A94-BF97-C92E8EB677D5}" type="parTrans" cxnId="{C5CCCE0B-F071-479D-8636-7F6C7E1DC0B0}">
      <dgm:prSet/>
      <dgm:spPr/>
      <dgm:t>
        <a:bodyPr/>
        <a:lstStyle/>
        <a:p>
          <a:pPr algn="r"/>
          <a:endParaRPr lang="en-US" sz="2000"/>
        </a:p>
      </dgm:t>
    </dgm:pt>
    <dgm:pt modelId="{06017EE6-0BEF-4521-9E5A-BBEEEF90C6C6}" type="sibTrans" cxnId="{C5CCCE0B-F071-479D-8636-7F6C7E1DC0B0}">
      <dgm:prSet/>
      <dgm:spPr/>
      <dgm:t>
        <a:bodyPr/>
        <a:lstStyle/>
        <a:p>
          <a:pPr algn="r"/>
          <a:endParaRPr lang="en-US" sz="2000"/>
        </a:p>
      </dgm:t>
    </dgm:pt>
    <dgm:pt modelId="{056179BF-703C-45AA-B6DB-64D7F30061AF}">
      <dgm:prSet custT="1"/>
      <dgm:spPr/>
      <dgm:t>
        <a:bodyPr/>
        <a:lstStyle/>
        <a:p>
          <a:pPr algn="r" rtl="0"/>
          <a:r>
            <a:rPr lang="en-US" sz="2000"/>
            <a:t>Lea Heinrich</a:t>
          </a:r>
          <a:r>
            <a:rPr lang="en-US" sz="2000">
              <a:latin typeface="Aptos Display" panose="02110004020202020204"/>
            </a:rPr>
            <a:t>, </a:t>
          </a:r>
        </a:p>
        <a:p>
          <a:pPr algn="r" rtl="0"/>
          <a:r>
            <a:rPr lang="en-US" sz="2000">
              <a:latin typeface="Aptos Display" panose="02110004020202020204"/>
            </a:rPr>
            <a:t>Project associate</a:t>
          </a:r>
          <a:endParaRPr lang="en-US" sz="2000"/>
        </a:p>
      </dgm:t>
    </dgm:pt>
    <dgm:pt modelId="{9C2EBFE8-69F3-46EB-B8DF-20436CD5F237}" type="parTrans" cxnId="{D907D100-AEE4-45FC-96AA-32CD85C6AECD}">
      <dgm:prSet/>
      <dgm:spPr/>
      <dgm:t>
        <a:bodyPr/>
        <a:lstStyle/>
        <a:p>
          <a:pPr algn="r"/>
          <a:endParaRPr lang="en-US" sz="2000"/>
        </a:p>
      </dgm:t>
    </dgm:pt>
    <dgm:pt modelId="{FBC0C394-F9D6-4885-9ED7-C1B774FF0621}" type="sibTrans" cxnId="{D907D100-AEE4-45FC-96AA-32CD85C6AECD}">
      <dgm:prSet/>
      <dgm:spPr/>
      <dgm:t>
        <a:bodyPr/>
        <a:lstStyle/>
        <a:p>
          <a:pPr algn="r"/>
          <a:endParaRPr lang="en-US" sz="2000"/>
        </a:p>
      </dgm:t>
    </dgm:pt>
    <dgm:pt modelId="{B7866355-22BA-4C49-A23A-79507CB34D7B}">
      <dgm:prSet custT="1"/>
      <dgm:spPr/>
      <dgm:t>
        <a:bodyPr/>
        <a:lstStyle/>
        <a:p>
          <a:pPr algn="r" rtl="0"/>
          <a:r>
            <a:rPr lang="en-US" sz="2000"/>
            <a:t>Marie Raude</a:t>
          </a:r>
          <a:r>
            <a:rPr lang="en-US" sz="2000">
              <a:latin typeface="Aptos Display" panose="02110004020202020204"/>
            </a:rPr>
            <a:t>, </a:t>
          </a:r>
        </a:p>
        <a:p>
          <a:pPr algn="r" rtl="0"/>
          <a:r>
            <a:rPr lang="en-US" sz="2000">
              <a:latin typeface="Aptos Display" panose="02110004020202020204"/>
            </a:rPr>
            <a:t>Research associate</a:t>
          </a:r>
          <a:endParaRPr lang="en-US" sz="2000"/>
        </a:p>
      </dgm:t>
    </dgm:pt>
    <dgm:pt modelId="{57851777-4632-438D-8670-C6A0A45C1189}" type="parTrans" cxnId="{912A3880-5376-442B-B5E8-16F527769B28}">
      <dgm:prSet/>
      <dgm:spPr/>
      <dgm:t>
        <a:bodyPr/>
        <a:lstStyle/>
        <a:p>
          <a:pPr algn="r"/>
          <a:endParaRPr lang="en-US" sz="2000"/>
        </a:p>
      </dgm:t>
    </dgm:pt>
    <dgm:pt modelId="{72487CE4-E4D4-4899-BE65-249446749F1A}" type="sibTrans" cxnId="{912A3880-5376-442B-B5E8-16F527769B28}">
      <dgm:prSet/>
      <dgm:spPr/>
      <dgm:t>
        <a:bodyPr/>
        <a:lstStyle/>
        <a:p>
          <a:pPr algn="r"/>
          <a:endParaRPr lang="en-US" sz="2000"/>
        </a:p>
      </dgm:t>
    </dgm:pt>
    <dgm:pt modelId="{CB2B86F4-EBA9-4185-8BE9-8F2ABD0AF45C}" type="pres">
      <dgm:prSet presAssocID="{81C82103-B2C6-4586-A412-DE2BE42275AB}" presName="vert0" presStyleCnt="0">
        <dgm:presLayoutVars>
          <dgm:dir/>
          <dgm:animOne val="branch"/>
          <dgm:animLvl val="lvl"/>
        </dgm:presLayoutVars>
      </dgm:prSet>
      <dgm:spPr/>
    </dgm:pt>
    <dgm:pt modelId="{7F4FE45E-0663-48A9-B92C-F182DD9BFC78}" type="pres">
      <dgm:prSet presAssocID="{8687F06E-C785-4F10-B054-FD18B67430A0}" presName="thickLine" presStyleLbl="alignNode1" presStyleIdx="0" presStyleCnt="5"/>
      <dgm:spPr/>
    </dgm:pt>
    <dgm:pt modelId="{560E55F2-97BE-40B9-B150-ADA61930F3FF}" type="pres">
      <dgm:prSet presAssocID="{8687F06E-C785-4F10-B054-FD18B67430A0}" presName="horz1" presStyleCnt="0"/>
      <dgm:spPr/>
    </dgm:pt>
    <dgm:pt modelId="{291B0F2F-AD36-4D57-B44B-E72E440AC225}" type="pres">
      <dgm:prSet presAssocID="{8687F06E-C785-4F10-B054-FD18B67430A0}" presName="tx1" presStyleLbl="revTx" presStyleIdx="0" presStyleCnt="5"/>
      <dgm:spPr/>
    </dgm:pt>
    <dgm:pt modelId="{0500EC42-7B55-49D6-B281-19E4DF178EFB}" type="pres">
      <dgm:prSet presAssocID="{8687F06E-C785-4F10-B054-FD18B67430A0}" presName="vert1" presStyleCnt="0"/>
      <dgm:spPr/>
    </dgm:pt>
    <dgm:pt modelId="{C8455C85-E889-4346-81EB-940F4DDC3444}" type="pres">
      <dgm:prSet presAssocID="{265B6C6E-CAF0-4688-8498-9C13208D1F53}" presName="thickLine" presStyleLbl="alignNode1" presStyleIdx="1" presStyleCnt="5"/>
      <dgm:spPr/>
    </dgm:pt>
    <dgm:pt modelId="{2F9C054B-8034-4146-BDD0-6ECAFAD2EA93}" type="pres">
      <dgm:prSet presAssocID="{265B6C6E-CAF0-4688-8498-9C13208D1F53}" presName="horz1" presStyleCnt="0"/>
      <dgm:spPr/>
    </dgm:pt>
    <dgm:pt modelId="{E95597CE-3E98-4809-9BDB-44087D952567}" type="pres">
      <dgm:prSet presAssocID="{265B6C6E-CAF0-4688-8498-9C13208D1F53}" presName="tx1" presStyleLbl="revTx" presStyleIdx="1" presStyleCnt="5"/>
      <dgm:spPr/>
    </dgm:pt>
    <dgm:pt modelId="{DD02D8E9-14CC-49C0-AA3F-90880A176148}" type="pres">
      <dgm:prSet presAssocID="{265B6C6E-CAF0-4688-8498-9C13208D1F53}" presName="vert1" presStyleCnt="0"/>
      <dgm:spPr/>
    </dgm:pt>
    <dgm:pt modelId="{31E0AAAA-4D51-4053-813B-3810D42C9C71}" type="pres">
      <dgm:prSet presAssocID="{FCBCD65C-0A88-4F7E-806B-3EE5B2D60DCC}" presName="thickLine" presStyleLbl="alignNode1" presStyleIdx="2" presStyleCnt="5"/>
      <dgm:spPr/>
    </dgm:pt>
    <dgm:pt modelId="{6074F791-3803-4757-BFE6-75AD748A8D09}" type="pres">
      <dgm:prSet presAssocID="{FCBCD65C-0A88-4F7E-806B-3EE5B2D60DCC}" presName="horz1" presStyleCnt="0"/>
      <dgm:spPr/>
    </dgm:pt>
    <dgm:pt modelId="{4B38078C-D030-4494-9284-63C8F88F0B22}" type="pres">
      <dgm:prSet presAssocID="{FCBCD65C-0A88-4F7E-806B-3EE5B2D60DCC}" presName="tx1" presStyleLbl="revTx" presStyleIdx="2" presStyleCnt="5"/>
      <dgm:spPr/>
    </dgm:pt>
    <dgm:pt modelId="{F79F7286-52A6-4AC3-ACFC-C9D6118BB19E}" type="pres">
      <dgm:prSet presAssocID="{FCBCD65C-0A88-4F7E-806B-3EE5B2D60DCC}" presName="vert1" presStyleCnt="0"/>
      <dgm:spPr/>
    </dgm:pt>
    <dgm:pt modelId="{800932E6-B5F6-49BA-8819-5141FF18132E}" type="pres">
      <dgm:prSet presAssocID="{056179BF-703C-45AA-B6DB-64D7F30061AF}" presName="thickLine" presStyleLbl="alignNode1" presStyleIdx="3" presStyleCnt="5"/>
      <dgm:spPr/>
    </dgm:pt>
    <dgm:pt modelId="{72CC9B07-EB6A-4C15-BE2F-BDC8EB37DD6A}" type="pres">
      <dgm:prSet presAssocID="{056179BF-703C-45AA-B6DB-64D7F30061AF}" presName="horz1" presStyleCnt="0"/>
      <dgm:spPr/>
    </dgm:pt>
    <dgm:pt modelId="{3F7FC776-63FF-4484-8460-4D9C1096905C}" type="pres">
      <dgm:prSet presAssocID="{056179BF-703C-45AA-B6DB-64D7F30061AF}" presName="tx1" presStyleLbl="revTx" presStyleIdx="3" presStyleCnt="5"/>
      <dgm:spPr/>
    </dgm:pt>
    <dgm:pt modelId="{CC809D56-646E-47BB-8474-50C613F32A84}" type="pres">
      <dgm:prSet presAssocID="{056179BF-703C-45AA-B6DB-64D7F30061AF}" presName="vert1" presStyleCnt="0"/>
      <dgm:spPr/>
    </dgm:pt>
    <dgm:pt modelId="{C0D92F55-30F2-4B34-B5F7-C2A63AB37411}" type="pres">
      <dgm:prSet presAssocID="{B7866355-22BA-4C49-A23A-79507CB34D7B}" presName="thickLine" presStyleLbl="alignNode1" presStyleIdx="4" presStyleCnt="5"/>
      <dgm:spPr/>
    </dgm:pt>
    <dgm:pt modelId="{44545FB8-03AB-482A-AA1D-A4B6D79B8AEF}" type="pres">
      <dgm:prSet presAssocID="{B7866355-22BA-4C49-A23A-79507CB34D7B}" presName="horz1" presStyleCnt="0"/>
      <dgm:spPr/>
    </dgm:pt>
    <dgm:pt modelId="{293E626C-BD66-4572-8245-E33B87AE4556}" type="pres">
      <dgm:prSet presAssocID="{B7866355-22BA-4C49-A23A-79507CB34D7B}" presName="tx1" presStyleLbl="revTx" presStyleIdx="4" presStyleCnt="5"/>
      <dgm:spPr/>
    </dgm:pt>
    <dgm:pt modelId="{286E232A-051E-4E60-8F89-F9F2533DFEDC}" type="pres">
      <dgm:prSet presAssocID="{B7866355-22BA-4C49-A23A-79507CB34D7B}" presName="vert1" presStyleCnt="0"/>
      <dgm:spPr/>
    </dgm:pt>
  </dgm:ptLst>
  <dgm:cxnLst>
    <dgm:cxn modelId="{D907D100-AEE4-45FC-96AA-32CD85C6AECD}" srcId="{81C82103-B2C6-4586-A412-DE2BE42275AB}" destId="{056179BF-703C-45AA-B6DB-64D7F30061AF}" srcOrd="3" destOrd="0" parTransId="{9C2EBFE8-69F3-46EB-B8DF-20436CD5F237}" sibTransId="{FBC0C394-F9D6-4885-9ED7-C1B774FF0621}"/>
    <dgm:cxn modelId="{5232A504-4D13-41BA-BF9B-823440474074}" type="presOf" srcId="{FCBCD65C-0A88-4F7E-806B-3EE5B2D60DCC}" destId="{4B38078C-D030-4494-9284-63C8F88F0B22}" srcOrd="0" destOrd="0" presId="urn:microsoft.com/office/officeart/2008/layout/LinedList"/>
    <dgm:cxn modelId="{2FC84F05-9EC6-45FA-83C0-5A3F20D184A1}" type="presOf" srcId="{265B6C6E-CAF0-4688-8498-9C13208D1F53}" destId="{E95597CE-3E98-4809-9BDB-44087D952567}" srcOrd="0" destOrd="0" presId="urn:microsoft.com/office/officeart/2008/layout/LinedList"/>
    <dgm:cxn modelId="{C5CCCE0B-F071-479D-8636-7F6C7E1DC0B0}" srcId="{81C82103-B2C6-4586-A412-DE2BE42275AB}" destId="{FCBCD65C-0A88-4F7E-806B-3EE5B2D60DCC}" srcOrd="2" destOrd="0" parTransId="{76DFE8CE-1A6D-4A94-BF97-C92E8EB677D5}" sibTransId="{06017EE6-0BEF-4521-9E5A-BBEEEF90C6C6}"/>
    <dgm:cxn modelId="{2C8C8322-56BF-4DD4-9CB6-EF3A2ADE4A90}" type="presOf" srcId="{8687F06E-C785-4F10-B054-FD18B67430A0}" destId="{291B0F2F-AD36-4D57-B44B-E72E440AC225}" srcOrd="0" destOrd="0" presId="urn:microsoft.com/office/officeart/2008/layout/LinedList"/>
    <dgm:cxn modelId="{20AA5047-C6FD-4578-AD2F-C580417F38BD}" srcId="{81C82103-B2C6-4586-A412-DE2BE42275AB}" destId="{265B6C6E-CAF0-4688-8498-9C13208D1F53}" srcOrd="1" destOrd="0" parTransId="{1536B935-7219-42DA-B242-630063026CBC}" sibTransId="{A47AD729-9634-44CC-B691-0B882F4E55FC}"/>
    <dgm:cxn modelId="{912A3880-5376-442B-B5E8-16F527769B28}" srcId="{81C82103-B2C6-4586-A412-DE2BE42275AB}" destId="{B7866355-22BA-4C49-A23A-79507CB34D7B}" srcOrd="4" destOrd="0" parTransId="{57851777-4632-438D-8670-C6A0A45C1189}" sibTransId="{72487CE4-E4D4-4899-BE65-249446749F1A}"/>
    <dgm:cxn modelId="{455B6F96-897F-4C74-B9CC-9C88D863EEB3}" srcId="{81C82103-B2C6-4586-A412-DE2BE42275AB}" destId="{8687F06E-C785-4F10-B054-FD18B67430A0}" srcOrd="0" destOrd="0" parTransId="{1C220E33-41E8-410C-9E8D-A5A600150A11}" sibTransId="{186036C7-0CDD-49DB-A108-707A37E7B200}"/>
    <dgm:cxn modelId="{71D0B6ED-E764-4C78-AB28-0DDFBBED52DD}" type="presOf" srcId="{81C82103-B2C6-4586-A412-DE2BE42275AB}" destId="{CB2B86F4-EBA9-4185-8BE9-8F2ABD0AF45C}" srcOrd="0" destOrd="0" presId="urn:microsoft.com/office/officeart/2008/layout/LinedList"/>
    <dgm:cxn modelId="{B088D1EE-FBAD-4B38-ACD6-3B2CA44EE2DD}" type="presOf" srcId="{B7866355-22BA-4C49-A23A-79507CB34D7B}" destId="{293E626C-BD66-4572-8245-E33B87AE4556}" srcOrd="0" destOrd="0" presId="urn:microsoft.com/office/officeart/2008/layout/LinedList"/>
    <dgm:cxn modelId="{0A074BFC-9435-4B92-BC87-B2F3C1A3FBDB}" type="presOf" srcId="{056179BF-703C-45AA-B6DB-64D7F30061AF}" destId="{3F7FC776-63FF-4484-8460-4D9C1096905C}" srcOrd="0" destOrd="0" presId="urn:microsoft.com/office/officeart/2008/layout/LinedList"/>
    <dgm:cxn modelId="{6C28B848-4E66-4208-B949-691504BD825F}" type="presParOf" srcId="{CB2B86F4-EBA9-4185-8BE9-8F2ABD0AF45C}" destId="{7F4FE45E-0663-48A9-B92C-F182DD9BFC78}" srcOrd="0" destOrd="0" presId="urn:microsoft.com/office/officeart/2008/layout/LinedList"/>
    <dgm:cxn modelId="{D16A3CD9-98D6-4550-8469-ACBB007D5809}" type="presParOf" srcId="{CB2B86F4-EBA9-4185-8BE9-8F2ABD0AF45C}" destId="{560E55F2-97BE-40B9-B150-ADA61930F3FF}" srcOrd="1" destOrd="0" presId="urn:microsoft.com/office/officeart/2008/layout/LinedList"/>
    <dgm:cxn modelId="{2C247540-4338-410F-A0A3-C14956D1D2B8}" type="presParOf" srcId="{560E55F2-97BE-40B9-B150-ADA61930F3FF}" destId="{291B0F2F-AD36-4D57-B44B-E72E440AC225}" srcOrd="0" destOrd="0" presId="urn:microsoft.com/office/officeart/2008/layout/LinedList"/>
    <dgm:cxn modelId="{755EA703-866A-45CF-B592-26378A7715D4}" type="presParOf" srcId="{560E55F2-97BE-40B9-B150-ADA61930F3FF}" destId="{0500EC42-7B55-49D6-B281-19E4DF178EFB}" srcOrd="1" destOrd="0" presId="urn:microsoft.com/office/officeart/2008/layout/LinedList"/>
    <dgm:cxn modelId="{C9382D46-2555-41AA-9BA9-749114CB2564}" type="presParOf" srcId="{CB2B86F4-EBA9-4185-8BE9-8F2ABD0AF45C}" destId="{C8455C85-E889-4346-81EB-940F4DDC3444}" srcOrd="2" destOrd="0" presId="urn:microsoft.com/office/officeart/2008/layout/LinedList"/>
    <dgm:cxn modelId="{EB75703E-1060-4F8A-95F9-FD77F29E5F42}" type="presParOf" srcId="{CB2B86F4-EBA9-4185-8BE9-8F2ABD0AF45C}" destId="{2F9C054B-8034-4146-BDD0-6ECAFAD2EA93}" srcOrd="3" destOrd="0" presId="urn:microsoft.com/office/officeart/2008/layout/LinedList"/>
    <dgm:cxn modelId="{037C9EB0-30F9-4FDE-AB30-51EA4ABC7C23}" type="presParOf" srcId="{2F9C054B-8034-4146-BDD0-6ECAFAD2EA93}" destId="{E95597CE-3E98-4809-9BDB-44087D952567}" srcOrd="0" destOrd="0" presId="urn:microsoft.com/office/officeart/2008/layout/LinedList"/>
    <dgm:cxn modelId="{FE934E99-004B-40AE-BF11-404437B06ABF}" type="presParOf" srcId="{2F9C054B-8034-4146-BDD0-6ECAFAD2EA93}" destId="{DD02D8E9-14CC-49C0-AA3F-90880A176148}" srcOrd="1" destOrd="0" presId="urn:microsoft.com/office/officeart/2008/layout/LinedList"/>
    <dgm:cxn modelId="{88D1E209-A072-4FFB-8E88-6880D471D983}" type="presParOf" srcId="{CB2B86F4-EBA9-4185-8BE9-8F2ABD0AF45C}" destId="{31E0AAAA-4D51-4053-813B-3810D42C9C71}" srcOrd="4" destOrd="0" presId="urn:microsoft.com/office/officeart/2008/layout/LinedList"/>
    <dgm:cxn modelId="{398B2305-5160-4200-9548-0B2E7A7EB8CA}" type="presParOf" srcId="{CB2B86F4-EBA9-4185-8BE9-8F2ABD0AF45C}" destId="{6074F791-3803-4757-BFE6-75AD748A8D09}" srcOrd="5" destOrd="0" presId="urn:microsoft.com/office/officeart/2008/layout/LinedList"/>
    <dgm:cxn modelId="{A537D4BC-34EB-4739-8063-4683E907721E}" type="presParOf" srcId="{6074F791-3803-4757-BFE6-75AD748A8D09}" destId="{4B38078C-D030-4494-9284-63C8F88F0B22}" srcOrd="0" destOrd="0" presId="urn:microsoft.com/office/officeart/2008/layout/LinedList"/>
    <dgm:cxn modelId="{5C81EC86-7D3F-4372-ABB0-44891DE8CD08}" type="presParOf" srcId="{6074F791-3803-4757-BFE6-75AD748A8D09}" destId="{F79F7286-52A6-4AC3-ACFC-C9D6118BB19E}" srcOrd="1" destOrd="0" presId="urn:microsoft.com/office/officeart/2008/layout/LinedList"/>
    <dgm:cxn modelId="{77C0CBA1-99CF-401A-83B7-DA4489B4F838}" type="presParOf" srcId="{CB2B86F4-EBA9-4185-8BE9-8F2ABD0AF45C}" destId="{800932E6-B5F6-49BA-8819-5141FF18132E}" srcOrd="6" destOrd="0" presId="urn:microsoft.com/office/officeart/2008/layout/LinedList"/>
    <dgm:cxn modelId="{541700F6-D480-482A-99AB-93FAC1C13B9A}" type="presParOf" srcId="{CB2B86F4-EBA9-4185-8BE9-8F2ABD0AF45C}" destId="{72CC9B07-EB6A-4C15-BE2F-BDC8EB37DD6A}" srcOrd="7" destOrd="0" presId="urn:microsoft.com/office/officeart/2008/layout/LinedList"/>
    <dgm:cxn modelId="{2D4B217C-24EF-4BF1-8EB4-02FF0E3B5696}" type="presParOf" srcId="{72CC9B07-EB6A-4C15-BE2F-BDC8EB37DD6A}" destId="{3F7FC776-63FF-4484-8460-4D9C1096905C}" srcOrd="0" destOrd="0" presId="urn:microsoft.com/office/officeart/2008/layout/LinedList"/>
    <dgm:cxn modelId="{79209575-7119-4F4F-83B0-F8F3E04FE85E}" type="presParOf" srcId="{72CC9B07-EB6A-4C15-BE2F-BDC8EB37DD6A}" destId="{CC809D56-646E-47BB-8474-50C613F32A84}" srcOrd="1" destOrd="0" presId="urn:microsoft.com/office/officeart/2008/layout/LinedList"/>
    <dgm:cxn modelId="{71BB965D-60C3-4D27-9D0B-61A8D3CFC01E}" type="presParOf" srcId="{CB2B86F4-EBA9-4185-8BE9-8F2ABD0AF45C}" destId="{C0D92F55-30F2-4B34-B5F7-C2A63AB37411}" srcOrd="8" destOrd="0" presId="urn:microsoft.com/office/officeart/2008/layout/LinedList"/>
    <dgm:cxn modelId="{F4E631A9-EB19-40AE-83EC-91A2D76123AC}" type="presParOf" srcId="{CB2B86F4-EBA9-4185-8BE9-8F2ABD0AF45C}" destId="{44545FB8-03AB-482A-AA1D-A4B6D79B8AEF}" srcOrd="9" destOrd="0" presId="urn:microsoft.com/office/officeart/2008/layout/LinedList"/>
    <dgm:cxn modelId="{9116799F-5E66-4A7C-A3C7-7347FB998723}" type="presParOf" srcId="{44545FB8-03AB-482A-AA1D-A4B6D79B8AEF}" destId="{293E626C-BD66-4572-8245-E33B87AE4556}" srcOrd="0" destOrd="0" presId="urn:microsoft.com/office/officeart/2008/layout/LinedList"/>
    <dgm:cxn modelId="{D7FFD680-2ABE-4768-80BA-04DF84C0E06F}" type="presParOf" srcId="{44545FB8-03AB-482A-AA1D-A4B6D79B8AEF}" destId="{286E232A-051E-4E60-8F89-F9F2533DFED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C82103-B2C6-4586-A412-DE2BE42275AB}" type="doc">
      <dgm:prSet loTypeId="urn:microsoft.com/office/officeart/2008/layout/LinedLis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8687F06E-C785-4F10-B054-FD18B67430A0}">
      <dgm:prSet custT="1"/>
      <dgm:spPr/>
      <dgm:t>
        <a:bodyPr/>
        <a:lstStyle/>
        <a:p>
          <a:pPr algn="r" rtl="0"/>
          <a:r>
            <a:rPr lang="en-US" sz="2000" dirty="0">
              <a:latin typeface="Aptos Display" panose="02110004020202020204"/>
            </a:rPr>
            <a:t> Simon Quemin, Data monitoring advisor</a:t>
          </a:r>
          <a:endParaRPr lang="en-US" sz="2000" dirty="0"/>
        </a:p>
      </dgm:t>
    </dgm:pt>
    <dgm:pt modelId="{1C220E33-41E8-410C-9E8D-A5A600150A11}" type="parTrans" cxnId="{455B6F96-897F-4C74-B9CC-9C88D863EEB3}">
      <dgm:prSet/>
      <dgm:spPr/>
      <dgm:t>
        <a:bodyPr/>
        <a:lstStyle/>
        <a:p>
          <a:pPr algn="r"/>
          <a:endParaRPr lang="en-US" sz="2000"/>
        </a:p>
      </dgm:t>
    </dgm:pt>
    <dgm:pt modelId="{186036C7-0CDD-49DB-A108-707A37E7B200}" type="sibTrans" cxnId="{455B6F96-897F-4C74-B9CC-9C88D863EEB3}">
      <dgm:prSet/>
      <dgm:spPr/>
      <dgm:t>
        <a:bodyPr/>
        <a:lstStyle/>
        <a:p>
          <a:pPr algn="r"/>
          <a:endParaRPr lang="en-US" sz="2000"/>
        </a:p>
      </dgm:t>
    </dgm:pt>
    <dgm:pt modelId="{265B6C6E-CAF0-4688-8498-9C13208D1F53}">
      <dgm:prSet custT="1"/>
      <dgm:spPr/>
      <dgm:t>
        <a:bodyPr/>
        <a:lstStyle/>
        <a:p>
          <a:pPr algn="r" rtl="0"/>
          <a:r>
            <a:rPr lang="en-US" sz="2000" dirty="0">
              <a:latin typeface="Aptos Display" panose="02110004020202020204"/>
            </a:rPr>
            <a:t> Albert Ferrari, </a:t>
          </a:r>
          <a:r>
            <a:rPr lang="en-US" sz="2000">
              <a:latin typeface="Aptos Display" panose="02110004020202020204"/>
            </a:rPr>
            <a:t>Training</a:t>
          </a:r>
          <a:r>
            <a:rPr lang="en-US" sz="2000"/>
            <a:t> course collaborator</a:t>
          </a:r>
          <a:endParaRPr lang="en-US" sz="2000" dirty="0">
            <a:latin typeface="Aptos Display" panose="02110004020202020204"/>
          </a:endParaRPr>
        </a:p>
      </dgm:t>
    </dgm:pt>
    <dgm:pt modelId="{1536B935-7219-42DA-B242-630063026CBC}" type="parTrans" cxnId="{20AA5047-C6FD-4578-AD2F-C580417F38BD}">
      <dgm:prSet/>
      <dgm:spPr/>
      <dgm:t>
        <a:bodyPr/>
        <a:lstStyle/>
        <a:p>
          <a:pPr algn="r"/>
          <a:endParaRPr lang="en-US" sz="2000"/>
        </a:p>
      </dgm:t>
    </dgm:pt>
    <dgm:pt modelId="{A47AD729-9634-44CC-B691-0B882F4E55FC}" type="sibTrans" cxnId="{20AA5047-C6FD-4578-AD2F-C580417F38BD}">
      <dgm:prSet/>
      <dgm:spPr/>
      <dgm:t>
        <a:bodyPr/>
        <a:lstStyle/>
        <a:p>
          <a:pPr algn="r"/>
          <a:endParaRPr lang="en-US" sz="2000"/>
        </a:p>
      </dgm:t>
    </dgm:pt>
    <dgm:pt modelId="{CB2B86F4-EBA9-4185-8BE9-8F2ABD0AF45C}" type="pres">
      <dgm:prSet presAssocID="{81C82103-B2C6-4586-A412-DE2BE42275AB}" presName="vert0" presStyleCnt="0">
        <dgm:presLayoutVars>
          <dgm:dir/>
          <dgm:animOne val="branch"/>
          <dgm:animLvl val="lvl"/>
        </dgm:presLayoutVars>
      </dgm:prSet>
      <dgm:spPr/>
    </dgm:pt>
    <dgm:pt modelId="{7F4FE45E-0663-48A9-B92C-F182DD9BFC78}" type="pres">
      <dgm:prSet presAssocID="{8687F06E-C785-4F10-B054-FD18B67430A0}" presName="thickLine" presStyleLbl="alignNode1" presStyleIdx="0" presStyleCnt="2"/>
      <dgm:spPr/>
    </dgm:pt>
    <dgm:pt modelId="{560E55F2-97BE-40B9-B150-ADA61930F3FF}" type="pres">
      <dgm:prSet presAssocID="{8687F06E-C785-4F10-B054-FD18B67430A0}" presName="horz1" presStyleCnt="0"/>
      <dgm:spPr/>
    </dgm:pt>
    <dgm:pt modelId="{291B0F2F-AD36-4D57-B44B-E72E440AC225}" type="pres">
      <dgm:prSet presAssocID="{8687F06E-C785-4F10-B054-FD18B67430A0}" presName="tx1" presStyleLbl="revTx" presStyleIdx="0" presStyleCnt="2"/>
      <dgm:spPr/>
    </dgm:pt>
    <dgm:pt modelId="{0500EC42-7B55-49D6-B281-19E4DF178EFB}" type="pres">
      <dgm:prSet presAssocID="{8687F06E-C785-4F10-B054-FD18B67430A0}" presName="vert1" presStyleCnt="0"/>
      <dgm:spPr/>
    </dgm:pt>
    <dgm:pt modelId="{C8455C85-E889-4346-81EB-940F4DDC3444}" type="pres">
      <dgm:prSet presAssocID="{265B6C6E-CAF0-4688-8498-9C13208D1F53}" presName="thickLine" presStyleLbl="alignNode1" presStyleIdx="1" presStyleCnt="2"/>
      <dgm:spPr/>
    </dgm:pt>
    <dgm:pt modelId="{2F9C054B-8034-4146-BDD0-6ECAFAD2EA93}" type="pres">
      <dgm:prSet presAssocID="{265B6C6E-CAF0-4688-8498-9C13208D1F53}" presName="horz1" presStyleCnt="0"/>
      <dgm:spPr/>
    </dgm:pt>
    <dgm:pt modelId="{E95597CE-3E98-4809-9BDB-44087D952567}" type="pres">
      <dgm:prSet presAssocID="{265B6C6E-CAF0-4688-8498-9C13208D1F53}" presName="tx1" presStyleLbl="revTx" presStyleIdx="1" presStyleCnt="2"/>
      <dgm:spPr/>
    </dgm:pt>
    <dgm:pt modelId="{DD02D8E9-14CC-49C0-AA3F-90880A176148}" type="pres">
      <dgm:prSet presAssocID="{265B6C6E-CAF0-4688-8498-9C13208D1F53}" presName="vert1" presStyleCnt="0"/>
      <dgm:spPr/>
    </dgm:pt>
  </dgm:ptLst>
  <dgm:cxnLst>
    <dgm:cxn modelId="{FD81732B-C203-4198-9B15-F7C65EEF2B55}" type="presOf" srcId="{8687F06E-C785-4F10-B054-FD18B67430A0}" destId="{291B0F2F-AD36-4D57-B44B-E72E440AC225}" srcOrd="0" destOrd="0" presId="urn:microsoft.com/office/officeart/2008/layout/LinedList"/>
    <dgm:cxn modelId="{20AA5047-C6FD-4578-AD2F-C580417F38BD}" srcId="{81C82103-B2C6-4586-A412-DE2BE42275AB}" destId="{265B6C6E-CAF0-4688-8498-9C13208D1F53}" srcOrd="1" destOrd="0" parTransId="{1536B935-7219-42DA-B242-630063026CBC}" sibTransId="{A47AD729-9634-44CC-B691-0B882F4E55FC}"/>
    <dgm:cxn modelId="{455B6F96-897F-4C74-B9CC-9C88D863EEB3}" srcId="{81C82103-B2C6-4586-A412-DE2BE42275AB}" destId="{8687F06E-C785-4F10-B054-FD18B67430A0}" srcOrd="0" destOrd="0" parTransId="{1C220E33-41E8-410C-9E8D-A5A600150A11}" sibTransId="{186036C7-0CDD-49DB-A108-707A37E7B200}"/>
    <dgm:cxn modelId="{B329E3DA-8E61-4498-8ED5-0187BB6F5A0B}" type="presOf" srcId="{265B6C6E-CAF0-4688-8498-9C13208D1F53}" destId="{E95597CE-3E98-4809-9BDB-44087D952567}" srcOrd="0" destOrd="0" presId="urn:microsoft.com/office/officeart/2008/layout/LinedList"/>
    <dgm:cxn modelId="{71D0B6ED-E764-4C78-AB28-0DDFBBED52DD}" type="presOf" srcId="{81C82103-B2C6-4586-A412-DE2BE42275AB}" destId="{CB2B86F4-EBA9-4185-8BE9-8F2ABD0AF45C}" srcOrd="0" destOrd="0" presId="urn:microsoft.com/office/officeart/2008/layout/LinedList"/>
    <dgm:cxn modelId="{38C5BCF2-17E1-402C-A89A-F4D33C476421}" type="presParOf" srcId="{CB2B86F4-EBA9-4185-8BE9-8F2ABD0AF45C}" destId="{7F4FE45E-0663-48A9-B92C-F182DD9BFC78}" srcOrd="0" destOrd="0" presId="urn:microsoft.com/office/officeart/2008/layout/LinedList"/>
    <dgm:cxn modelId="{4208EA3F-2146-4F33-AD74-BDAEDE1F1E76}" type="presParOf" srcId="{CB2B86F4-EBA9-4185-8BE9-8F2ABD0AF45C}" destId="{560E55F2-97BE-40B9-B150-ADA61930F3FF}" srcOrd="1" destOrd="0" presId="urn:microsoft.com/office/officeart/2008/layout/LinedList"/>
    <dgm:cxn modelId="{59708A36-175D-49D3-B243-432E170A81B9}" type="presParOf" srcId="{560E55F2-97BE-40B9-B150-ADA61930F3FF}" destId="{291B0F2F-AD36-4D57-B44B-E72E440AC225}" srcOrd="0" destOrd="0" presId="urn:microsoft.com/office/officeart/2008/layout/LinedList"/>
    <dgm:cxn modelId="{463E9360-5568-41F2-BC8B-2F0ED4CBA04C}" type="presParOf" srcId="{560E55F2-97BE-40B9-B150-ADA61930F3FF}" destId="{0500EC42-7B55-49D6-B281-19E4DF178EFB}" srcOrd="1" destOrd="0" presId="urn:microsoft.com/office/officeart/2008/layout/LinedList"/>
    <dgm:cxn modelId="{A2A27753-2138-427C-8D4F-5F6D592A4915}" type="presParOf" srcId="{CB2B86F4-EBA9-4185-8BE9-8F2ABD0AF45C}" destId="{C8455C85-E889-4346-81EB-940F4DDC3444}" srcOrd="2" destOrd="0" presId="urn:microsoft.com/office/officeart/2008/layout/LinedList"/>
    <dgm:cxn modelId="{2840D60E-3BFD-460A-9E07-47DD0DB0B8FD}" type="presParOf" srcId="{CB2B86F4-EBA9-4185-8BE9-8F2ABD0AF45C}" destId="{2F9C054B-8034-4146-BDD0-6ECAFAD2EA93}" srcOrd="3" destOrd="0" presId="urn:microsoft.com/office/officeart/2008/layout/LinedList"/>
    <dgm:cxn modelId="{BD69A5CA-CE9B-4BF0-9189-E6A48D759D43}" type="presParOf" srcId="{2F9C054B-8034-4146-BDD0-6ECAFAD2EA93}" destId="{E95597CE-3E98-4809-9BDB-44087D952567}" srcOrd="0" destOrd="0" presId="urn:microsoft.com/office/officeart/2008/layout/LinedList"/>
    <dgm:cxn modelId="{8C5C8025-5A92-408D-8B13-87A4FDE580F2}" type="presParOf" srcId="{2F9C054B-8034-4146-BDD0-6ECAFAD2EA93}" destId="{DD02D8E9-14CC-49C0-AA3F-90880A17614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DED601-F5BA-4690-9EA5-06B05C68E22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56190515-14EF-4964-AA7F-23B776261DE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/>
            <a:t>Panelists interventions</a:t>
          </a:r>
          <a:endParaRPr lang="en-US" dirty="0"/>
        </a:p>
      </dgm:t>
    </dgm:pt>
    <dgm:pt modelId="{D8CAE85C-4DEE-485A-A237-BCB9800B4E11}" type="parTrans" cxnId="{19647AB9-00C4-46BA-B627-6D9008AD9335}">
      <dgm:prSet/>
      <dgm:spPr/>
      <dgm:t>
        <a:bodyPr/>
        <a:lstStyle/>
        <a:p>
          <a:endParaRPr lang="en-US"/>
        </a:p>
      </dgm:t>
    </dgm:pt>
    <dgm:pt modelId="{84115C3F-E23D-4A48-A7E5-D6D0E6F8DA99}" type="sibTrans" cxnId="{19647AB9-00C4-46BA-B627-6D9008AD933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8019CE2-1CB1-4A63-9839-D0B315FAFA4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/>
            <a:t>Audience Q&amp;A</a:t>
          </a:r>
          <a:endParaRPr lang="en-US" dirty="0"/>
        </a:p>
      </dgm:t>
    </dgm:pt>
    <dgm:pt modelId="{4C9DAA81-0D82-40BC-85E1-6266BA288379}" type="parTrans" cxnId="{6FAEB705-B757-46C7-98F4-3BB0ABEE3502}">
      <dgm:prSet/>
      <dgm:spPr/>
      <dgm:t>
        <a:bodyPr/>
        <a:lstStyle/>
        <a:p>
          <a:endParaRPr lang="en-US"/>
        </a:p>
      </dgm:t>
    </dgm:pt>
    <dgm:pt modelId="{3CD9D9A3-F411-4879-A089-70D95CD58FB8}" type="sibTrans" cxnId="{6FAEB705-B757-46C7-98F4-3BB0ABEE3502}">
      <dgm:prSet/>
      <dgm:spPr/>
      <dgm:t>
        <a:bodyPr/>
        <a:lstStyle/>
        <a:p>
          <a:endParaRPr lang="en-US"/>
        </a:p>
      </dgm:t>
    </dgm:pt>
    <dgm:pt modelId="{BBD134EE-9FB5-4D6D-B1C6-C3CBFF48B5CA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>
              <a:latin typeface="Aptos Display" panose="02110004020202020204"/>
            </a:rPr>
            <a:t>Welcome and Introduction</a:t>
          </a:r>
        </a:p>
      </dgm:t>
    </dgm:pt>
    <dgm:pt modelId="{4AD71F78-1746-4D8F-9BE8-92B8EE912845}" type="parTrans" cxnId="{10272B63-ACBB-4817-A3CA-32611C808D69}">
      <dgm:prSet/>
      <dgm:spPr/>
      <dgm:t>
        <a:bodyPr/>
        <a:lstStyle/>
        <a:p>
          <a:endParaRPr lang="en-US"/>
        </a:p>
      </dgm:t>
    </dgm:pt>
    <dgm:pt modelId="{DDA50B0D-7C09-4276-9A12-8DC5F4D3A04C}" type="sibTrans" cxnId="{10272B63-ACBB-4817-A3CA-32611C808D6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E29922E-836D-4030-BF11-A8359956C16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Topic presentation</a:t>
          </a:r>
        </a:p>
      </dgm:t>
    </dgm:pt>
    <dgm:pt modelId="{DEC37F07-3795-4AAF-834D-4D2B8FB50C57}" type="parTrans" cxnId="{8AC68F0C-73E6-4776-84D1-3A9E34AF2CBE}">
      <dgm:prSet/>
      <dgm:spPr/>
      <dgm:t>
        <a:bodyPr/>
        <a:lstStyle/>
        <a:p>
          <a:endParaRPr lang="en-US"/>
        </a:p>
      </dgm:t>
    </dgm:pt>
    <dgm:pt modelId="{E2CB6C03-C588-4DB0-9E9F-30B6B57C5039}" type="sibTrans" cxnId="{8AC68F0C-73E6-4776-84D1-3A9E34AF2CB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C4AC848-F77E-49F3-8541-089B0CAF5D4F}" type="pres">
      <dgm:prSet presAssocID="{E2DED601-F5BA-4690-9EA5-06B05C68E229}" presName="root" presStyleCnt="0">
        <dgm:presLayoutVars>
          <dgm:dir/>
          <dgm:resizeHandles val="exact"/>
        </dgm:presLayoutVars>
      </dgm:prSet>
      <dgm:spPr/>
    </dgm:pt>
    <dgm:pt modelId="{E4CE5EF1-7317-4112-AD37-BF3CAFD28408}" type="pres">
      <dgm:prSet presAssocID="{E2DED601-F5BA-4690-9EA5-06B05C68E229}" presName="container" presStyleCnt="0">
        <dgm:presLayoutVars>
          <dgm:dir/>
          <dgm:resizeHandles val="exact"/>
        </dgm:presLayoutVars>
      </dgm:prSet>
      <dgm:spPr/>
    </dgm:pt>
    <dgm:pt modelId="{CCAB5D33-24D8-4415-9B2B-182AA39CECC4}" type="pres">
      <dgm:prSet presAssocID="{BBD134EE-9FB5-4D6D-B1C6-C3CBFF48B5CA}" presName="compNode" presStyleCnt="0"/>
      <dgm:spPr/>
    </dgm:pt>
    <dgm:pt modelId="{8AE1BA55-BF34-4793-BCE9-D72880480CB9}" type="pres">
      <dgm:prSet presAssocID="{BBD134EE-9FB5-4D6D-B1C6-C3CBFF48B5CA}" presName="iconBgRect" presStyleLbl="bgShp" presStyleIdx="0" presStyleCnt="4"/>
      <dgm:spPr/>
    </dgm:pt>
    <dgm:pt modelId="{2ADEA378-5E96-466D-A2B7-EBB9849B0592}" type="pres">
      <dgm:prSet presAssocID="{BBD134EE-9FB5-4D6D-B1C6-C3CBFF48B5CA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5C04EAC2-0320-4A4B-8A14-D050062578FB}" type="pres">
      <dgm:prSet presAssocID="{BBD134EE-9FB5-4D6D-B1C6-C3CBFF48B5CA}" presName="spaceRect" presStyleCnt="0"/>
      <dgm:spPr/>
    </dgm:pt>
    <dgm:pt modelId="{DA393196-F438-4672-B2E6-E8287CC1CAB6}" type="pres">
      <dgm:prSet presAssocID="{BBD134EE-9FB5-4D6D-B1C6-C3CBFF48B5CA}" presName="textRect" presStyleLbl="revTx" presStyleIdx="0" presStyleCnt="4">
        <dgm:presLayoutVars>
          <dgm:chMax val="1"/>
          <dgm:chPref val="1"/>
        </dgm:presLayoutVars>
      </dgm:prSet>
      <dgm:spPr/>
    </dgm:pt>
    <dgm:pt modelId="{447994C7-7D11-4CF4-8106-CA3E24002DD8}" type="pres">
      <dgm:prSet presAssocID="{DDA50B0D-7C09-4276-9A12-8DC5F4D3A04C}" presName="sibTrans" presStyleLbl="sibTrans2D1" presStyleIdx="0" presStyleCnt="0"/>
      <dgm:spPr/>
    </dgm:pt>
    <dgm:pt modelId="{BE3DAA55-2963-4383-A25C-83998A35F5A3}" type="pres">
      <dgm:prSet presAssocID="{3E29922E-836D-4030-BF11-A8359956C16F}" presName="compNode" presStyleCnt="0"/>
      <dgm:spPr/>
    </dgm:pt>
    <dgm:pt modelId="{BE590572-FE64-4BB9-A84B-EF7E950A8F86}" type="pres">
      <dgm:prSet presAssocID="{3E29922E-836D-4030-BF11-A8359956C16F}" presName="iconBgRect" presStyleLbl="bgShp" presStyleIdx="1" presStyleCnt="4"/>
      <dgm:spPr>
        <a:ln>
          <a:noFill/>
        </a:ln>
      </dgm:spPr>
    </dgm:pt>
    <dgm:pt modelId="{66014218-ED13-45F1-B03D-7CD5190F3A09}" type="pres">
      <dgm:prSet presAssocID="{3E29922E-836D-4030-BF11-A8359956C16F}" presName="iconRect" presStyleLbl="nod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 with solid fill"/>
        </a:ext>
      </dgm:extLst>
    </dgm:pt>
    <dgm:pt modelId="{C26C02E1-B279-4B7A-90E8-E57CE8301CF1}" type="pres">
      <dgm:prSet presAssocID="{3E29922E-836D-4030-BF11-A8359956C16F}" presName="spaceRect" presStyleCnt="0"/>
      <dgm:spPr/>
    </dgm:pt>
    <dgm:pt modelId="{CCB29BB0-CE34-48B0-8605-5E8D844A2982}" type="pres">
      <dgm:prSet presAssocID="{3E29922E-836D-4030-BF11-A8359956C16F}" presName="textRect" presStyleLbl="revTx" presStyleIdx="1" presStyleCnt="4">
        <dgm:presLayoutVars>
          <dgm:chMax val="1"/>
          <dgm:chPref val="1"/>
        </dgm:presLayoutVars>
      </dgm:prSet>
      <dgm:spPr/>
    </dgm:pt>
    <dgm:pt modelId="{DD4545D0-E791-4483-A587-186B1BF27774}" type="pres">
      <dgm:prSet presAssocID="{E2CB6C03-C588-4DB0-9E9F-30B6B57C5039}" presName="sibTrans" presStyleLbl="sibTrans2D1" presStyleIdx="0" presStyleCnt="0"/>
      <dgm:spPr/>
    </dgm:pt>
    <dgm:pt modelId="{CAFC349E-2BB6-4991-83D2-006E88AB44A8}" type="pres">
      <dgm:prSet presAssocID="{56190515-14EF-4964-AA7F-23B776261DE0}" presName="compNode" presStyleCnt="0"/>
      <dgm:spPr/>
    </dgm:pt>
    <dgm:pt modelId="{A3410A5D-1C34-41C3-AB98-367217D8CAE0}" type="pres">
      <dgm:prSet presAssocID="{56190515-14EF-4964-AA7F-23B776261DE0}" presName="iconBgRect" presStyleLbl="bgShp" presStyleIdx="2" presStyleCnt="4"/>
      <dgm:spPr/>
    </dgm:pt>
    <dgm:pt modelId="{388F9BC8-68E9-49EF-86C4-8A023E8C532A}" type="pres">
      <dgm:prSet presAssocID="{56190515-14EF-4964-AA7F-23B776261DE0}" presName="iconRect" presStyleLbl="node1" presStyleIdx="2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jector screen with solid fill"/>
        </a:ext>
      </dgm:extLst>
    </dgm:pt>
    <dgm:pt modelId="{22583953-5E5E-4287-8897-EF7900E53DB6}" type="pres">
      <dgm:prSet presAssocID="{56190515-14EF-4964-AA7F-23B776261DE0}" presName="spaceRect" presStyleCnt="0"/>
      <dgm:spPr/>
    </dgm:pt>
    <dgm:pt modelId="{8E775860-2D02-4182-A9AA-5058D5B2A52A}" type="pres">
      <dgm:prSet presAssocID="{56190515-14EF-4964-AA7F-23B776261DE0}" presName="textRect" presStyleLbl="revTx" presStyleIdx="2" presStyleCnt="4">
        <dgm:presLayoutVars>
          <dgm:chMax val="1"/>
          <dgm:chPref val="1"/>
        </dgm:presLayoutVars>
      </dgm:prSet>
      <dgm:spPr/>
    </dgm:pt>
    <dgm:pt modelId="{04CD3EB7-2753-4602-BABE-78932E69CBB3}" type="pres">
      <dgm:prSet presAssocID="{84115C3F-E23D-4A48-A7E5-D6D0E6F8DA99}" presName="sibTrans" presStyleLbl="sibTrans2D1" presStyleIdx="0" presStyleCnt="0"/>
      <dgm:spPr/>
    </dgm:pt>
    <dgm:pt modelId="{86740331-ADCE-4C40-9D40-8F7052B95275}" type="pres">
      <dgm:prSet presAssocID="{F8019CE2-1CB1-4A63-9839-D0B315FAFA4E}" presName="compNode" presStyleCnt="0"/>
      <dgm:spPr/>
    </dgm:pt>
    <dgm:pt modelId="{494655A3-B4DC-445E-BCBF-8345847F40C6}" type="pres">
      <dgm:prSet presAssocID="{F8019CE2-1CB1-4A63-9839-D0B315FAFA4E}" presName="iconBgRect" presStyleLbl="bgShp" presStyleIdx="3" presStyleCnt="4"/>
      <dgm:spPr/>
    </dgm:pt>
    <dgm:pt modelId="{087BE873-B671-420A-BD4A-DB91922B1674}" type="pres">
      <dgm:prSet presAssocID="{F8019CE2-1CB1-4A63-9839-D0B315FAFA4E}" presName="iconRect" presStyleLbl="nod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6D4B420C-D011-417B-8C18-7CB31CF34531}" type="pres">
      <dgm:prSet presAssocID="{F8019CE2-1CB1-4A63-9839-D0B315FAFA4E}" presName="spaceRect" presStyleCnt="0"/>
      <dgm:spPr/>
    </dgm:pt>
    <dgm:pt modelId="{C6BFAE2A-AA92-4451-9F35-0B6DD24B3B3C}" type="pres">
      <dgm:prSet presAssocID="{F8019CE2-1CB1-4A63-9839-D0B315FAFA4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FAEB705-B757-46C7-98F4-3BB0ABEE3502}" srcId="{E2DED601-F5BA-4690-9EA5-06B05C68E229}" destId="{F8019CE2-1CB1-4A63-9839-D0B315FAFA4E}" srcOrd="3" destOrd="0" parTransId="{4C9DAA81-0D82-40BC-85E1-6266BA288379}" sibTransId="{3CD9D9A3-F411-4879-A089-70D95CD58FB8}"/>
    <dgm:cxn modelId="{08DC6E09-6D28-4B8B-BE06-02BBF887198C}" type="presOf" srcId="{DDA50B0D-7C09-4276-9A12-8DC5F4D3A04C}" destId="{447994C7-7D11-4CF4-8106-CA3E24002DD8}" srcOrd="0" destOrd="0" presId="urn:microsoft.com/office/officeart/2018/2/layout/IconCircleList"/>
    <dgm:cxn modelId="{7B99770C-29FF-4FDB-864D-087AA8CBF5DD}" type="presOf" srcId="{F8019CE2-1CB1-4A63-9839-D0B315FAFA4E}" destId="{C6BFAE2A-AA92-4451-9F35-0B6DD24B3B3C}" srcOrd="0" destOrd="0" presId="urn:microsoft.com/office/officeart/2018/2/layout/IconCircleList"/>
    <dgm:cxn modelId="{8AC68F0C-73E6-4776-84D1-3A9E34AF2CBE}" srcId="{E2DED601-F5BA-4690-9EA5-06B05C68E229}" destId="{3E29922E-836D-4030-BF11-A8359956C16F}" srcOrd="1" destOrd="0" parTransId="{DEC37F07-3795-4AAF-834D-4D2B8FB50C57}" sibTransId="{E2CB6C03-C588-4DB0-9E9F-30B6B57C5039}"/>
    <dgm:cxn modelId="{66D3EE31-AC37-4CA3-B1B4-0EF83C50A726}" type="presOf" srcId="{3E29922E-836D-4030-BF11-A8359956C16F}" destId="{CCB29BB0-CE34-48B0-8605-5E8D844A2982}" srcOrd="0" destOrd="0" presId="urn:microsoft.com/office/officeart/2018/2/layout/IconCircleList"/>
    <dgm:cxn modelId="{DAA37232-91B0-4807-A814-D3906D35DA28}" type="presOf" srcId="{84115C3F-E23D-4A48-A7E5-D6D0E6F8DA99}" destId="{04CD3EB7-2753-4602-BABE-78932E69CBB3}" srcOrd="0" destOrd="0" presId="urn:microsoft.com/office/officeart/2018/2/layout/IconCircleList"/>
    <dgm:cxn modelId="{10272B63-ACBB-4817-A3CA-32611C808D69}" srcId="{E2DED601-F5BA-4690-9EA5-06B05C68E229}" destId="{BBD134EE-9FB5-4D6D-B1C6-C3CBFF48B5CA}" srcOrd="0" destOrd="0" parTransId="{4AD71F78-1746-4D8F-9BE8-92B8EE912845}" sibTransId="{DDA50B0D-7C09-4276-9A12-8DC5F4D3A04C}"/>
    <dgm:cxn modelId="{83E62D71-BCE4-4A3C-AC6B-316D25C0E9AA}" type="presOf" srcId="{56190515-14EF-4964-AA7F-23B776261DE0}" destId="{8E775860-2D02-4182-A9AA-5058D5B2A52A}" srcOrd="0" destOrd="0" presId="urn:microsoft.com/office/officeart/2018/2/layout/IconCircleList"/>
    <dgm:cxn modelId="{19647AB9-00C4-46BA-B627-6D9008AD9335}" srcId="{E2DED601-F5BA-4690-9EA5-06B05C68E229}" destId="{56190515-14EF-4964-AA7F-23B776261DE0}" srcOrd="2" destOrd="0" parTransId="{D8CAE85C-4DEE-485A-A237-BCB9800B4E11}" sibTransId="{84115C3F-E23D-4A48-A7E5-D6D0E6F8DA99}"/>
    <dgm:cxn modelId="{1C8432BA-5592-4242-A21B-7661BFD1E48F}" type="presOf" srcId="{E2DED601-F5BA-4690-9EA5-06B05C68E229}" destId="{2C4AC848-F77E-49F3-8541-089B0CAF5D4F}" srcOrd="0" destOrd="0" presId="urn:microsoft.com/office/officeart/2018/2/layout/IconCircleList"/>
    <dgm:cxn modelId="{74B533DE-733C-45EE-98D4-7BA7D9B208A1}" type="presOf" srcId="{BBD134EE-9FB5-4D6D-B1C6-C3CBFF48B5CA}" destId="{DA393196-F438-4672-B2E6-E8287CC1CAB6}" srcOrd="0" destOrd="0" presId="urn:microsoft.com/office/officeart/2018/2/layout/IconCircleList"/>
    <dgm:cxn modelId="{EFCF69E3-614D-4A50-A339-403D54EDBDC9}" type="presOf" srcId="{E2CB6C03-C588-4DB0-9E9F-30B6B57C5039}" destId="{DD4545D0-E791-4483-A587-186B1BF27774}" srcOrd="0" destOrd="0" presId="urn:microsoft.com/office/officeart/2018/2/layout/IconCircleList"/>
    <dgm:cxn modelId="{6663253F-34C3-4BEF-8FA8-D7C6EEABD03B}" type="presParOf" srcId="{2C4AC848-F77E-49F3-8541-089B0CAF5D4F}" destId="{E4CE5EF1-7317-4112-AD37-BF3CAFD28408}" srcOrd="0" destOrd="0" presId="urn:microsoft.com/office/officeart/2018/2/layout/IconCircleList"/>
    <dgm:cxn modelId="{39DCA501-B42F-4DD1-8947-9F4D921498C2}" type="presParOf" srcId="{E4CE5EF1-7317-4112-AD37-BF3CAFD28408}" destId="{CCAB5D33-24D8-4415-9B2B-182AA39CECC4}" srcOrd="0" destOrd="0" presId="urn:microsoft.com/office/officeart/2018/2/layout/IconCircleList"/>
    <dgm:cxn modelId="{6D94997B-7114-4431-A997-EA2B49DF0EDE}" type="presParOf" srcId="{CCAB5D33-24D8-4415-9B2B-182AA39CECC4}" destId="{8AE1BA55-BF34-4793-BCE9-D72880480CB9}" srcOrd="0" destOrd="0" presId="urn:microsoft.com/office/officeart/2018/2/layout/IconCircleList"/>
    <dgm:cxn modelId="{5E6F0BF9-74AF-4C5B-B30D-5A3AEA3FDBC9}" type="presParOf" srcId="{CCAB5D33-24D8-4415-9B2B-182AA39CECC4}" destId="{2ADEA378-5E96-466D-A2B7-EBB9849B0592}" srcOrd="1" destOrd="0" presId="urn:microsoft.com/office/officeart/2018/2/layout/IconCircleList"/>
    <dgm:cxn modelId="{362B252F-C10E-46DF-934B-E79D4B99EE12}" type="presParOf" srcId="{CCAB5D33-24D8-4415-9B2B-182AA39CECC4}" destId="{5C04EAC2-0320-4A4B-8A14-D050062578FB}" srcOrd="2" destOrd="0" presId="urn:microsoft.com/office/officeart/2018/2/layout/IconCircleList"/>
    <dgm:cxn modelId="{D42F0BDD-2A6B-4004-A7B6-1A1184636F34}" type="presParOf" srcId="{CCAB5D33-24D8-4415-9B2B-182AA39CECC4}" destId="{DA393196-F438-4672-B2E6-E8287CC1CAB6}" srcOrd="3" destOrd="0" presId="urn:microsoft.com/office/officeart/2018/2/layout/IconCircleList"/>
    <dgm:cxn modelId="{49092F89-2232-44A2-AF49-B005E4770440}" type="presParOf" srcId="{E4CE5EF1-7317-4112-AD37-BF3CAFD28408}" destId="{447994C7-7D11-4CF4-8106-CA3E24002DD8}" srcOrd="1" destOrd="0" presId="urn:microsoft.com/office/officeart/2018/2/layout/IconCircleList"/>
    <dgm:cxn modelId="{ED97D0C3-68BB-4999-97C1-F37E663FBD6F}" type="presParOf" srcId="{E4CE5EF1-7317-4112-AD37-BF3CAFD28408}" destId="{BE3DAA55-2963-4383-A25C-83998A35F5A3}" srcOrd="2" destOrd="0" presId="urn:microsoft.com/office/officeart/2018/2/layout/IconCircleList"/>
    <dgm:cxn modelId="{25565993-EE59-4F7E-B160-CBC608F435F0}" type="presParOf" srcId="{BE3DAA55-2963-4383-A25C-83998A35F5A3}" destId="{BE590572-FE64-4BB9-A84B-EF7E950A8F86}" srcOrd="0" destOrd="0" presId="urn:microsoft.com/office/officeart/2018/2/layout/IconCircleList"/>
    <dgm:cxn modelId="{C0308ACA-A0E8-464E-91B3-3B64F68ED83C}" type="presParOf" srcId="{BE3DAA55-2963-4383-A25C-83998A35F5A3}" destId="{66014218-ED13-45F1-B03D-7CD5190F3A09}" srcOrd="1" destOrd="0" presId="urn:microsoft.com/office/officeart/2018/2/layout/IconCircleList"/>
    <dgm:cxn modelId="{ECFD3643-7A88-4589-8000-92E3FC1FF58A}" type="presParOf" srcId="{BE3DAA55-2963-4383-A25C-83998A35F5A3}" destId="{C26C02E1-B279-4B7A-90E8-E57CE8301CF1}" srcOrd="2" destOrd="0" presId="urn:microsoft.com/office/officeart/2018/2/layout/IconCircleList"/>
    <dgm:cxn modelId="{97385C9F-0D0E-4BD0-A6B1-B2543B69D5F1}" type="presParOf" srcId="{BE3DAA55-2963-4383-A25C-83998A35F5A3}" destId="{CCB29BB0-CE34-48B0-8605-5E8D844A2982}" srcOrd="3" destOrd="0" presId="urn:microsoft.com/office/officeart/2018/2/layout/IconCircleList"/>
    <dgm:cxn modelId="{043A594E-7D2D-4890-A2F2-F67CBA84D99B}" type="presParOf" srcId="{E4CE5EF1-7317-4112-AD37-BF3CAFD28408}" destId="{DD4545D0-E791-4483-A587-186B1BF27774}" srcOrd="3" destOrd="0" presId="urn:microsoft.com/office/officeart/2018/2/layout/IconCircleList"/>
    <dgm:cxn modelId="{9DA04E49-5710-4159-B9ED-1ABA86B63A1F}" type="presParOf" srcId="{E4CE5EF1-7317-4112-AD37-BF3CAFD28408}" destId="{CAFC349E-2BB6-4991-83D2-006E88AB44A8}" srcOrd="4" destOrd="0" presId="urn:microsoft.com/office/officeart/2018/2/layout/IconCircleList"/>
    <dgm:cxn modelId="{74904439-E279-4AD6-9876-41A8FA08E70C}" type="presParOf" srcId="{CAFC349E-2BB6-4991-83D2-006E88AB44A8}" destId="{A3410A5D-1C34-41C3-AB98-367217D8CAE0}" srcOrd="0" destOrd="0" presId="urn:microsoft.com/office/officeart/2018/2/layout/IconCircleList"/>
    <dgm:cxn modelId="{B8479D70-4814-4419-9245-80482BC479EA}" type="presParOf" srcId="{CAFC349E-2BB6-4991-83D2-006E88AB44A8}" destId="{388F9BC8-68E9-49EF-86C4-8A023E8C532A}" srcOrd="1" destOrd="0" presId="urn:microsoft.com/office/officeart/2018/2/layout/IconCircleList"/>
    <dgm:cxn modelId="{D0540695-6272-4D13-A600-46CE0ED59D96}" type="presParOf" srcId="{CAFC349E-2BB6-4991-83D2-006E88AB44A8}" destId="{22583953-5E5E-4287-8897-EF7900E53DB6}" srcOrd="2" destOrd="0" presId="urn:microsoft.com/office/officeart/2018/2/layout/IconCircleList"/>
    <dgm:cxn modelId="{C3FFF20B-4E6D-474E-A3B5-0957B1DB76BB}" type="presParOf" srcId="{CAFC349E-2BB6-4991-83D2-006E88AB44A8}" destId="{8E775860-2D02-4182-A9AA-5058D5B2A52A}" srcOrd="3" destOrd="0" presId="urn:microsoft.com/office/officeart/2018/2/layout/IconCircleList"/>
    <dgm:cxn modelId="{C961325B-EE44-47C9-9F7E-7B116368ED8B}" type="presParOf" srcId="{E4CE5EF1-7317-4112-AD37-BF3CAFD28408}" destId="{04CD3EB7-2753-4602-BABE-78932E69CBB3}" srcOrd="5" destOrd="0" presId="urn:microsoft.com/office/officeart/2018/2/layout/IconCircleList"/>
    <dgm:cxn modelId="{54ABD5EC-B326-4CF5-A34F-09DE64B06442}" type="presParOf" srcId="{E4CE5EF1-7317-4112-AD37-BF3CAFD28408}" destId="{86740331-ADCE-4C40-9D40-8F7052B95275}" srcOrd="6" destOrd="0" presId="urn:microsoft.com/office/officeart/2018/2/layout/IconCircleList"/>
    <dgm:cxn modelId="{C93536CC-6807-4A4C-98FB-47320305E24C}" type="presParOf" srcId="{86740331-ADCE-4C40-9D40-8F7052B95275}" destId="{494655A3-B4DC-445E-BCBF-8345847F40C6}" srcOrd="0" destOrd="0" presId="urn:microsoft.com/office/officeart/2018/2/layout/IconCircleList"/>
    <dgm:cxn modelId="{D8A21E75-1DF5-4086-9B69-9E5013CCC5E4}" type="presParOf" srcId="{86740331-ADCE-4C40-9D40-8F7052B95275}" destId="{087BE873-B671-420A-BD4A-DB91922B1674}" srcOrd="1" destOrd="0" presId="urn:microsoft.com/office/officeart/2018/2/layout/IconCircleList"/>
    <dgm:cxn modelId="{9C3DB52A-8CAE-4B16-BB74-0B2E4134578A}" type="presParOf" srcId="{86740331-ADCE-4C40-9D40-8F7052B95275}" destId="{6D4B420C-D011-417B-8C18-7CB31CF34531}" srcOrd="2" destOrd="0" presId="urn:microsoft.com/office/officeart/2018/2/layout/IconCircleList"/>
    <dgm:cxn modelId="{BF6976A7-0B90-4BB8-9EA5-414E4448E18A}" type="presParOf" srcId="{86740331-ADCE-4C40-9D40-8F7052B95275}" destId="{C6BFAE2A-AA92-4451-9F35-0B6DD24B3B3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27C0FE-84F7-4EBD-9181-37345BFD5CF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0B55B4-DC78-4AA0-BD77-E82191308A30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b="1" dirty="0"/>
        </a:p>
      </dgm:t>
    </dgm:pt>
    <dgm:pt modelId="{81E0BAB5-2810-4C50-8372-CABEDC38C305}" type="parTrans" cxnId="{B167A059-3122-412E-8C1B-5D9F00B6F999}">
      <dgm:prSet/>
      <dgm:spPr/>
      <dgm:t>
        <a:bodyPr/>
        <a:lstStyle/>
        <a:p>
          <a:endParaRPr lang="en-US"/>
        </a:p>
      </dgm:t>
    </dgm:pt>
    <dgm:pt modelId="{550C7F62-C98F-4333-9138-16068170AD4D}" type="sibTrans" cxnId="{B167A059-3122-412E-8C1B-5D9F00B6F999}">
      <dgm:prSet/>
      <dgm:spPr/>
      <dgm:t>
        <a:bodyPr/>
        <a:lstStyle/>
        <a:p>
          <a:endParaRPr lang="en-US"/>
        </a:p>
      </dgm:t>
    </dgm:pt>
    <dgm:pt modelId="{7EEEA56F-D62C-41D7-AD1F-AB11CCB472FC}" type="pres">
      <dgm:prSet presAssocID="{AE27C0FE-84F7-4EBD-9181-37345BFD5CF6}" presName="root" presStyleCnt="0">
        <dgm:presLayoutVars>
          <dgm:dir/>
          <dgm:resizeHandles val="exact"/>
        </dgm:presLayoutVars>
      </dgm:prSet>
      <dgm:spPr/>
    </dgm:pt>
    <dgm:pt modelId="{34A53577-CC87-4648-8FCF-509BF1C9FEBD}" type="pres">
      <dgm:prSet presAssocID="{110B55B4-DC78-4AA0-BD77-E82191308A30}" presName="compNode" presStyleCnt="0"/>
      <dgm:spPr/>
    </dgm:pt>
    <dgm:pt modelId="{CBE0DCDC-5C17-4B14-98A3-BC75FB640776}" type="pres">
      <dgm:prSet presAssocID="{110B55B4-DC78-4AA0-BD77-E82191308A30}" presName="iconRect" presStyleLbl="node1" presStyleIdx="0" presStyleCnt="1" custLinFactNeighborY="-3588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Question Mark with solid fill"/>
        </a:ext>
      </dgm:extLst>
    </dgm:pt>
    <dgm:pt modelId="{8F9DB66F-46F0-40E4-A024-148FAF47B69B}" type="pres">
      <dgm:prSet presAssocID="{110B55B4-DC78-4AA0-BD77-E82191308A30}" presName="spaceRect" presStyleCnt="0"/>
      <dgm:spPr/>
    </dgm:pt>
    <dgm:pt modelId="{F1709517-8F7E-44C3-AB92-26A9324A98CB}" type="pres">
      <dgm:prSet presAssocID="{110B55B4-DC78-4AA0-BD77-E82191308A30}" presName="textRect" presStyleLbl="revTx" presStyleIdx="0" presStyleCnt="1">
        <dgm:presLayoutVars>
          <dgm:chMax val="1"/>
          <dgm:chPref val="1"/>
        </dgm:presLayoutVars>
      </dgm:prSet>
      <dgm:spPr/>
    </dgm:pt>
  </dgm:ptLst>
  <dgm:cxnLst>
    <dgm:cxn modelId="{2CF48F33-8B6F-4A88-9BFB-7678D5356277}" type="presOf" srcId="{110B55B4-DC78-4AA0-BD77-E82191308A30}" destId="{F1709517-8F7E-44C3-AB92-26A9324A98CB}" srcOrd="0" destOrd="0" presId="urn:microsoft.com/office/officeart/2018/2/layout/IconLabelList"/>
    <dgm:cxn modelId="{B167A059-3122-412E-8C1B-5D9F00B6F999}" srcId="{AE27C0FE-84F7-4EBD-9181-37345BFD5CF6}" destId="{110B55B4-DC78-4AA0-BD77-E82191308A30}" srcOrd="0" destOrd="0" parTransId="{81E0BAB5-2810-4C50-8372-CABEDC38C305}" sibTransId="{550C7F62-C98F-4333-9138-16068170AD4D}"/>
    <dgm:cxn modelId="{EE6BCD91-285E-43B9-94C5-1DE469EAE17C}" type="presOf" srcId="{AE27C0FE-84F7-4EBD-9181-37345BFD5CF6}" destId="{7EEEA56F-D62C-41D7-AD1F-AB11CCB472FC}" srcOrd="0" destOrd="0" presId="urn:microsoft.com/office/officeart/2018/2/layout/IconLabelList"/>
    <dgm:cxn modelId="{101FA124-8D90-4D81-98AC-AEB71413F47E}" type="presParOf" srcId="{7EEEA56F-D62C-41D7-AD1F-AB11CCB472FC}" destId="{34A53577-CC87-4648-8FCF-509BF1C9FEBD}" srcOrd="0" destOrd="0" presId="urn:microsoft.com/office/officeart/2018/2/layout/IconLabelList"/>
    <dgm:cxn modelId="{B4E510F1-912E-4FC8-BE8E-3913CE3EFBF2}" type="presParOf" srcId="{34A53577-CC87-4648-8FCF-509BF1C9FEBD}" destId="{CBE0DCDC-5C17-4B14-98A3-BC75FB640776}" srcOrd="0" destOrd="0" presId="urn:microsoft.com/office/officeart/2018/2/layout/IconLabelList"/>
    <dgm:cxn modelId="{D54E574B-C97A-44C1-9972-F0F4A3F9E292}" type="presParOf" srcId="{34A53577-CC87-4648-8FCF-509BF1C9FEBD}" destId="{8F9DB66F-46F0-40E4-A024-148FAF47B69B}" srcOrd="1" destOrd="0" presId="urn:microsoft.com/office/officeart/2018/2/layout/IconLabelList"/>
    <dgm:cxn modelId="{63AF7E6A-6FCF-4248-8121-C1A052C6BD1E}" type="presParOf" srcId="{34A53577-CC87-4648-8FCF-509BF1C9FEBD}" destId="{F1709517-8F7E-44C3-AB92-26A9324A98C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4FE45E-0663-48A9-B92C-F182DD9BFC78}">
      <dsp:nvSpPr>
        <dsp:cNvPr id="0" name=""/>
        <dsp:cNvSpPr/>
      </dsp:nvSpPr>
      <dsp:spPr>
        <a:xfrm>
          <a:off x="0" y="529"/>
          <a:ext cx="4584405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1B0F2F-AD36-4D57-B44B-E72E440AC225}">
      <dsp:nvSpPr>
        <dsp:cNvPr id="0" name=""/>
        <dsp:cNvSpPr/>
      </dsp:nvSpPr>
      <dsp:spPr>
        <a:xfrm>
          <a:off x="0" y="529"/>
          <a:ext cx="4584405" cy="867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Simone Borghesi,</a:t>
          </a:r>
          <a:r>
            <a:rPr lang="en-US" sz="2000" kern="1200">
              <a:latin typeface="Aptos Display" panose="02110004020202020204"/>
            </a:rPr>
            <a:t> </a:t>
          </a:r>
        </a:p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 Display" panose="02110004020202020204"/>
            </a:rPr>
            <a:t>Director</a:t>
          </a:r>
          <a:endParaRPr lang="en-US" sz="2000" kern="1200"/>
        </a:p>
      </dsp:txBody>
      <dsp:txXfrm>
        <a:off x="0" y="529"/>
        <a:ext cx="4584405" cy="867097"/>
      </dsp:txXfrm>
    </dsp:sp>
    <dsp:sp modelId="{C8455C85-E889-4346-81EB-940F4DDC3444}">
      <dsp:nvSpPr>
        <dsp:cNvPr id="0" name=""/>
        <dsp:cNvSpPr/>
      </dsp:nvSpPr>
      <dsp:spPr>
        <a:xfrm>
          <a:off x="0" y="867627"/>
          <a:ext cx="4584405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597CE-3E98-4809-9BDB-44087D952567}">
      <dsp:nvSpPr>
        <dsp:cNvPr id="0" name=""/>
        <dsp:cNvSpPr/>
      </dsp:nvSpPr>
      <dsp:spPr>
        <a:xfrm>
          <a:off x="0" y="867627"/>
          <a:ext cx="4584405" cy="867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Alessia Casamassima, </a:t>
          </a:r>
        </a:p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 Display" panose="02110004020202020204"/>
            </a:rPr>
            <a:t>Research associate </a:t>
          </a:r>
          <a:endParaRPr lang="en-US" sz="2000" kern="1200"/>
        </a:p>
      </dsp:txBody>
      <dsp:txXfrm>
        <a:off x="0" y="867627"/>
        <a:ext cx="4584405" cy="867097"/>
      </dsp:txXfrm>
    </dsp:sp>
    <dsp:sp modelId="{31E0AAAA-4D51-4053-813B-3810D42C9C71}">
      <dsp:nvSpPr>
        <dsp:cNvPr id="0" name=""/>
        <dsp:cNvSpPr/>
      </dsp:nvSpPr>
      <dsp:spPr>
        <a:xfrm>
          <a:off x="0" y="1734725"/>
          <a:ext cx="4584405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38078C-D030-4494-9284-63C8F88F0B22}">
      <dsp:nvSpPr>
        <dsp:cNvPr id="0" name=""/>
        <dsp:cNvSpPr/>
      </dsp:nvSpPr>
      <dsp:spPr>
        <a:xfrm>
          <a:off x="0" y="1734725"/>
          <a:ext cx="4584405" cy="867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Jacopo </a:t>
          </a:r>
          <a:r>
            <a:rPr lang="en-US" sz="2000" kern="1200" dirty="0" err="1"/>
            <a:t>Cammeo</a:t>
          </a:r>
          <a:r>
            <a:rPr lang="en-US" sz="2000" kern="1200" dirty="0" err="1">
              <a:latin typeface="Aptos Display" panose="02110004020202020204"/>
            </a:rPr>
            <a:t>,</a:t>
          </a:r>
          <a:r>
            <a:rPr lang="en-US" sz="2000" kern="1200" dirty="0">
              <a:latin typeface="Aptos Display" panose="02110004020202020204"/>
            </a:rPr>
            <a:t> </a:t>
          </a:r>
        </a:p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ptos Display" panose="02110004020202020204"/>
            </a:rPr>
            <a:t>Research associate</a:t>
          </a:r>
          <a:endParaRPr lang="en-US" sz="2000" kern="1200" dirty="0"/>
        </a:p>
      </dsp:txBody>
      <dsp:txXfrm>
        <a:off x="0" y="1734725"/>
        <a:ext cx="4584405" cy="867097"/>
      </dsp:txXfrm>
    </dsp:sp>
    <dsp:sp modelId="{800932E6-B5F6-49BA-8819-5141FF18132E}">
      <dsp:nvSpPr>
        <dsp:cNvPr id="0" name=""/>
        <dsp:cNvSpPr/>
      </dsp:nvSpPr>
      <dsp:spPr>
        <a:xfrm>
          <a:off x="0" y="2601822"/>
          <a:ext cx="4584405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FC776-63FF-4484-8460-4D9C1096905C}">
      <dsp:nvSpPr>
        <dsp:cNvPr id="0" name=""/>
        <dsp:cNvSpPr/>
      </dsp:nvSpPr>
      <dsp:spPr>
        <a:xfrm>
          <a:off x="0" y="2601822"/>
          <a:ext cx="4584405" cy="867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Lea Heinrich</a:t>
          </a:r>
          <a:r>
            <a:rPr lang="en-US" sz="2000" kern="1200">
              <a:latin typeface="Aptos Display" panose="02110004020202020204"/>
            </a:rPr>
            <a:t>, </a:t>
          </a:r>
        </a:p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 Display" panose="02110004020202020204"/>
            </a:rPr>
            <a:t>Project associate</a:t>
          </a:r>
          <a:endParaRPr lang="en-US" sz="2000" kern="1200"/>
        </a:p>
      </dsp:txBody>
      <dsp:txXfrm>
        <a:off x="0" y="2601822"/>
        <a:ext cx="4584405" cy="867097"/>
      </dsp:txXfrm>
    </dsp:sp>
    <dsp:sp modelId="{C0D92F55-30F2-4B34-B5F7-C2A63AB37411}">
      <dsp:nvSpPr>
        <dsp:cNvPr id="0" name=""/>
        <dsp:cNvSpPr/>
      </dsp:nvSpPr>
      <dsp:spPr>
        <a:xfrm>
          <a:off x="0" y="3468920"/>
          <a:ext cx="4584405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3E626C-BD66-4572-8245-E33B87AE4556}">
      <dsp:nvSpPr>
        <dsp:cNvPr id="0" name=""/>
        <dsp:cNvSpPr/>
      </dsp:nvSpPr>
      <dsp:spPr>
        <a:xfrm>
          <a:off x="0" y="3468920"/>
          <a:ext cx="4584405" cy="867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Marie Raude</a:t>
          </a:r>
          <a:r>
            <a:rPr lang="en-US" sz="2000" kern="1200">
              <a:latin typeface="Aptos Display" panose="02110004020202020204"/>
            </a:rPr>
            <a:t>, </a:t>
          </a:r>
        </a:p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 Display" panose="02110004020202020204"/>
            </a:rPr>
            <a:t>Research associate</a:t>
          </a:r>
          <a:endParaRPr lang="en-US" sz="2000" kern="1200"/>
        </a:p>
      </dsp:txBody>
      <dsp:txXfrm>
        <a:off x="0" y="3468920"/>
        <a:ext cx="4584405" cy="8670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4FE45E-0663-48A9-B92C-F182DD9BFC78}">
      <dsp:nvSpPr>
        <dsp:cNvPr id="0" name=""/>
        <dsp:cNvSpPr/>
      </dsp:nvSpPr>
      <dsp:spPr>
        <a:xfrm>
          <a:off x="0" y="0"/>
          <a:ext cx="439631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1B0F2F-AD36-4D57-B44B-E72E440AC225}">
      <dsp:nvSpPr>
        <dsp:cNvPr id="0" name=""/>
        <dsp:cNvSpPr/>
      </dsp:nvSpPr>
      <dsp:spPr>
        <a:xfrm>
          <a:off x="0" y="0"/>
          <a:ext cx="4396310" cy="704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ptos Display" panose="02110004020202020204"/>
            </a:rPr>
            <a:t> Simon Quemin, Data monitoring advisor</a:t>
          </a:r>
          <a:endParaRPr lang="en-US" sz="2000" kern="1200" dirty="0"/>
        </a:p>
      </dsp:txBody>
      <dsp:txXfrm>
        <a:off x="0" y="0"/>
        <a:ext cx="4396310" cy="704186"/>
      </dsp:txXfrm>
    </dsp:sp>
    <dsp:sp modelId="{C8455C85-E889-4346-81EB-940F4DDC3444}">
      <dsp:nvSpPr>
        <dsp:cNvPr id="0" name=""/>
        <dsp:cNvSpPr/>
      </dsp:nvSpPr>
      <dsp:spPr>
        <a:xfrm>
          <a:off x="0" y="704186"/>
          <a:ext cx="439631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597CE-3E98-4809-9BDB-44087D952567}">
      <dsp:nvSpPr>
        <dsp:cNvPr id="0" name=""/>
        <dsp:cNvSpPr/>
      </dsp:nvSpPr>
      <dsp:spPr>
        <a:xfrm>
          <a:off x="0" y="704186"/>
          <a:ext cx="4396310" cy="704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ptos Display" panose="02110004020202020204"/>
            </a:rPr>
            <a:t> Albert Ferrari, </a:t>
          </a:r>
          <a:r>
            <a:rPr lang="en-US" sz="2000" kern="1200">
              <a:latin typeface="Aptos Display" panose="02110004020202020204"/>
            </a:rPr>
            <a:t>Training</a:t>
          </a:r>
          <a:r>
            <a:rPr lang="en-US" sz="2000" kern="1200"/>
            <a:t> course collaborator</a:t>
          </a:r>
          <a:endParaRPr lang="en-US" sz="2000" kern="1200" dirty="0">
            <a:latin typeface="Aptos Display" panose="02110004020202020204"/>
          </a:endParaRPr>
        </a:p>
      </dsp:txBody>
      <dsp:txXfrm>
        <a:off x="0" y="704186"/>
        <a:ext cx="4396310" cy="7041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1BA55-BF34-4793-BCE9-D72880480CB9}">
      <dsp:nvSpPr>
        <dsp:cNvPr id="0" name=""/>
        <dsp:cNvSpPr/>
      </dsp:nvSpPr>
      <dsp:spPr>
        <a:xfrm>
          <a:off x="33945" y="1464204"/>
          <a:ext cx="820241" cy="82024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EA378-5E96-466D-A2B7-EBB9849B0592}">
      <dsp:nvSpPr>
        <dsp:cNvPr id="0" name=""/>
        <dsp:cNvSpPr/>
      </dsp:nvSpPr>
      <dsp:spPr>
        <a:xfrm>
          <a:off x="206195" y="1636455"/>
          <a:ext cx="475739" cy="47573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393196-F438-4672-B2E6-E8287CC1CAB6}">
      <dsp:nvSpPr>
        <dsp:cNvPr id="0" name=""/>
        <dsp:cNvSpPr/>
      </dsp:nvSpPr>
      <dsp:spPr>
        <a:xfrm>
          <a:off x="1029952" y="1464204"/>
          <a:ext cx="1933425" cy="820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>
              <a:latin typeface="Aptos Display" panose="02110004020202020204"/>
            </a:rPr>
            <a:t>Welcome and Introduction</a:t>
          </a:r>
        </a:p>
      </dsp:txBody>
      <dsp:txXfrm>
        <a:off x="1029952" y="1464204"/>
        <a:ext cx="1933425" cy="820241"/>
      </dsp:txXfrm>
    </dsp:sp>
    <dsp:sp modelId="{BE590572-FE64-4BB9-A84B-EF7E950A8F86}">
      <dsp:nvSpPr>
        <dsp:cNvPr id="0" name=""/>
        <dsp:cNvSpPr/>
      </dsp:nvSpPr>
      <dsp:spPr>
        <a:xfrm>
          <a:off x="3300262" y="1464204"/>
          <a:ext cx="820241" cy="82024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14218-ED13-45F1-B03D-7CD5190F3A09}">
      <dsp:nvSpPr>
        <dsp:cNvPr id="0" name=""/>
        <dsp:cNvSpPr/>
      </dsp:nvSpPr>
      <dsp:spPr>
        <a:xfrm>
          <a:off x="3472512" y="1636455"/>
          <a:ext cx="475739" cy="475739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29BB0-CE34-48B0-8605-5E8D844A2982}">
      <dsp:nvSpPr>
        <dsp:cNvPr id="0" name=""/>
        <dsp:cNvSpPr/>
      </dsp:nvSpPr>
      <dsp:spPr>
        <a:xfrm>
          <a:off x="4296269" y="1464204"/>
          <a:ext cx="1933425" cy="820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Topic presentation</a:t>
          </a:r>
        </a:p>
      </dsp:txBody>
      <dsp:txXfrm>
        <a:off x="4296269" y="1464204"/>
        <a:ext cx="1933425" cy="820241"/>
      </dsp:txXfrm>
    </dsp:sp>
    <dsp:sp modelId="{A3410A5D-1C34-41C3-AB98-367217D8CAE0}">
      <dsp:nvSpPr>
        <dsp:cNvPr id="0" name=""/>
        <dsp:cNvSpPr/>
      </dsp:nvSpPr>
      <dsp:spPr>
        <a:xfrm>
          <a:off x="33945" y="3220242"/>
          <a:ext cx="820241" cy="82024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F9BC8-68E9-49EF-86C4-8A023E8C532A}">
      <dsp:nvSpPr>
        <dsp:cNvPr id="0" name=""/>
        <dsp:cNvSpPr/>
      </dsp:nvSpPr>
      <dsp:spPr>
        <a:xfrm>
          <a:off x="206195" y="3392493"/>
          <a:ext cx="475739" cy="475739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75860-2D02-4182-A9AA-5058D5B2A52A}">
      <dsp:nvSpPr>
        <dsp:cNvPr id="0" name=""/>
        <dsp:cNvSpPr/>
      </dsp:nvSpPr>
      <dsp:spPr>
        <a:xfrm>
          <a:off x="1029952" y="3220242"/>
          <a:ext cx="1933425" cy="820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/>
            <a:t>Panelists interventions</a:t>
          </a:r>
          <a:endParaRPr lang="en-US" sz="2400" kern="1200" dirty="0"/>
        </a:p>
      </dsp:txBody>
      <dsp:txXfrm>
        <a:off x="1029952" y="3220242"/>
        <a:ext cx="1933425" cy="820241"/>
      </dsp:txXfrm>
    </dsp:sp>
    <dsp:sp modelId="{494655A3-B4DC-445E-BCBF-8345847F40C6}">
      <dsp:nvSpPr>
        <dsp:cNvPr id="0" name=""/>
        <dsp:cNvSpPr/>
      </dsp:nvSpPr>
      <dsp:spPr>
        <a:xfrm>
          <a:off x="3300262" y="3220242"/>
          <a:ext cx="820241" cy="82024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BE873-B671-420A-BD4A-DB91922B1674}">
      <dsp:nvSpPr>
        <dsp:cNvPr id="0" name=""/>
        <dsp:cNvSpPr/>
      </dsp:nvSpPr>
      <dsp:spPr>
        <a:xfrm>
          <a:off x="3472512" y="3392493"/>
          <a:ext cx="475739" cy="475739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FAE2A-AA92-4451-9F35-0B6DD24B3B3C}">
      <dsp:nvSpPr>
        <dsp:cNvPr id="0" name=""/>
        <dsp:cNvSpPr/>
      </dsp:nvSpPr>
      <dsp:spPr>
        <a:xfrm>
          <a:off x="4296269" y="3220242"/>
          <a:ext cx="1933425" cy="820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/>
            <a:t>Audience Q&amp;A</a:t>
          </a:r>
          <a:endParaRPr lang="en-US" sz="2400" kern="1200" dirty="0"/>
        </a:p>
      </dsp:txBody>
      <dsp:txXfrm>
        <a:off x="4296269" y="3220242"/>
        <a:ext cx="1933425" cy="8202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0DCDC-5C17-4B14-98A3-BC75FB640776}">
      <dsp:nvSpPr>
        <dsp:cNvPr id="0" name=""/>
        <dsp:cNvSpPr/>
      </dsp:nvSpPr>
      <dsp:spPr>
        <a:xfrm>
          <a:off x="4285800" y="0"/>
          <a:ext cx="1944000" cy="194400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709517-8F7E-44C3-AB92-26A9324A98CB}">
      <dsp:nvSpPr>
        <dsp:cNvPr id="0" name=""/>
        <dsp:cNvSpPr/>
      </dsp:nvSpPr>
      <dsp:spPr>
        <a:xfrm>
          <a:off x="3097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</dsp:txBody>
      <dsp:txXfrm>
        <a:off x="3097800" y="3022743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05A3883-4412-45DC-BE79-74E004FE7475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26F050E-9987-4ABF-BD92-57F1ADDCC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71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050E-9987-4ABF-BD92-57F1ADDCCA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59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050E-9987-4ABF-BD92-57F1ADDCCA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7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050E-9987-4ABF-BD92-57F1ADDCCA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49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61359-F570-7E46-8D3C-A970F5294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9060AE-F63F-2F6D-0D19-6557B2F9E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E36308-0837-BC75-E30D-FDB0E0871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12 May 2026, the European Commission’s hosted a high-level stakeholder roundtable on the review of the EU Emissions Trading System (EU ETS), bringing together close to 60 representatives from a wide range of industry, aviation and maritime sectors covered by the EU ETS, as well as civil society </a:t>
            </a:r>
            <a:r>
              <a:rPr lang="en-US" dirty="0" err="1"/>
              <a:t>organisations</a:t>
            </a:r>
            <a:r>
              <a:rPr lang="en-US" dirty="0"/>
              <a:t> and  other relevant stakeholders such as auction platforms and market analysts.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ADD39-DE1B-1F6B-D6BC-980CD9D626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050E-9987-4ABF-BD92-57F1ADDCCA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12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 fontAlgn="base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Carbon removals: whether (and how) to count permanent removals against residual, hard-to-abate emissions</a:t>
            </a:r>
          </a:p>
          <a:p>
            <a:pPr marL="302066" indent="-302066" fontAlgn="base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Scope: whether to bring in new sources: waste incineration, small installations, smaller ships, non-CO₂ aviation effects</a:t>
            </a:r>
          </a:p>
          <a:p>
            <a:pPr marL="302066" indent="-302066" fontAlgn="base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Market Stability Reserve: how to recalibrate it to curb volatility and keep the market liquid as the cap shrinks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050E-9987-4ABF-BD92-57F1ADDCCA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39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050E-9987-4ABF-BD92-57F1ADDCCA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30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35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EE92-7968-5B90-99C5-2D1858080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A4A0C-8B61-EADC-263D-0F157FDB9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A9525-F94C-F348-CD0C-32C4A7865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5E65-54A3-3A4B-AE38-A2B687C4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3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C1383-E87B-B71B-F6E9-8E74F3112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D5E54-F1A1-D6AD-59C4-C528BD5B4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4CE8-9B11-CCC0-08A8-2B046E71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5E65-54A3-3A4B-AE38-A2B687C4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3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4DC08-5E89-7222-06C5-EA065C51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1682D-6213-8E9A-3FBF-B5AB58EC6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1D987-4D69-A254-6169-670CEC5B5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5E65-54A3-3A4B-AE38-A2B687C4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40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2671-9831-C448-91F1-A1E8C1A7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5EAF3-AB4F-5434-764D-7E41CBF29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FA341-7672-7955-7AE3-A4130E6D6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EF81C-6361-20E0-3E3A-60FC22A0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5E65-54A3-3A4B-AE38-A2B687C4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30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7644-0BA0-CE0A-3463-56A34C24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9D34D-C349-2EBD-60E1-A9D2A2844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529E4-0CB6-A56C-C671-1E12EC8F3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AE8A7-6A2B-18B7-6BBC-1C3C808AA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A4BD2-9EE3-BA21-90DB-80992F989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9EC392-2A68-5A86-45C5-5ABA23F9A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5E65-54A3-3A4B-AE38-A2B687C4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26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8C6C3-2974-A950-BF34-7E8A52029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E4AE5-B69D-563B-A732-7E7EB12CA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5E65-54A3-3A4B-AE38-A2B687C4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72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7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44F719-79AA-70FF-CD36-FFF6ADFFA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08DB6-D935-2CF8-B2D1-2CF5768D0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8116F-00ED-0967-7F6C-D2E88D7E9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ctr"/>
            <a:fld id="{1A5E5E65-54A3-3A4B-AE38-A2B687C4189C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5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diagramData" Target="../diagrams/data2.xml"/><Relationship Id="rId18" Type="http://schemas.openxmlformats.org/officeDocument/2006/relationships/image" Target="../media/image8.jpeg"/><Relationship Id="rId3" Type="http://schemas.openxmlformats.org/officeDocument/2006/relationships/diagramData" Target="../diagrams/data1.xml"/><Relationship Id="rId21" Type="http://schemas.openxmlformats.org/officeDocument/2006/relationships/image" Target="../media/image11.png"/><Relationship Id="rId7" Type="http://schemas.microsoft.com/office/2007/relationships/diagramDrawing" Target="../diagrams/drawing1.xml"/><Relationship Id="rId12" Type="http://schemas.openxmlformats.org/officeDocument/2006/relationships/image" Target="../media/image7.png"/><Relationship Id="rId1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2.xml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jpeg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2.xml"/><Relationship Id="rId10" Type="http://schemas.openxmlformats.org/officeDocument/2006/relationships/image" Target="../media/image5.jpeg"/><Relationship Id="rId19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jpeg"/><Relationship Id="rId1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553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D78EE-5D76-2D65-D403-C1DA13077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B4A1280-3EAD-374C-96CB-3C4906CCC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5639" y="4081017"/>
            <a:ext cx="1662446" cy="17897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84DE5E-E91F-AEEF-CAB8-13C85779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398" y="365124"/>
            <a:ext cx="1051560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Panel of the online debate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CF4C23-F4C8-534F-420B-CF6F194B9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454" y="4081017"/>
            <a:ext cx="1662446" cy="1789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B00F3C-8723-20AD-4FF3-6D4BBDE87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824" y="4081017"/>
            <a:ext cx="1662446" cy="17897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3F0EF0-82B7-9BA5-5E22-D815198B487D}"/>
              </a:ext>
            </a:extLst>
          </p:cNvPr>
          <p:cNvSpPr txBox="1"/>
          <p:nvPr/>
        </p:nvSpPr>
        <p:spPr>
          <a:xfrm>
            <a:off x="1139062" y="1727692"/>
            <a:ext cx="10515600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/>
              <a:t>Michael Pahle (Head of WG Climate &amp; Energy Policy, Potsdam Institute for Climate Impact </a:t>
            </a:r>
            <a:r>
              <a:rPr lang="en-US" sz="2000" dirty="0"/>
              <a:t>Research)</a:t>
            </a:r>
          </a:p>
          <a:p>
            <a:pPr fontAlgn="base"/>
            <a:endParaRPr lang="en-US" sz="20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/>
              <a:t>Lidia Tamellini (Policy Officer, Carbon Market Watch)</a:t>
            </a:r>
          </a:p>
          <a:p>
            <a:pPr fontAlgn="base"/>
            <a:endParaRPr lang="en-US" sz="20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/>
              <a:t>Daniele Agostini (</a:t>
            </a:r>
            <a:r>
              <a:rPr lang="en-US" sz="2000" dirty="0">
                <a:latin typeface="Aptos"/>
                <a:ea typeface="Roboto"/>
                <a:cs typeface="Roboto"/>
              </a:rPr>
              <a:t>Head of Energy and Climate </a:t>
            </a:r>
            <a:r>
              <a:rPr lang="en-US" sz="2000">
                <a:latin typeface="Aptos"/>
                <a:ea typeface="Roboto"/>
                <a:cs typeface="Roboto"/>
              </a:rPr>
              <a:t>Policies, ENEL</a:t>
            </a:r>
            <a:r>
              <a:rPr lang="en-US" sz="2000" dirty="0"/>
              <a:t>)</a:t>
            </a:r>
          </a:p>
          <a:p>
            <a:pPr fontAlgn="base"/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93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Network Technology Background">
            <a:extLst>
              <a:ext uri="{FF2B5EF4-FFF2-40B4-BE49-F238E27FC236}">
                <a16:creationId xmlns:a16="http://schemas.microsoft.com/office/drawing/2014/main" id="{12817968-1CA7-8FB7-C5FF-4DE5A21A57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235" b="3452"/>
          <a:stretch>
            <a:fillRect/>
          </a:stretch>
        </p:blipFill>
        <p:spPr>
          <a:xfrm>
            <a:off x="20" y="3355848"/>
            <a:ext cx="12191980" cy="3502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7D4081-F5D7-00FC-1245-36CC7BE46258}"/>
              </a:ext>
            </a:extLst>
          </p:cNvPr>
          <p:cNvSpPr txBox="1"/>
          <p:nvPr/>
        </p:nvSpPr>
        <p:spPr>
          <a:xfrm>
            <a:off x="714538" y="4583757"/>
            <a:ext cx="5159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6B4FC35E-1BE2-788A-7A06-227D56984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0956" y="485254"/>
            <a:ext cx="5441001" cy="255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DD6771-F613-A755-2531-CCE29F2EA6B7}"/>
              </a:ext>
            </a:extLst>
          </p:cNvPr>
          <p:cNvSpPr txBox="1"/>
          <p:nvPr/>
        </p:nvSpPr>
        <p:spPr>
          <a:xfrm>
            <a:off x="490043" y="1681316"/>
            <a:ext cx="5112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Website: https://lifenets.eui.eu/</a:t>
            </a:r>
          </a:p>
        </p:txBody>
      </p:sp>
    </p:spTree>
    <p:extLst>
      <p:ext uri="{BB962C8B-B14F-4D97-AF65-F5344CB8AC3E}">
        <p14:creationId xmlns:p14="http://schemas.microsoft.com/office/powerpoint/2010/main" val="1655978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A8BE7-C8F1-741E-DB8F-A92765798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  <a:cs typeface="Biome" panose="020B0503030204020804" pitchFamily="34" charset="0"/>
              </a:rPr>
              <a:t>Project Team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DDE6C6-5CC4-BE25-DACB-69E1AF171C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731326"/>
              </p:ext>
            </p:extLst>
          </p:nvPr>
        </p:nvGraphicFramePr>
        <p:xfrm>
          <a:off x="838200" y="1690688"/>
          <a:ext cx="4584405" cy="4336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8B340FFE-4AFC-D21C-EA76-DC3F9685A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1" y="4373381"/>
            <a:ext cx="820793" cy="77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FAF687-D22D-2CCD-9014-3A31D7797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1" y="5201993"/>
            <a:ext cx="820792" cy="7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91D9C8D-60F3-8F67-E755-F24C6A041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1" y="2573109"/>
            <a:ext cx="820792" cy="81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8C6806CE-E9FD-22F8-5820-CD0A4EE51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1" y="3441740"/>
            <a:ext cx="774498" cy="8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4C451E-BCD1-FEDF-1392-3BA76AB79BF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5077" t="23482" r="24115" b="24039"/>
          <a:stretch>
            <a:fillRect/>
          </a:stretch>
        </p:blipFill>
        <p:spPr>
          <a:xfrm>
            <a:off x="1192465" y="1708779"/>
            <a:ext cx="728204" cy="781992"/>
          </a:xfrm>
          <a:prstGeom prst="rect">
            <a:avLst/>
          </a:prstGeom>
        </p:spPr>
      </p:pic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418FB8B7-39D7-FE9A-344B-4881EE6F8A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3150974"/>
              </p:ext>
            </p:extLst>
          </p:nvPr>
        </p:nvGraphicFramePr>
        <p:xfrm>
          <a:off x="6856481" y="4611899"/>
          <a:ext cx="4396310" cy="1408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026" name="Picture 2" descr="Robert Schuman Centre for Advanced Studies">
            <a:extLst>
              <a:ext uri="{FF2B5EF4-FFF2-40B4-BE49-F238E27FC236}">
                <a16:creationId xmlns:a16="http://schemas.microsoft.com/office/drawing/2014/main" id="{89055532-5868-4536-A3B2-2331D4CD6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00"/>
          <a:stretch>
            <a:fillRect/>
          </a:stretch>
        </p:blipFill>
        <p:spPr bwMode="auto">
          <a:xfrm>
            <a:off x="8369049" y="3166446"/>
            <a:ext cx="2883742" cy="14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3588D222-8ECC-D67F-33E3-7299619A6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049" y="1643037"/>
            <a:ext cx="2883742" cy="135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0910DC-2C22-4C16-8BBA-0304A3607689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r="-781"/>
          <a:stretch>
            <a:fillRect/>
          </a:stretch>
        </p:blipFill>
        <p:spPr>
          <a:xfrm>
            <a:off x="6342971" y="5322662"/>
            <a:ext cx="783427" cy="632278"/>
          </a:xfrm>
          <a:prstGeom prst="rect">
            <a:avLst/>
          </a:prstGeom>
        </p:spPr>
      </p:pic>
      <p:pic>
        <p:nvPicPr>
          <p:cNvPr id="1305" name="Picture 1304">
            <a:extLst>
              <a:ext uri="{FF2B5EF4-FFF2-40B4-BE49-F238E27FC236}">
                <a16:creationId xmlns:a16="http://schemas.microsoft.com/office/drawing/2014/main" id="{ECF8414C-083F-1687-BC0F-700C6D8BA59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46788" y="4644569"/>
            <a:ext cx="573314" cy="50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8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BDB5B8-2ED1-AF66-46DE-1AC39671B1AC}"/>
              </a:ext>
            </a:extLst>
          </p:cNvPr>
          <p:cNvSpPr txBox="1">
            <a:spLocks/>
          </p:cNvSpPr>
          <p:nvPr/>
        </p:nvSpPr>
        <p:spPr>
          <a:xfrm>
            <a:off x="838200" y="557188"/>
            <a:ext cx="10515600" cy="113349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en-US" sz="3300" i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21FF3C-AD30-8164-A0ED-A7F158A4614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1334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/>
              <a:t>2027 Executive training on EU ETS and International Carbon Markets   </a:t>
            </a:r>
          </a:p>
          <a:p>
            <a:pPr>
              <a:spcAft>
                <a:spcPts val="600"/>
              </a:spcAft>
            </a:pPr>
            <a:endParaRPr lang="en-US" sz="3600" dirty="0"/>
          </a:p>
          <a:p>
            <a:pPr>
              <a:spcAft>
                <a:spcPts val="600"/>
              </a:spcAft>
            </a:pPr>
            <a:r>
              <a:rPr lang="en-US" sz="3600" dirty="0"/>
              <a:t>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>
              <a:latin typeface="Apto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DAB68B-7415-91ED-9D01-4082E83E8385}"/>
              </a:ext>
            </a:extLst>
          </p:cNvPr>
          <p:cNvSpPr txBox="1"/>
          <p:nvPr/>
        </p:nvSpPr>
        <p:spPr>
          <a:xfrm>
            <a:off x="838200" y="1690686"/>
            <a:ext cx="10515600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i="1" dirty="0"/>
              <a:t>First edition: </a:t>
            </a:r>
            <a:r>
              <a:rPr lang="en-US" sz="2800" b="1" i="1" dirty="0"/>
              <a:t>8-9 February 2027</a:t>
            </a:r>
            <a:r>
              <a:rPr lang="en-US" sz="2800" i="1" dirty="0"/>
              <a:t>,</a:t>
            </a:r>
            <a:r>
              <a:rPr lang="en-US" sz="2800" b="1" i="1" dirty="0"/>
              <a:t> </a:t>
            </a:r>
            <a:r>
              <a:rPr lang="en-US" sz="2800" i="1" dirty="0"/>
              <a:t>Residential at EUI in Florence (Italy)</a:t>
            </a:r>
          </a:p>
          <a:p>
            <a:endParaRPr lang="en-US" sz="2800" i="1" dirty="0">
              <a:latin typeface="Calibri"/>
              <a:ea typeface="Calibri"/>
              <a:cs typeface="Calibri"/>
            </a:endParaRPr>
          </a:p>
          <a:p>
            <a:r>
              <a:rPr lang="en-US" sz="2800" dirty="0">
                <a:latin typeface="Calibri"/>
                <a:ea typeface="Calibri"/>
                <a:cs typeface="Calibri"/>
              </a:rPr>
              <a:t>Day 1: the EU ETS's design, functioning, impacts, and new developments in light of the 2026 reform.</a:t>
            </a:r>
          </a:p>
          <a:p>
            <a:r>
              <a:rPr lang="en-US" sz="2800" dirty="0">
                <a:latin typeface="Calibri"/>
                <a:ea typeface="Calibri"/>
                <a:cs typeface="Calibri"/>
              </a:rPr>
              <a:t>Day 2: the international picture focusing on CBAM, Article 6, voluntary markets, credits, and removals.</a:t>
            </a:r>
          </a:p>
          <a:p>
            <a:endParaRPr lang="en-US" sz="2800" dirty="0">
              <a:latin typeface="Calibri"/>
              <a:ea typeface="Calibri"/>
              <a:cs typeface="Calibri"/>
            </a:endParaRPr>
          </a:p>
          <a:p>
            <a:r>
              <a:rPr lang="en-US" sz="2800" dirty="0">
                <a:latin typeface="Calibri"/>
                <a:ea typeface="Calibri"/>
                <a:cs typeface="Calibri"/>
              </a:rPr>
              <a:t>Learn directly from </a:t>
            </a:r>
            <a:r>
              <a:rPr lang="en-US" sz="2800" b="1" dirty="0">
                <a:latin typeface="Calibri"/>
                <a:ea typeface="Calibri"/>
                <a:cs typeface="Calibri"/>
              </a:rPr>
              <a:t>EU policymakers</a:t>
            </a:r>
            <a:r>
              <a:rPr lang="en-US" sz="2800" dirty="0">
                <a:latin typeface="Calibri"/>
                <a:ea typeface="Calibri"/>
                <a:cs typeface="Calibri"/>
              </a:rPr>
              <a:t>, </a:t>
            </a:r>
            <a:r>
              <a:rPr lang="en-US" sz="2800" b="1" dirty="0">
                <a:latin typeface="Calibri"/>
                <a:ea typeface="Calibri"/>
                <a:cs typeface="Calibri"/>
              </a:rPr>
              <a:t>industry practitioners</a:t>
            </a:r>
            <a:r>
              <a:rPr lang="en-US" sz="2800" dirty="0">
                <a:latin typeface="Calibri"/>
                <a:ea typeface="Calibri"/>
                <a:cs typeface="Calibri"/>
              </a:rPr>
              <a:t>, </a:t>
            </a:r>
            <a:r>
              <a:rPr lang="en-US" sz="2800" b="1" dirty="0">
                <a:latin typeface="Calibri"/>
                <a:ea typeface="Calibri"/>
                <a:cs typeface="Calibri"/>
              </a:rPr>
              <a:t>leading academics</a:t>
            </a:r>
            <a:r>
              <a:rPr lang="en-US" sz="2800" dirty="0">
                <a:latin typeface="Calibri"/>
                <a:ea typeface="Calibri"/>
                <a:cs typeface="Calibri"/>
              </a:rPr>
              <a:t>,</a:t>
            </a:r>
            <a:r>
              <a:rPr lang="en-US" sz="2800" b="1" dirty="0">
                <a:latin typeface="Calibri"/>
                <a:ea typeface="Calibri"/>
                <a:cs typeface="Calibri"/>
              </a:rPr>
              <a:t> carbon-market specialists</a:t>
            </a:r>
            <a:r>
              <a:rPr lang="en-US" sz="2800" dirty="0">
                <a:latin typeface="Calibri"/>
                <a:ea typeface="Calibri"/>
                <a:cs typeface="Calibri"/>
              </a:rPr>
              <a:t>.</a:t>
            </a:r>
          </a:p>
          <a:p>
            <a:endParaRPr lang="en-US" sz="2800" b="1" dirty="0">
              <a:latin typeface="Calibri"/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339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FD2B9-7D52-493E-A6DE-131C82507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464" y="891123"/>
            <a:ext cx="3935839" cy="3063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  <a:cs typeface="Biome" panose="020B0503030204020804" pitchFamily="34" charset="0"/>
              </a:rPr>
              <a:t>EU ETS 2026 revision: what’s next?</a:t>
            </a:r>
            <a:br>
              <a:rPr lang="en-US" dirty="0">
                <a:latin typeface="+mn-lt"/>
                <a:cs typeface="Biome" panose="020B0503030204020804" pitchFamily="34" charset="0"/>
              </a:rPr>
            </a:br>
            <a:br>
              <a:rPr lang="en-US" dirty="0">
                <a:latin typeface="+mn-lt"/>
                <a:cs typeface="Biome" panose="020B0503030204020804" pitchFamily="34" charset="0"/>
              </a:rPr>
            </a:br>
            <a:r>
              <a:rPr lang="en-US" sz="2700" dirty="0">
                <a:latin typeface="+mn-lt"/>
                <a:cs typeface="Biome" panose="020B0503030204020804" pitchFamily="34" charset="0"/>
              </a:rPr>
              <a:t>Online debate,</a:t>
            </a:r>
            <a:br>
              <a:rPr lang="en-US" sz="2700" dirty="0">
                <a:latin typeface="+mn-lt"/>
                <a:cs typeface="Biome" panose="020B0503030204020804" pitchFamily="34" charset="0"/>
              </a:rPr>
            </a:br>
            <a:r>
              <a:rPr lang="en-US" sz="2700" dirty="0">
                <a:latin typeface="+mn-lt"/>
                <a:cs typeface="Biome" panose="020B0503030204020804" pitchFamily="34" charset="0"/>
              </a:rPr>
              <a:t>23/06/2026</a:t>
            </a:r>
            <a:endParaRPr lang="en-US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ED4E9FAA-AD46-09E5-C120-B711779ACA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6172781"/>
              </p:ext>
            </p:extLst>
          </p:nvPr>
        </p:nvGraphicFramePr>
        <p:xfrm>
          <a:off x="5164183" y="462189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7377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ACF8DB7-8475-6FFA-2C6A-257621C3D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65639" y="4081017"/>
            <a:ext cx="1662446" cy="17897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339688-9036-4852-E8BD-1ED1A6C04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398" y="365124"/>
            <a:ext cx="1051560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Panel of the online debate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8A470E-04F0-EEF1-1EE3-00DD6E259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454" y="4081017"/>
            <a:ext cx="1662446" cy="1789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787778-C592-2E56-2671-FF302A48C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824" y="4081017"/>
            <a:ext cx="1662446" cy="17897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66828E-7B7D-8AA1-73B7-665841FF79CB}"/>
              </a:ext>
            </a:extLst>
          </p:cNvPr>
          <p:cNvSpPr txBox="1"/>
          <p:nvPr/>
        </p:nvSpPr>
        <p:spPr>
          <a:xfrm>
            <a:off x="1139062" y="1727692"/>
            <a:ext cx="10515600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/>
              <a:t>Michael Pahle (Head of WG Climate &amp; Energy Policy, Potsdam Institute for Climate Impact </a:t>
            </a:r>
            <a:r>
              <a:rPr lang="en-US" sz="2000" dirty="0"/>
              <a:t>Research)</a:t>
            </a:r>
          </a:p>
          <a:p>
            <a:pPr fontAlgn="base"/>
            <a:endParaRPr lang="en-US" sz="20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/>
              <a:t>Lidia Tamellini (Policy Officer, Carbon Market Watch)</a:t>
            </a:r>
          </a:p>
          <a:p>
            <a:pPr fontAlgn="base"/>
            <a:endParaRPr lang="en-US" sz="20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/>
              <a:t>Daniele Agostini (</a:t>
            </a:r>
            <a:r>
              <a:rPr lang="en-US" sz="2000" dirty="0">
                <a:latin typeface="Aptos"/>
                <a:ea typeface="Roboto"/>
                <a:cs typeface="Roboto"/>
              </a:rPr>
              <a:t>Head of Energy and Climate </a:t>
            </a:r>
            <a:r>
              <a:rPr lang="en-US" sz="2000">
                <a:latin typeface="Aptos"/>
                <a:ea typeface="Roboto"/>
                <a:cs typeface="Roboto"/>
              </a:rPr>
              <a:t>Policies, ENEL</a:t>
            </a:r>
            <a:r>
              <a:rPr lang="en-US" sz="2000" dirty="0"/>
              <a:t>)</a:t>
            </a:r>
          </a:p>
          <a:p>
            <a:pPr fontAlgn="base"/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10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moke coming out of a factory&#10;&#10;AI-generated content may be incorrect.">
            <a:extLst>
              <a:ext uri="{FF2B5EF4-FFF2-40B4-BE49-F238E27FC236}">
                <a16:creationId xmlns:a16="http://schemas.microsoft.com/office/drawing/2014/main" id="{61825C5C-7825-A12E-438B-7ECC8EA2FA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78" t="56" r="58066" b="-56"/>
          <a:stretch>
            <a:fillRect/>
          </a:stretch>
        </p:blipFill>
        <p:spPr>
          <a:xfrm>
            <a:off x="10104408" y="3858"/>
            <a:ext cx="2087592" cy="5934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C70745-3349-FC93-BA17-61004CB9B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552" y="178708"/>
            <a:ext cx="10100896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Where we stand</a:t>
            </a:r>
            <a:br>
              <a:rPr lang="en-US" dirty="0"/>
            </a:br>
            <a:r>
              <a:rPr lang="en-US" sz="2400" dirty="0"/>
              <a:t>A cornerstone under pressure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3C9192F8-3D84-EFAF-994E-05EB76816A62}"/>
              </a:ext>
            </a:extLst>
          </p:cNvPr>
          <p:cNvSpPr/>
          <p:nvPr/>
        </p:nvSpPr>
        <p:spPr>
          <a:xfrm>
            <a:off x="1094407" y="1488933"/>
            <a:ext cx="2063843" cy="2198070"/>
          </a:xfrm>
          <a:custGeom>
            <a:avLst/>
            <a:gdLst>
              <a:gd name="csX0" fmla="*/ 0 w 2063843"/>
              <a:gd name="csY0" fmla="*/ 1099035 h 2198070"/>
              <a:gd name="csX1" fmla="*/ 1031922 w 2063843"/>
              <a:gd name="csY1" fmla="*/ 0 h 2198070"/>
              <a:gd name="csX2" fmla="*/ 2063844 w 2063843"/>
              <a:gd name="csY2" fmla="*/ 1099035 h 2198070"/>
              <a:gd name="csX3" fmla="*/ 1031922 w 2063843"/>
              <a:gd name="csY3" fmla="*/ 2198070 h 2198070"/>
              <a:gd name="csX4" fmla="*/ 0 w 2063843"/>
              <a:gd name="csY4" fmla="*/ 1099035 h 219807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063843" h="2198070" fill="none" extrusionOk="0">
                <a:moveTo>
                  <a:pt x="0" y="1099035"/>
                </a:moveTo>
                <a:cubicBezTo>
                  <a:pt x="28744" y="599577"/>
                  <a:pt x="423632" y="118821"/>
                  <a:pt x="1031922" y="0"/>
                </a:cubicBezTo>
                <a:cubicBezTo>
                  <a:pt x="1610856" y="-23399"/>
                  <a:pt x="1918395" y="506495"/>
                  <a:pt x="2063844" y="1099035"/>
                </a:cubicBezTo>
                <a:cubicBezTo>
                  <a:pt x="1985367" y="1759615"/>
                  <a:pt x="1518081" y="2150971"/>
                  <a:pt x="1031922" y="2198070"/>
                </a:cubicBezTo>
                <a:cubicBezTo>
                  <a:pt x="465133" y="2216253"/>
                  <a:pt x="49024" y="1567330"/>
                  <a:pt x="0" y="1099035"/>
                </a:cubicBezTo>
                <a:close/>
              </a:path>
              <a:path w="2063843" h="2198070" stroke="0" extrusionOk="0">
                <a:moveTo>
                  <a:pt x="0" y="1099035"/>
                </a:moveTo>
                <a:cubicBezTo>
                  <a:pt x="-55659" y="461407"/>
                  <a:pt x="506654" y="-16813"/>
                  <a:pt x="1031922" y="0"/>
                </a:cubicBezTo>
                <a:cubicBezTo>
                  <a:pt x="1634780" y="72922"/>
                  <a:pt x="2098327" y="504580"/>
                  <a:pt x="2063844" y="1099035"/>
                </a:cubicBezTo>
                <a:cubicBezTo>
                  <a:pt x="2110374" y="1694275"/>
                  <a:pt x="1655005" y="2129734"/>
                  <a:pt x="1031922" y="2198070"/>
                </a:cubicBezTo>
                <a:cubicBezTo>
                  <a:pt x="449858" y="2216810"/>
                  <a:pt x="-63841" y="1681000"/>
                  <a:pt x="0" y="10990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220766624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F53EC5-2691-B0C1-DD11-03B1333710B0}"/>
              </a:ext>
            </a:extLst>
          </p:cNvPr>
          <p:cNvSpPr txBox="1"/>
          <p:nvPr/>
        </p:nvSpPr>
        <p:spPr>
          <a:xfrm>
            <a:off x="1045464" y="2262646"/>
            <a:ext cx="213969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EU ETS1: key climate policy tool.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39BDB6-4E5F-65FD-63B0-A8038B4DBCED}"/>
              </a:ext>
            </a:extLst>
          </p:cNvPr>
          <p:cNvSpPr txBox="1"/>
          <p:nvPr/>
        </p:nvSpPr>
        <p:spPr>
          <a:xfrm>
            <a:off x="878673" y="3949024"/>
            <a:ext cx="2965284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endParaRPr lang="en-US" sz="900" i="1" dirty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Contributed to a reduction of 50% of GHG from 2005-2025</a:t>
            </a:r>
            <a:endParaRPr lang="en-US" i="1" dirty="0">
              <a:solidFill>
                <a:schemeClr val="tx2">
                  <a:lumMod val="50000"/>
                </a:schemeClr>
              </a:solidFill>
              <a:ea typeface="Calibri"/>
              <a:cs typeface="Calibri"/>
            </a:endParaRPr>
          </a:p>
          <a:p>
            <a:pPr lvl="1"/>
            <a:endParaRPr lang="en-US" sz="900" i="1" dirty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Over the period, total revenues exceeded €250 billion</a:t>
            </a:r>
          </a:p>
        </p:txBody>
      </p:sp>
      <p:pic>
        <p:nvPicPr>
          <p:cNvPr id="19" name="Graphic 18" descr="Ribbon outline">
            <a:extLst>
              <a:ext uri="{FF2B5EF4-FFF2-40B4-BE49-F238E27FC236}">
                <a16:creationId xmlns:a16="http://schemas.microsoft.com/office/drawing/2014/main" id="{3EA1D982-9F4A-B488-A790-E1EFBFDB7B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674" y="4175168"/>
            <a:ext cx="457200" cy="457200"/>
          </a:xfrm>
          <a:prstGeom prst="rect">
            <a:avLst/>
          </a:prstGeom>
        </p:spPr>
      </p:pic>
      <p:pic>
        <p:nvPicPr>
          <p:cNvPr id="20" name="Graphic 19" descr="Ribbon outline">
            <a:extLst>
              <a:ext uri="{FF2B5EF4-FFF2-40B4-BE49-F238E27FC236}">
                <a16:creationId xmlns:a16="http://schemas.microsoft.com/office/drawing/2014/main" id="{C53B33F3-9B30-157B-5320-A55307CEB3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674" y="5206845"/>
            <a:ext cx="457200" cy="457200"/>
          </a:xfrm>
          <a:prstGeom prst="rect">
            <a:avLst/>
          </a:prstGeom>
        </p:spPr>
      </p:pic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E405DDE3-D7A1-C824-9F4C-1D8A9218B6F5}"/>
              </a:ext>
            </a:extLst>
          </p:cNvPr>
          <p:cNvSpPr/>
          <p:nvPr/>
        </p:nvSpPr>
        <p:spPr>
          <a:xfrm>
            <a:off x="3802325" y="1365710"/>
            <a:ext cx="2415665" cy="2572774"/>
          </a:xfrm>
          <a:custGeom>
            <a:avLst/>
            <a:gdLst>
              <a:gd name="csX0" fmla="*/ 0 w 2415665"/>
              <a:gd name="csY0" fmla="*/ 1286387 h 2572774"/>
              <a:gd name="csX1" fmla="*/ 1207833 w 2415665"/>
              <a:gd name="csY1" fmla="*/ 0 h 2572774"/>
              <a:gd name="csX2" fmla="*/ 2415666 w 2415665"/>
              <a:gd name="csY2" fmla="*/ 1286387 h 2572774"/>
              <a:gd name="csX3" fmla="*/ 1207833 w 2415665"/>
              <a:gd name="csY3" fmla="*/ 2572774 h 2572774"/>
              <a:gd name="csX4" fmla="*/ 0 w 2415665"/>
              <a:gd name="csY4" fmla="*/ 1286387 h 25727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415665" h="2572774" fill="none" extrusionOk="0">
                <a:moveTo>
                  <a:pt x="0" y="1286387"/>
                </a:moveTo>
                <a:cubicBezTo>
                  <a:pt x="38060" y="718308"/>
                  <a:pt x="490686" y="155062"/>
                  <a:pt x="1207833" y="0"/>
                </a:cubicBezTo>
                <a:cubicBezTo>
                  <a:pt x="1932371" y="-149096"/>
                  <a:pt x="2264881" y="590905"/>
                  <a:pt x="2415666" y="1286387"/>
                </a:cubicBezTo>
                <a:cubicBezTo>
                  <a:pt x="2377317" y="2023031"/>
                  <a:pt x="1781389" y="2520189"/>
                  <a:pt x="1207833" y="2572774"/>
                </a:cubicBezTo>
                <a:cubicBezTo>
                  <a:pt x="548594" y="2618311"/>
                  <a:pt x="7630" y="1975254"/>
                  <a:pt x="0" y="1286387"/>
                </a:cubicBezTo>
                <a:close/>
              </a:path>
              <a:path w="2415665" h="2572774" stroke="0" extrusionOk="0">
                <a:moveTo>
                  <a:pt x="0" y="1286387"/>
                </a:moveTo>
                <a:cubicBezTo>
                  <a:pt x="-132216" y="503131"/>
                  <a:pt x="632008" y="-34361"/>
                  <a:pt x="1207833" y="0"/>
                </a:cubicBezTo>
                <a:cubicBezTo>
                  <a:pt x="1899198" y="53782"/>
                  <a:pt x="2573391" y="633226"/>
                  <a:pt x="2415666" y="1286387"/>
                </a:cubicBezTo>
                <a:cubicBezTo>
                  <a:pt x="2550693" y="1962771"/>
                  <a:pt x="1900771" y="2539524"/>
                  <a:pt x="1207833" y="2572774"/>
                </a:cubicBezTo>
                <a:cubicBezTo>
                  <a:pt x="460871" y="2696011"/>
                  <a:pt x="-71198" y="1968941"/>
                  <a:pt x="0" y="128638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220766624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71AB8C-32A2-8207-9390-7901CF9AF3CB}"/>
              </a:ext>
            </a:extLst>
          </p:cNvPr>
          <p:cNvSpPr txBox="1"/>
          <p:nvPr/>
        </p:nvSpPr>
        <p:spPr>
          <a:xfrm>
            <a:off x="3976061" y="204944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Main concerns on EU ETS1 and EU ETS2.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F8E8B1-852A-3C26-48ED-9F0C5C1375DC}"/>
              </a:ext>
            </a:extLst>
          </p:cNvPr>
          <p:cNvSpPr txBox="1"/>
          <p:nvPr/>
        </p:nvSpPr>
        <p:spPr>
          <a:xfrm>
            <a:off x="4139677" y="4191763"/>
            <a:ext cx="2415665" cy="18928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High carbon costs =&gt; competitiveness loss</a:t>
            </a:r>
          </a:p>
          <a:p>
            <a:endParaRPr lang="en-US" sz="900" i="1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i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High energy prices =&gt; distributional aspects</a:t>
            </a:r>
          </a:p>
          <a:p>
            <a:endParaRPr lang="en-US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4" name="Graphic 23" descr="Exclamation mark with solid fill">
            <a:extLst>
              <a:ext uri="{FF2B5EF4-FFF2-40B4-BE49-F238E27FC236}">
                <a16:creationId xmlns:a16="http://schemas.microsoft.com/office/drawing/2014/main" id="{9325271F-F0D0-6DAF-C4D0-15DBEE0F72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5146" y="4222835"/>
            <a:ext cx="306569" cy="361865"/>
          </a:xfrm>
          <a:prstGeom prst="rect">
            <a:avLst/>
          </a:prstGeom>
        </p:spPr>
      </p:pic>
      <p:pic>
        <p:nvPicPr>
          <p:cNvPr id="25" name="Graphic 24" descr="Exclamation mark with solid fill">
            <a:extLst>
              <a:ext uri="{FF2B5EF4-FFF2-40B4-BE49-F238E27FC236}">
                <a16:creationId xmlns:a16="http://schemas.microsoft.com/office/drawing/2014/main" id="{7FB9E40C-84B6-4945-63C9-E7A51CF756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5057" y="5156550"/>
            <a:ext cx="306569" cy="361865"/>
          </a:xfrm>
          <a:prstGeom prst="rect">
            <a:avLst/>
          </a:prstGeom>
        </p:spPr>
      </p:pic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B85ED0A2-B2C6-E467-4681-69E0BCF3D983}"/>
              </a:ext>
            </a:extLst>
          </p:cNvPr>
          <p:cNvSpPr/>
          <p:nvPr/>
        </p:nvSpPr>
        <p:spPr>
          <a:xfrm>
            <a:off x="6862065" y="1149223"/>
            <a:ext cx="2930677" cy="3121280"/>
          </a:xfrm>
          <a:custGeom>
            <a:avLst/>
            <a:gdLst>
              <a:gd name="csX0" fmla="*/ 0 w 2930677"/>
              <a:gd name="csY0" fmla="*/ 1560640 h 3121280"/>
              <a:gd name="csX1" fmla="*/ 1465339 w 2930677"/>
              <a:gd name="csY1" fmla="*/ 0 h 3121280"/>
              <a:gd name="csX2" fmla="*/ 2930678 w 2930677"/>
              <a:gd name="csY2" fmla="*/ 1560640 h 3121280"/>
              <a:gd name="csX3" fmla="*/ 1465339 w 2930677"/>
              <a:gd name="csY3" fmla="*/ 3121280 h 3121280"/>
              <a:gd name="csX4" fmla="*/ 0 w 2930677"/>
              <a:gd name="csY4" fmla="*/ 1560640 h 31212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930677" h="3121280" fill="none" extrusionOk="0">
                <a:moveTo>
                  <a:pt x="0" y="1560640"/>
                </a:moveTo>
                <a:cubicBezTo>
                  <a:pt x="43640" y="861969"/>
                  <a:pt x="644037" y="37210"/>
                  <a:pt x="1465339" y="0"/>
                </a:cubicBezTo>
                <a:cubicBezTo>
                  <a:pt x="2300176" y="-66293"/>
                  <a:pt x="2773411" y="714336"/>
                  <a:pt x="2930678" y="1560640"/>
                </a:cubicBezTo>
                <a:cubicBezTo>
                  <a:pt x="2830448" y="2491015"/>
                  <a:pt x="2219501" y="3090283"/>
                  <a:pt x="1465339" y="3121280"/>
                </a:cubicBezTo>
                <a:cubicBezTo>
                  <a:pt x="686967" y="3301076"/>
                  <a:pt x="67569" y="2231411"/>
                  <a:pt x="0" y="1560640"/>
                </a:cubicBezTo>
                <a:close/>
              </a:path>
              <a:path w="2930677" h="3121280" stroke="0" extrusionOk="0">
                <a:moveTo>
                  <a:pt x="0" y="1560640"/>
                </a:moveTo>
                <a:cubicBezTo>
                  <a:pt x="-41908" y="675646"/>
                  <a:pt x="705396" y="-18581"/>
                  <a:pt x="1465339" y="0"/>
                </a:cubicBezTo>
                <a:cubicBezTo>
                  <a:pt x="2333545" y="130429"/>
                  <a:pt x="3058174" y="745033"/>
                  <a:pt x="2930678" y="1560640"/>
                </a:cubicBezTo>
                <a:cubicBezTo>
                  <a:pt x="3036744" y="2395797"/>
                  <a:pt x="2330430" y="3049552"/>
                  <a:pt x="1465339" y="3121280"/>
                </a:cubicBezTo>
                <a:cubicBezTo>
                  <a:pt x="569848" y="3254255"/>
                  <a:pt x="-32213" y="2409936"/>
                  <a:pt x="0" y="156064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220766624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0B7506-BC15-268F-DEDB-231642257201}"/>
              </a:ext>
            </a:extLst>
          </p:cNvPr>
          <p:cNvSpPr txBox="1"/>
          <p:nvPr/>
        </p:nvSpPr>
        <p:spPr>
          <a:xfrm>
            <a:off x="7072766" y="2177727"/>
            <a:ext cx="259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Why 2026 EU ETS review is decisive.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8C0B79-19EB-82C0-DE8A-FA6E038C7345}"/>
              </a:ext>
            </a:extLst>
          </p:cNvPr>
          <p:cNvSpPr txBox="1"/>
          <p:nvPr/>
        </p:nvSpPr>
        <p:spPr>
          <a:xfrm>
            <a:off x="7293034" y="4270503"/>
            <a:ext cx="2596314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New 2040 climate target (net –90% vs 1990)</a:t>
            </a:r>
          </a:p>
          <a:p>
            <a:endParaRPr lang="en-US" sz="900" i="1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9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It will shape the system for 2031-2040</a:t>
            </a:r>
          </a:p>
        </p:txBody>
      </p:sp>
      <p:pic>
        <p:nvPicPr>
          <p:cNvPr id="29" name="Graphic 28" descr="Construction Barricade with solid fill">
            <a:extLst>
              <a:ext uri="{FF2B5EF4-FFF2-40B4-BE49-F238E27FC236}">
                <a16:creationId xmlns:a16="http://schemas.microsoft.com/office/drawing/2014/main" id="{96FB0515-B420-33E6-D6A1-B0D62981AB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6032" y="4270503"/>
            <a:ext cx="497001" cy="457200"/>
          </a:xfrm>
          <a:prstGeom prst="rect">
            <a:avLst/>
          </a:prstGeom>
        </p:spPr>
      </p:pic>
      <p:pic>
        <p:nvPicPr>
          <p:cNvPr id="30" name="Graphic 29" descr="Construction Barricade with solid fill">
            <a:extLst>
              <a:ext uri="{FF2B5EF4-FFF2-40B4-BE49-F238E27FC236}">
                <a16:creationId xmlns:a16="http://schemas.microsoft.com/office/drawing/2014/main" id="{E53AD991-D9B2-E98F-3C6D-D403ADAC25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1655" y="5156550"/>
            <a:ext cx="49700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81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407FC-3709-00A1-4C77-5EF50A586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E024A-E2C0-4A84-E50F-F33BAFE8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Potential timeline</a:t>
            </a:r>
            <a:br>
              <a:rPr lang="en-US" dirty="0"/>
            </a:b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0A5BC1-7791-D7CF-1850-077C11741BCA}"/>
              </a:ext>
            </a:extLst>
          </p:cNvPr>
          <p:cNvSpPr txBox="1"/>
          <p:nvPr/>
        </p:nvSpPr>
        <p:spPr>
          <a:xfrm>
            <a:off x="765048" y="1492132"/>
            <a:ext cx="10866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 fontAlgn="base"/>
            <a: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  <a:t>High-level stakeholder roundtable on the EU ETS review on 12 May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27CBD-F7E4-C91A-7863-E10FE7F72B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11" t="18657" r="17816" b="16211"/>
          <a:stretch>
            <a:fillRect/>
          </a:stretch>
        </p:blipFill>
        <p:spPr>
          <a:xfrm>
            <a:off x="3136393" y="2286001"/>
            <a:ext cx="5723056" cy="3383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B340D4-41DC-06F3-824F-62B8A81C807F}"/>
              </a:ext>
            </a:extLst>
          </p:cNvPr>
          <p:cNvSpPr txBox="1"/>
          <p:nvPr/>
        </p:nvSpPr>
        <p:spPr>
          <a:xfrm>
            <a:off x="3136393" y="5737136"/>
            <a:ext cx="5831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Source: Directorate-General for Climate Action (2026)</a:t>
            </a:r>
          </a:p>
        </p:txBody>
      </p:sp>
    </p:spTree>
    <p:extLst>
      <p:ext uri="{BB962C8B-B14F-4D97-AF65-F5344CB8AC3E}">
        <p14:creationId xmlns:p14="http://schemas.microsoft.com/office/powerpoint/2010/main" val="3764090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E8B6-300B-AA42-A63E-ACEC65A3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What's on the table</a:t>
            </a:r>
            <a:br>
              <a:rPr lang="en-US" dirty="0"/>
            </a:br>
            <a:r>
              <a:rPr lang="en-US" sz="2400" dirty="0"/>
              <a:t>Open 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51AD9-6D58-DDF4-13ED-25E4F6914C92}"/>
              </a:ext>
            </a:extLst>
          </p:cNvPr>
          <p:cNvSpPr txBox="1"/>
          <p:nvPr/>
        </p:nvSpPr>
        <p:spPr>
          <a:xfrm>
            <a:off x="838200" y="1510420"/>
            <a:ext cx="1051560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ase"/>
            <a: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  <a:t>Making the system fit for 2031-2040</a:t>
            </a:r>
          </a:p>
          <a:p>
            <a:pPr algn="ctr" fontAlgn="base"/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Scope: including waste incineration, small installations, smaller ships, non-CO₂ aviation effects.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Market Stability Reserve: recalibrating it to curb volatility and keep the market liquid as the cap shrinks.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accent1">
                    <a:lumMod val="50000"/>
                  </a:schemeClr>
                </a:solidFill>
              </a:rPr>
              <a:t>Carbon credits and carbon removals: complementary measures, risk of crowding out domestic CO₂.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B1F677-6AEF-AAE1-DD9B-85CA4ADC3ADE}"/>
              </a:ext>
            </a:extLst>
          </p:cNvPr>
          <p:cNvSpPr txBox="1"/>
          <p:nvPr/>
        </p:nvSpPr>
        <p:spPr>
          <a:xfrm>
            <a:off x="6779203" y="3772639"/>
            <a:ext cx="47061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  <a:t>Fairness and public acceptability</a:t>
            </a:r>
          </a:p>
          <a:p>
            <a:pPr algn="ctr" fontAlgn="base"/>
            <a:endParaRPr lang="en-US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Revenue justice: transparency on how Member States spend revenues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Household costs: investing in the Social Climate Fund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6816F7-E5B3-E103-79D0-598420380E6A}"/>
              </a:ext>
            </a:extLst>
          </p:cNvPr>
          <p:cNvSpPr txBox="1"/>
          <p:nvPr/>
        </p:nvSpPr>
        <p:spPr>
          <a:xfrm>
            <a:off x="843536" y="3707676"/>
            <a:ext cx="51145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  <a:t>Protecting industry </a:t>
            </a:r>
          </a:p>
          <a:p>
            <a:pPr algn="ctr" fontAlgn="base"/>
            <a:endParaRPr lang="en-US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Carbon leakage: CBAM and free allocation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ETS revenues and the Industrial </a:t>
            </a:r>
            <a:r>
              <a:rPr lang="en-US" i="1" dirty="0" err="1">
                <a:solidFill>
                  <a:schemeClr val="accent1">
                    <a:lumMod val="50000"/>
                  </a:schemeClr>
                </a:solidFill>
              </a:rPr>
              <a:t>Decarbonisation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 Bank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International linking to other carbon markets</a:t>
            </a:r>
          </a:p>
          <a:p>
            <a:endParaRPr lang="en-US" dirty="0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F93076F1-B1FA-5E0B-9E6C-5CE56BB1F909}"/>
              </a:ext>
            </a:extLst>
          </p:cNvPr>
          <p:cNvSpPr/>
          <p:nvPr/>
        </p:nvSpPr>
        <p:spPr>
          <a:xfrm rot="2641985">
            <a:off x="5178729" y="3241312"/>
            <a:ext cx="594360" cy="5621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ADCA645C-DE7F-DA18-25DD-FE09483AD8D4}"/>
              </a:ext>
            </a:extLst>
          </p:cNvPr>
          <p:cNvSpPr/>
          <p:nvPr/>
        </p:nvSpPr>
        <p:spPr>
          <a:xfrm rot="18998491">
            <a:off x="6207862" y="3237622"/>
            <a:ext cx="594360" cy="5621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19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910C-F692-D54C-9C0A-1E6F0CE2A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  <a:cs typeface="Biome" panose="020B0503030204020804" pitchFamily="34" charset="0"/>
              </a:rPr>
              <a:t>Framing question</a:t>
            </a:r>
            <a:br>
              <a:rPr lang="en-US" dirty="0">
                <a:latin typeface="+mn-lt"/>
                <a:cs typeface="Biome" panose="020B0503030204020804" pitchFamily="34" charset="0"/>
              </a:rPr>
            </a:br>
            <a:endParaRPr lang="en-US" sz="2400" dirty="0">
              <a:latin typeface="+mn-lt"/>
              <a:cs typeface="Biome" panose="020B0503030204020804" pitchFamily="34" charset="0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B0397C7-6151-BB10-3B13-54A3BF898C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1619716"/>
              </p:ext>
            </p:extLst>
          </p:nvPr>
        </p:nvGraphicFramePr>
        <p:xfrm>
          <a:off x="838200" y="16906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F28A5D8-8450-20AB-6121-1E49889305A6}"/>
              </a:ext>
            </a:extLst>
          </p:cNvPr>
          <p:cNvSpPr txBox="1"/>
          <p:nvPr/>
        </p:nvSpPr>
        <p:spPr>
          <a:xfrm>
            <a:off x="2028334" y="3866357"/>
            <a:ext cx="81353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Which design choices in the 2026 revision are most critical to preserving the industrial competitiveness, fairness, and acceptability, while delivering the 2040 target?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231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owby2cf59w9uieudo3suyu2h7id6gk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1FE1F21D51FF44B47E4762AEE1707C" ma:contentTypeVersion="20" ma:contentTypeDescription="Create a new document." ma:contentTypeScope="" ma:versionID="3692dab548bf4753c386f12255dcd055">
  <xsd:schema xmlns:xsd="http://www.w3.org/2001/XMLSchema" xmlns:xs="http://www.w3.org/2001/XMLSchema" xmlns:p="http://schemas.microsoft.com/office/2006/metadata/properties" xmlns:ns2="ce4b9325-827e-4497-8e58-508cf4241585" xmlns:ns3="05fdc583-c852-4b37-b91d-af172b4185ed" targetNamespace="http://schemas.microsoft.com/office/2006/metadata/properties" ma:root="true" ma:fieldsID="9b64c6fe0deb3a08eeaf36137e514ce0" ns2:_="" ns3:_="">
    <xsd:import namespace="ce4b9325-827e-4497-8e58-508cf4241585"/>
    <xsd:import namespace="05fdc583-c852-4b37-b91d-af172b4185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UploadedtoMailchimp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4b9325-827e-4497-8e58-508cf42415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UploadedtoMailchimp" ma:index="15" nillable="true" ma:displayName="Uploaded to Mailchimp" ma:default="0" ma:format="Dropdown" ma:internalName="UploadedtoMailchimp">
      <xsd:simpleType>
        <xsd:restriction base="dms:Boolean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1a43545-49ed-48fb-bdab-64fb7487fb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fdc583-c852-4b37-b91d-af172b4185e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bd3b6e2-1eae-4e84-9330-cdc2883d8890}" ma:internalName="TaxCatchAll" ma:showField="CatchAllData" ma:web="05fdc583-c852-4b37-b91d-af172b4185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fdc583-c852-4b37-b91d-af172b4185ed" xsi:nil="true"/>
    <lcf76f155ced4ddcb4097134ff3c332f xmlns="ce4b9325-827e-4497-8e58-508cf4241585">
      <Terms xmlns="http://schemas.microsoft.com/office/infopath/2007/PartnerControls"/>
    </lcf76f155ced4ddcb4097134ff3c332f>
    <UploadedtoMailchimp xmlns="ce4b9325-827e-4497-8e58-508cf4241585">false</UploadedtoMailchimp>
  </documentManagement>
</p:properties>
</file>

<file path=customXml/itemProps1.xml><?xml version="1.0" encoding="utf-8"?>
<ds:datastoreItem xmlns:ds="http://schemas.openxmlformats.org/officeDocument/2006/customXml" ds:itemID="{CE29BF87-F06A-4979-ADA6-A254242A2F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B575CB-70DC-4826-B755-CB21673D61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4b9325-827e-4497-8e58-508cf4241585"/>
    <ds:schemaRef ds:uri="05fdc583-c852-4b37-b91d-af172b4185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486907-5BEB-4D97-AA78-D6526089D18C}">
  <ds:schemaRefs>
    <ds:schemaRef ds:uri="http://schemas.microsoft.com/office/2006/documentManagement/types"/>
    <ds:schemaRef ds:uri="http://www.w3.org/XML/1998/namespace"/>
    <ds:schemaRef ds:uri="http://purl.org/dc/terms/"/>
    <ds:schemaRef ds:uri="6223b777-599c-470d-a262-9e3afb76aaa8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2f9cf08e-e931-4cc0-8abd-b1ce2a0afbd2"/>
    <ds:schemaRef ds:uri="http://purl.org/dc/dcmitype/"/>
    <ds:schemaRef ds:uri="05fdc583-c852-4b37-b91d-af172b4185ed"/>
    <ds:schemaRef ds:uri="ce4b9325-827e-4497-8e58-508cf424158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653</Words>
  <Application>Microsoft Office PowerPoint</Application>
  <PresentationFormat>Widescreen</PresentationFormat>
  <Paragraphs>92</Paragraphs>
  <Slides>11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Custom Design</vt:lpstr>
      <vt:lpstr>PowerPoint Presentation</vt:lpstr>
      <vt:lpstr>Project Team</vt:lpstr>
      <vt:lpstr>PowerPoint Presentation</vt:lpstr>
      <vt:lpstr>EU ETS 2026 revision: what’s next?  Online debate, 23/06/2026</vt:lpstr>
      <vt:lpstr>Panel of the online debate</vt:lpstr>
      <vt:lpstr>Where we stand A cornerstone under pressure</vt:lpstr>
      <vt:lpstr>Potential timeline </vt:lpstr>
      <vt:lpstr>What's on the table Open questions</vt:lpstr>
      <vt:lpstr>Framing question </vt:lpstr>
      <vt:lpstr>Panel of the online debate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Giamberini, Giorgio</dc:creator>
  <cp:lastModifiedBy>CAMMEO, JACOPO</cp:lastModifiedBy>
  <cp:revision>79</cp:revision>
  <cp:lastPrinted>2026-06-23T10:35:24Z</cp:lastPrinted>
  <dcterms:created xsi:type="dcterms:W3CDTF">2026-02-05T20:09:33Z</dcterms:created>
  <dcterms:modified xsi:type="dcterms:W3CDTF">2026-06-23T12:48:59Z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0x010100D71FE1F21D51FF44B47E4762AEE1707C</vt:lpwstr>
  </property>
  <property fmtid="{D5CDD505-2E9C-101B-9397-08002B2CF9AE}" pid="3" name="MediaServiceImageTags">
    <vt:lpwstr/>
  </property>
</Properties>
</file>