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  <p:sldMasterId id="2147484005" r:id="rId5"/>
  </p:sldMasterIdLst>
  <p:notesMasterIdLst>
    <p:notesMasterId r:id="rId9"/>
  </p:notesMasterIdLst>
  <p:handoutMasterIdLst>
    <p:handoutMasterId r:id="rId10"/>
  </p:handoutMasterIdLst>
  <p:sldIdLst>
    <p:sldId id="425" r:id="rId6"/>
    <p:sldId id="680" r:id="rId7"/>
    <p:sldId id="683" r:id="rId8"/>
  </p:sldIdLst>
  <p:sldSz cx="24371300" cy="13716000"/>
  <p:notesSz cx="6858000" cy="9144000"/>
  <p:defaultTextStyle>
    <a:defPPr>
      <a:defRPr lang="fr-FR"/>
    </a:defPPr>
    <a:lvl1pPr marL="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08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16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24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32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40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48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56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2640" algn="l" defTabSz="1828160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DEF233-E05B-4BAF-CF63-8F5B809FEC26}" name="CHAUSSE Alain (SNCF RESEAU / SIEGE SNCF RESEAU / ETUDES SOCIO-ECONOMIQUES)" initials="AC" userId="S::6414607Z@commun.ad.sncf.fr::6df4da93-e4cb-4883-963d-dcc34b6387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08A"/>
    <a:srgbClr val="F2E7DA"/>
    <a:srgbClr val="F5F6F7"/>
    <a:srgbClr val="A2A1A1"/>
    <a:srgbClr val="A1006B"/>
    <a:srgbClr val="E05206"/>
    <a:srgbClr val="0088CE"/>
    <a:srgbClr val="E9ECF0"/>
    <a:srgbClr val="C1CAD7"/>
    <a:srgbClr val="CB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A4002-F2D5-4C53-AE2A-3BFA96558613}" v="1" dt="2026-04-16T14:21:14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2" autoAdjust="0"/>
    <p:restoredTop sz="94577"/>
  </p:normalViewPr>
  <p:slideViewPr>
    <p:cSldViewPr snapToGrid="0" showGuides="1">
      <p:cViewPr>
        <p:scale>
          <a:sx n="25" d="100"/>
          <a:sy n="25" d="100"/>
        </p:scale>
        <p:origin x="1224" y="49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" d="100"/>
        <a:sy n="20" d="100"/>
      </p:scale>
      <p:origin x="0" y="-1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EL Julien (SNCF RESEAU / SIEGE SNCF RESEAU / DSRSE DPT SOCIO-ECONOMIE)" userId="01f7f7bf-5f24-427a-bf1c-6b9e9b511a34" providerId="ADAL" clId="{882F07DB-8244-4DB6-9511-41CDCAAD3210}"/>
    <pc:docChg chg="undo redo custSel addSld delSld modSld sldOrd">
      <pc:chgData name="BRUNEL Julien (SNCF RESEAU / SIEGE SNCF RESEAU / DSRSE DPT SOCIO-ECONOMIE)" userId="01f7f7bf-5f24-427a-bf1c-6b9e9b511a34" providerId="ADAL" clId="{882F07DB-8244-4DB6-9511-41CDCAAD3210}" dt="2026-04-16T14:24:10.134" v="1132" actId="47"/>
      <pc:docMkLst>
        <pc:docMk/>
      </pc:docMkLst>
      <pc:sldChg chg="modSp mod">
        <pc:chgData name="BRUNEL Julien (SNCF RESEAU / SIEGE SNCF RESEAU / DSRSE DPT SOCIO-ECONOMIE)" userId="01f7f7bf-5f24-427a-bf1c-6b9e9b511a34" providerId="ADAL" clId="{882F07DB-8244-4DB6-9511-41CDCAAD3210}" dt="2026-04-14T13:41:20.365" v="705"/>
        <pc:sldMkLst>
          <pc:docMk/>
          <pc:sldMk cId="2753866112" sldId="425"/>
        </pc:sldMkLst>
        <pc:spChg chg="mod">
          <ac:chgData name="BRUNEL Julien (SNCF RESEAU / SIEGE SNCF RESEAU / DSRSE DPT SOCIO-ECONOMIE)" userId="01f7f7bf-5f24-427a-bf1c-6b9e9b511a34" providerId="ADAL" clId="{882F07DB-8244-4DB6-9511-41CDCAAD3210}" dt="2026-04-14T13:41:20.365" v="705"/>
          <ac:spMkLst>
            <pc:docMk/>
            <pc:sldMk cId="2753866112" sldId="425"/>
            <ac:spMk id="4" creationId="{00000000-0000-0000-0000-000000000000}"/>
          </ac:spMkLst>
        </pc:spChg>
      </pc:sldChg>
      <pc:sldChg chg="modSp add mod">
        <pc:chgData name="BRUNEL Julien (SNCF RESEAU / SIEGE SNCF RESEAU / DSRSE DPT SOCIO-ECONOMIE)" userId="01f7f7bf-5f24-427a-bf1c-6b9e9b511a34" providerId="ADAL" clId="{882F07DB-8244-4DB6-9511-41CDCAAD3210}" dt="2026-04-16T14:20:17.588" v="1062" actId="403"/>
        <pc:sldMkLst>
          <pc:docMk/>
          <pc:sldMk cId="3193623947" sldId="680"/>
        </pc:sldMkLst>
        <pc:spChg chg="mod">
          <ac:chgData name="BRUNEL Julien (SNCF RESEAU / SIEGE SNCF RESEAU / DSRSE DPT SOCIO-ECONOMIE)" userId="01f7f7bf-5f24-427a-bf1c-6b9e9b511a34" providerId="ADAL" clId="{882F07DB-8244-4DB6-9511-41CDCAAD3210}" dt="2026-04-14T15:41:56.891" v="1038" actId="20577"/>
          <ac:spMkLst>
            <pc:docMk/>
            <pc:sldMk cId="3193623947" sldId="680"/>
            <ac:spMk id="5" creationId="{EF88231C-C56F-A65A-64A7-278B4FB1A38D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6T14:20:17.588" v="1062" actId="403"/>
          <ac:spMkLst>
            <pc:docMk/>
            <pc:sldMk cId="3193623947" sldId="680"/>
            <ac:spMk id="7" creationId="{55431E1C-9FC7-729E-926F-339935C99E82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4T13:39:37.825" v="623" actId="2711"/>
          <ac:spMkLst>
            <pc:docMk/>
            <pc:sldMk cId="3193623947" sldId="680"/>
            <ac:spMk id="13" creationId="{2857FF95-6E01-E106-C30C-A870886B2ADD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4T13:39:37.825" v="623" actId="2711"/>
          <ac:spMkLst>
            <pc:docMk/>
            <pc:sldMk cId="3193623947" sldId="680"/>
            <ac:spMk id="18" creationId="{4D96A907-6C01-1266-BF9B-73E6887A1AED}"/>
          </ac:spMkLst>
        </pc:spChg>
      </pc:sldChg>
      <pc:sldChg chg="modSp add del mod">
        <pc:chgData name="BRUNEL Julien (SNCF RESEAU / SIEGE SNCF RESEAU / DSRSE DPT SOCIO-ECONOMIE)" userId="01f7f7bf-5f24-427a-bf1c-6b9e9b511a34" providerId="ADAL" clId="{882F07DB-8244-4DB6-9511-41CDCAAD3210}" dt="2026-04-16T14:24:10.134" v="1132" actId="47"/>
        <pc:sldMkLst>
          <pc:docMk/>
          <pc:sldMk cId="1848673896" sldId="682"/>
        </pc:sldMkLst>
        <pc:spChg chg="mod">
          <ac:chgData name="BRUNEL Julien (SNCF RESEAU / SIEGE SNCF RESEAU / DSRSE DPT SOCIO-ECONOMIE)" userId="01f7f7bf-5f24-427a-bf1c-6b9e9b511a34" providerId="ADAL" clId="{882F07DB-8244-4DB6-9511-41CDCAAD3210}" dt="2026-04-14T13:46:14.789" v="799"/>
          <ac:spMkLst>
            <pc:docMk/>
            <pc:sldMk cId="1848673896" sldId="682"/>
            <ac:spMk id="5" creationId="{01523B77-970B-4349-1083-605756215326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6T14:20:30.133" v="1064" actId="255"/>
          <ac:spMkLst>
            <pc:docMk/>
            <pc:sldMk cId="1848673896" sldId="682"/>
            <ac:spMk id="7" creationId="{B34B0419-369C-555D-36D0-15A290B1DC67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4T13:39:51.342" v="625" actId="2711"/>
          <ac:spMkLst>
            <pc:docMk/>
            <pc:sldMk cId="1848673896" sldId="682"/>
            <ac:spMk id="13" creationId="{A798F27A-BE3A-6F8A-8C1D-251A5B2F86B9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4T13:39:51.342" v="625" actId="2711"/>
          <ac:spMkLst>
            <pc:docMk/>
            <pc:sldMk cId="1848673896" sldId="682"/>
            <ac:spMk id="18" creationId="{57195A63-5305-2B62-71D2-9BA5CA1CAB34}"/>
          </ac:spMkLst>
        </pc:spChg>
      </pc:sldChg>
      <pc:sldChg chg="modSp add mod">
        <pc:chgData name="BRUNEL Julien (SNCF RESEAU / SIEGE SNCF RESEAU / DSRSE DPT SOCIO-ECONOMIE)" userId="01f7f7bf-5f24-427a-bf1c-6b9e9b511a34" providerId="ADAL" clId="{882F07DB-8244-4DB6-9511-41CDCAAD3210}" dt="2026-04-16T14:23:51.556" v="1131" actId="20577"/>
        <pc:sldMkLst>
          <pc:docMk/>
          <pc:sldMk cId="2036232617" sldId="683"/>
        </pc:sldMkLst>
        <pc:spChg chg="mod">
          <ac:chgData name="BRUNEL Julien (SNCF RESEAU / SIEGE SNCF RESEAU / DSRSE DPT SOCIO-ECONOMIE)" userId="01f7f7bf-5f24-427a-bf1c-6b9e9b511a34" providerId="ADAL" clId="{882F07DB-8244-4DB6-9511-41CDCAAD3210}" dt="2026-04-16T14:23:51.556" v="1131" actId="20577"/>
          <ac:spMkLst>
            <pc:docMk/>
            <pc:sldMk cId="2036232617" sldId="683"/>
            <ac:spMk id="5" creationId="{BEBF9CF2-B1E5-7DBC-72D2-334868D04ABD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6T14:21:30.467" v="1095" actId="20577"/>
          <ac:spMkLst>
            <pc:docMk/>
            <pc:sldMk cId="2036232617" sldId="683"/>
            <ac:spMk id="7" creationId="{AC209630-3473-5664-7FF2-0155EE9FD1E1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4T13:39:45.364" v="624" actId="2711"/>
          <ac:spMkLst>
            <pc:docMk/>
            <pc:sldMk cId="2036232617" sldId="683"/>
            <ac:spMk id="13" creationId="{F3F39A16-6AF6-58C7-E0FD-DB0E565CFE75}"/>
          </ac:spMkLst>
        </pc:spChg>
        <pc:spChg chg="mod">
          <ac:chgData name="BRUNEL Julien (SNCF RESEAU / SIEGE SNCF RESEAU / DSRSE DPT SOCIO-ECONOMIE)" userId="01f7f7bf-5f24-427a-bf1c-6b9e9b511a34" providerId="ADAL" clId="{882F07DB-8244-4DB6-9511-41CDCAAD3210}" dt="2026-04-14T13:39:45.364" v="624" actId="2711"/>
          <ac:spMkLst>
            <pc:docMk/>
            <pc:sldMk cId="2036232617" sldId="683"/>
            <ac:spMk id="18" creationId="{91B5F9D5-6AC9-19D0-7CF2-C7F4B292D9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A5ABA-ABCE-4EF9-ADF0-6CE03941D9BF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B3CB-0D53-4565-B83D-235E9825A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58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F3038-9886-4BFB-BFAA-298EC5587B51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2111B-7EE1-4485-A6EA-B8CABF2AD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57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2111B-7EE1-4485-A6EA-B8CABF2ADC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14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44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8.png"/><Relationship Id="rId20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36.svg"/><Relationship Id="rId5" Type="http://schemas.openxmlformats.org/officeDocument/2006/relationships/image" Target="../media/image31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2.svg"/><Relationship Id="rId4" Type="http://schemas.openxmlformats.org/officeDocument/2006/relationships/image" Target="../media/image30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6.png"/><Relationship Id="rId11" Type="http://schemas.openxmlformats.org/officeDocument/2006/relationships/image" Target="../media/image101.svg"/><Relationship Id="rId5" Type="http://schemas.openxmlformats.org/officeDocument/2006/relationships/image" Target="../media/image95.sv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sv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6.png"/><Relationship Id="rId11" Type="http://schemas.openxmlformats.org/officeDocument/2006/relationships/image" Target="../media/image101.svg"/><Relationship Id="rId5" Type="http://schemas.openxmlformats.org/officeDocument/2006/relationships/image" Target="../media/image95.sv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sv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8.png"/><Relationship Id="rId11" Type="http://schemas.openxmlformats.org/officeDocument/2006/relationships/image" Target="../media/image113.svg"/><Relationship Id="rId5" Type="http://schemas.openxmlformats.org/officeDocument/2006/relationships/image" Target="../media/image107.svg"/><Relationship Id="rId15" Type="http://schemas.openxmlformats.org/officeDocument/2006/relationships/image" Target="../media/image117.sv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svg"/><Relationship Id="rId14" Type="http://schemas.openxmlformats.org/officeDocument/2006/relationships/image" Target="../media/image116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sv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12" Type="http://schemas.openxmlformats.org/officeDocument/2006/relationships/image" Target="../media/image114.png"/><Relationship Id="rId17" Type="http://schemas.openxmlformats.org/officeDocument/2006/relationships/image" Target="../media/image119.sv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8.png"/><Relationship Id="rId11" Type="http://schemas.openxmlformats.org/officeDocument/2006/relationships/image" Target="../media/image113.svg"/><Relationship Id="rId5" Type="http://schemas.openxmlformats.org/officeDocument/2006/relationships/image" Target="../media/image107.svg"/><Relationship Id="rId15" Type="http://schemas.openxmlformats.org/officeDocument/2006/relationships/image" Target="../media/image117.sv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svg"/><Relationship Id="rId14" Type="http://schemas.openxmlformats.org/officeDocument/2006/relationships/image" Target="../media/image116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svg"/><Relationship Id="rId3" Type="http://schemas.openxmlformats.org/officeDocument/2006/relationships/image" Target="../media/image121.svg"/><Relationship Id="rId7" Type="http://schemas.openxmlformats.org/officeDocument/2006/relationships/image" Target="../media/image125.svg"/><Relationship Id="rId12" Type="http://schemas.openxmlformats.org/officeDocument/2006/relationships/image" Target="../media/image130.png"/><Relationship Id="rId17" Type="http://schemas.openxmlformats.org/officeDocument/2006/relationships/image" Target="../media/image135.sv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4.png"/><Relationship Id="rId11" Type="http://schemas.openxmlformats.org/officeDocument/2006/relationships/image" Target="../media/image129.svg"/><Relationship Id="rId5" Type="http://schemas.openxmlformats.org/officeDocument/2006/relationships/image" Target="../media/image123.svg"/><Relationship Id="rId15" Type="http://schemas.openxmlformats.org/officeDocument/2006/relationships/image" Target="../media/image133.sv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svg"/><Relationship Id="rId14" Type="http://schemas.openxmlformats.org/officeDocument/2006/relationships/image" Target="../media/image132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svg"/><Relationship Id="rId2" Type="http://schemas.openxmlformats.org/officeDocument/2006/relationships/image" Target="../media/image137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13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44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8.png"/><Relationship Id="rId20" Type="http://schemas.openxmlformats.org/officeDocument/2006/relationships/image" Target="../media/image4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36.svg"/><Relationship Id="rId5" Type="http://schemas.openxmlformats.org/officeDocument/2006/relationships/image" Target="../media/image31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2.svg"/><Relationship Id="rId4" Type="http://schemas.openxmlformats.org/officeDocument/2006/relationships/image" Target="../media/image30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Pages titre cou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74312161-E905-D917-28FF-3C8BA839AD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54" y="0"/>
            <a:ext cx="22885419" cy="13716000"/>
          </a:xfrm>
          <a:custGeom>
            <a:avLst/>
            <a:gdLst>
              <a:gd name="connsiteX0" fmla="*/ 18796015 w 22885419"/>
              <a:gd name="connsiteY0" fmla="*/ 0 h 13716011"/>
              <a:gd name="connsiteX1" fmla="*/ 22885419 w 22885419"/>
              <a:gd name="connsiteY1" fmla="*/ 0 h 13716011"/>
              <a:gd name="connsiteX2" fmla="*/ 20243817 w 22885419"/>
              <a:gd name="connsiteY2" fmla="*/ 13716011 h 13716011"/>
              <a:gd name="connsiteX3" fmla="*/ 0 w 22885419"/>
              <a:gd name="connsiteY3" fmla="*/ 13716011 h 13716011"/>
              <a:gd name="connsiteX4" fmla="*/ 0 w 22885419"/>
              <a:gd name="connsiteY4" fmla="*/ 8737607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5419" h="13716011">
                <a:moveTo>
                  <a:pt x="18796015" y="0"/>
                </a:moveTo>
                <a:lnTo>
                  <a:pt x="22885419" y="0"/>
                </a:lnTo>
                <a:lnTo>
                  <a:pt x="20243817" y="13716011"/>
                </a:lnTo>
                <a:lnTo>
                  <a:pt x="0" y="13716011"/>
                </a:lnTo>
                <a:lnTo>
                  <a:pt x="0" y="873760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28CAE64-415F-7BB8-0BB5-46C9D593C1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2430" y="1248173"/>
            <a:ext cx="14579600" cy="3918252"/>
          </a:xfrm>
        </p:spPr>
        <p:txBody>
          <a:bodyPr/>
          <a:lstStyle>
            <a:lvl1pPr>
              <a:spcBef>
                <a:spcPts val="0"/>
              </a:spcBef>
              <a:defRPr sz="5000">
                <a:latin typeface="Avenir LT Std 35 Light" panose="020B0402020203020204" pitchFamily="34" charset="0"/>
              </a:defRPr>
            </a:lvl1pPr>
            <a:lvl2pPr marL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 sz="9000">
                <a:latin typeface="+mj-lt"/>
              </a:defRPr>
            </a:lvl2pPr>
          </a:lstStyle>
          <a:p>
            <a:pPr lvl="1"/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BF41BBAD-4D08-264D-7E8A-FC3CDA6364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1188632" y="12809881"/>
            <a:ext cx="1906588" cy="276999"/>
          </a:xfrm>
        </p:spPr>
        <p:txBody>
          <a:bodyPr/>
          <a:lstStyle>
            <a:lvl1pPr algn="r">
              <a:defRPr sz="1800"/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7EA5AFC6-F667-3226-B281-9655BC1F8BA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276148" y="12343098"/>
            <a:ext cx="1322014" cy="91206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32910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Infograph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493AC797-6E28-8B6E-6A72-B29B4BF62A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13512" y="5124"/>
            <a:ext cx="11857788" cy="13710876"/>
          </a:xfrm>
          <a:custGeom>
            <a:avLst/>
            <a:gdLst>
              <a:gd name="connsiteX0" fmla="*/ 40324 w 11857788"/>
              <a:gd name="connsiteY0" fmla="*/ 0 h 13710876"/>
              <a:gd name="connsiteX1" fmla="*/ 11857788 w 11857788"/>
              <a:gd name="connsiteY1" fmla="*/ 0 h 13710876"/>
              <a:gd name="connsiteX2" fmla="*/ 11857788 w 11857788"/>
              <a:gd name="connsiteY2" fmla="*/ 13710876 h 13710876"/>
              <a:gd name="connsiteX3" fmla="*/ 0 w 11857788"/>
              <a:gd name="connsiteY3" fmla="*/ 13710876 h 13710876"/>
              <a:gd name="connsiteX4" fmla="*/ 0 w 11857788"/>
              <a:gd name="connsiteY4" fmla="*/ 13700740 h 13710876"/>
              <a:gd name="connsiteX5" fmla="*/ 11855728 w 11857788"/>
              <a:gd name="connsiteY5" fmla="*/ 11550235 h 13710876"/>
              <a:gd name="connsiteX6" fmla="*/ 11855728 w 11857788"/>
              <a:gd name="connsiteY6" fmla="*/ 1979292 h 1371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788" h="13710876">
                <a:moveTo>
                  <a:pt x="40324" y="0"/>
                </a:moveTo>
                <a:lnTo>
                  <a:pt x="11857788" y="0"/>
                </a:lnTo>
                <a:lnTo>
                  <a:pt x="11857788" y="13710876"/>
                </a:lnTo>
                <a:lnTo>
                  <a:pt x="0" y="13710876"/>
                </a:lnTo>
                <a:lnTo>
                  <a:pt x="0" y="13700740"/>
                </a:lnTo>
                <a:lnTo>
                  <a:pt x="11855728" y="11550235"/>
                </a:lnTo>
                <a:lnTo>
                  <a:pt x="11855728" y="1979292"/>
                </a:lnTo>
                <a:close/>
              </a:path>
            </a:pathLst>
          </a:custGeom>
          <a:gradFill>
            <a:gsLst>
              <a:gs pos="0">
                <a:srgbClr val="48B7BA"/>
              </a:gs>
              <a:gs pos="100000">
                <a:srgbClr val="00B0B5"/>
              </a:gs>
            </a:gsLst>
            <a:lin ang="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276350" y="1495424"/>
            <a:ext cx="10364107" cy="9999889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E5E3AC5-7B1E-04E4-1A63-D0020DB0F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30738" y="4270907"/>
            <a:ext cx="9176441" cy="550612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lang="fr-FR" sz="5000" kern="1200" smtClean="0">
                <a:solidFill>
                  <a:schemeClr val="accent3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0">
              <a:lnSpc>
                <a:spcPct val="90000"/>
              </a:lnSpc>
              <a:spcBef>
                <a:spcPts val="0"/>
              </a:spcBef>
              <a:defRPr lang="fr-FR" sz="9000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Titres lorem</a:t>
            </a:r>
          </a:p>
          <a:p>
            <a:pPr lvl="1"/>
            <a:r>
              <a:rPr lang="fr-FR"/>
              <a:t>Sous-titre</a:t>
            </a:r>
          </a:p>
          <a:p>
            <a:pPr lvl="0"/>
            <a:r>
              <a:rPr lang="fr-FR"/>
              <a:t>Atiur atissi dolupt ehebem haet; ost porai tifecru nclu</a:t>
            </a:r>
          </a:p>
          <a:p>
            <a:pPr lvl="0"/>
            <a:r>
              <a:rPr lang="fr-FR"/>
              <a:t>dem aremper ionsuperis publius upimis. Etrae mordius</a:t>
            </a:r>
          </a:p>
          <a:p>
            <a:pPr lvl="0"/>
            <a:r>
              <a:rPr lang="fr-FR"/>
              <a:t>omnimis, non sent Gulicum tussustrae publiis clere</a:t>
            </a:r>
          </a:p>
          <a:p>
            <a:pPr lvl="0"/>
            <a:r>
              <a:rPr lang="fr-FR"/>
              <a:t>cios bonsulo stracchicae culvit. Escessignos, ora, musq</a:t>
            </a:r>
          </a:p>
          <a:p>
            <a:pPr lvl="0"/>
            <a:r>
              <a:rPr lang="fr-FR"/>
              <a:t>uidiend uconsus, constiam quei con taris int. Fultor pe-</a:t>
            </a:r>
          </a:p>
          <a:p>
            <a:pPr lvl="0"/>
            <a:r>
              <a:rPr lang="fr-FR"/>
              <a:t>reis hacta, quem deo, quidem aut publii posteris ad ne-</a:t>
            </a:r>
          </a:p>
          <a:p>
            <a:pPr lvl="0"/>
            <a:r>
              <a:rPr lang="fr-FR"/>
              <a:t>sid potem casdam sus ia Sendachuitil hoc, cionsus acie</a:t>
            </a:r>
          </a:p>
          <a:p>
            <a:pPr lvl="0"/>
            <a:r>
              <a:rPr lang="fr-FR"/>
              <a:t>maci cupil ocum nos, iam perum intilicaet ad iaedeores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6" name="Espace réservé du graphique SmartArt 38">
            <a:extLst>
              <a:ext uri="{FF2B5EF4-FFF2-40B4-BE49-F238E27FC236}">
                <a16:creationId xmlns:a16="http://schemas.microsoft.com/office/drawing/2014/main" id="{ED7BE54A-AC60-1E3B-0896-C0A23684824F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2775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Infographi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851901" y="3009900"/>
            <a:ext cx="14250978" cy="8648701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99B23B29-2554-D96F-F9C9-2BC2B6738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0356178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6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6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6CF57179-E760-D1AD-B410-E304D82679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68422" y="3735819"/>
            <a:ext cx="6854816" cy="6691897"/>
          </a:xfrm>
        </p:spPr>
        <p:txBody>
          <a:bodyPr/>
          <a:lstStyle>
            <a:lvl1pPr>
              <a:defRPr sz="3600"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2pPr>
            <a:lvl3pPr>
              <a:defRPr sz="3600">
                <a:solidFill>
                  <a:schemeClr val="accent6"/>
                </a:solidFill>
              </a:defRPr>
            </a:lvl3pPr>
          </a:lstStyle>
          <a:p>
            <a:pPr lvl="2"/>
            <a:r>
              <a:rPr lang="fr-FR" dirty="0" err="1"/>
              <a:t>Sendachuitil</a:t>
            </a:r>
            <a:r>
              <a:rPr lang="fr-FR" dirty="0"/>
              <a:t> hoc,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 </a:t>
            </a:r>
            <a:r>
              <a:rPr lang="fr-FR" dirty="0" err="1"/>
              <a:t>ocum</a:t>
            </a:r>
            <a:r>
              <a:rPr lang="fr-FR" dirty="0"/>
              <a:t> nos, </a:t>
            </a:r>
            <a:r>
              <a:rPr lang="fr-FR" dirty="0" err="1"/>
              <a:t>iam</a:t>
            </a:r>
            <a:r>
              <a:rPr lang="fr-FR" dirty="0"/>
              <a:t> </a:t>
            </a:r>
            <a:r>
              <a:rPr lang="fr-FR" dirty="0" err="1"/>
              <a:t>perum</a:t>
            </a:r>
            <a:r>
              <a:rPr lang="fr-FR" dirty="0"/>
              <a:t> </a:t>
            </a:r>
            <a:r>
              <a:rPr lang="fr-FR" dirty="0" err="1"/>
              <a:t>intilicaet</a:t>
            </a:r>
            <a:r>
              <a:rPr lang="fr-FR" dirty="0"/>
              <a:t> ad </a:t>
            </a:r>
            <a:r>
              <a:rPr lang="fr-FR" dirty="0" err="1"/>
              <a:t>iaedeores</a:t>
            </a:r>
            <a:r>
              <a:rPr lang="fr-FR" dirty="0"/>
              <a:t> </a:t>
            </a:r>
            <a:r>
              <a:rPr lang="fr-FR" dirty="0" err="1"/>
              <a:t>vivas</a:t>
            </a:r>
            <a:r>
              <a:rPr lang="fr-FR" dirty="0"/>
              <a:t> </a:t>
            </a: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inatiquo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1"/>
            <a:r>
              <a:rPr lang="fr-FR" dirty="0" err="1"/>
              <a:t>Etrae</a:t>
            </a:r>
            <a:r>
              <a:rPr lang="fr-FR" dirty="0"/>
              <a:t> </a:t>
            </a:r>
            <a:r>
              <a:rPr lang="fr-FR" dirty="0" err="1"/>
              <a:t>mordius</a:t>
            </a:r>
            <a:r>
              <a:rPr lang="fr-FR" dirty="0"/>
              <a:t> </a:t>
            </a:r>
            <a:r>
              <a:rPr lang="fr-FR" dirty="0" err="1"/>
              <a:t>omnimis</a:t>
            </a:r>
            <a:r>
              <a:rPr lang="fr-FR" dirty="0"/>
              <a:t> non sent </a:t>
            </a:r>
            <a:r>
              <a:rPr lang="fr-FR" dirty="0" err="1"/>
              <a:t>valore</a:t>
            </a:r>
            <a:r>
              <a:rPr lang="fr-FR" dirty="0"/>
              <a:t> </a:t>
            </a:r>
            <a:r>
              <a:rPr lang="fr-FR" dirty="0" err="1"/>
              <a:t>perdum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Clere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 </a:t>
            </a:r>
            <a:r>
              <a:rPr lang="fr-FR" dirty="0" err="1"/>
              <a:t>volit</a:t>
            </a:r>
            <a:r>
              <a:rPr lang="fr-FR" dirty="0"/>
              <a:t> </a:t>
            </a:r>
            <a:r>
              <a:rPr lang="fr-FR" dirty="0" err="1"/>
              <a:t>neris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 </a:t>
            </a:r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8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Infographi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6">
            <a:extLst>
              <a:ext uri="{FF2B5EF4-FFF2-40B4-BE49-F238E27FC236}">
                <a16:creationId xmlns:a16="http://schemas.microsoft.com/office/drawing/2014/main" id="{85726971-8D4E-8406-C691-2893FB112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85650" y="0"/>
            <a:ext cx="12185650" cy="13716000"/>
          </a:xfrm>
          <a:gradFill>
            <a:gsLst>
              <a:gs pos="0">
                <a:srgbClr val="BA6AA7"/>
              </a:gs>
              <a:gs pos="60000">
                <a:srgbClr val="800064"/>
              </a:gs>
              <a:gs pos="100000">
                <a:srgbClr val="800064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E746E1FD-7844-8F16-B740-45F9A23C2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2450" y="3155708"/>
            <a:ext cx="9974082" cy="7111883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lang="fr-FR" sz="900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BA6AA7"/>
                </a:solidFill>
                <a:latin typeface="+mj-lt"/>
              </a:defRPr>
            </a:lvl2pPr>
          </a:lstStyle>
          <a:p>
            <a:pPr lvl="1"/>
            <a:r>
              <a:rPr lang="fr-FR"/>
              <a:t>Natiorenem</a:t>
            </a:r>
            <a:br>
              <a:rPr lang="fr-FR"/>
            </a:br>
            <a:r>
              <a:rPr lang="fr-FR"/>
              <a:t>fugiantiur atissi</a:t>
            </a:r>
            <a:br>
              <a:rPr lang="fr-FR"/>
            </a:br>
            <a:r>
              <a:rPr lang="fr-FR"/>
              <a:t>doluptas arum</a:t>
            </a:r>
          </a:p>
          <a:p>
            <a:pPr lvl="0"/>
            <a:r>
              <a:rPr lang="fr-FR"/>
              <a:t>ipsum idebit volo</a:t>
            </a:r>
            <a:br>
              <a:rPr lang="fr-FR"/>
            </a:br>
            <a:r>
              <a:rPr lang="fr-FR"/>
              <a:t>te maiores mai.</a:t>
            </a:r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38B22A60-A727-D5A2-8F78-02E7BF92631F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6F63F9F-6338-F8DC-9E20-76CD0D6B1E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91434" y="1608212"/>
            <a:ext cx="9974082" cy="1401409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Placez ici </a:t>
            </a:r>
            <a:br>
              <a:rPr lang="fr-FR"/>
            </a:br>
            <a:r>
              <a:rPr lang="fr-FR"/>
              <a:t>votre illustration</a:t>
            </a:r>
          </a:p>
        </p:txBody>
      </p:sp>
    </p:spTree>
    <p:extLst>
      <p:ext uri="{BB962C8B-B14F-4D97-AF65-F5344CB8AC3E}">
        <p14:creationId xmlns:p14="http://schemas.microsoft.com/office/powerpoint/2010/main" val="41576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36">
            <a:extLst>
              <a:ext uri="{FF2B5EF4-FFF2-40B4-BE49-F238E27FC236}">
                <a16:creationId xmlns:a16="http://schemas.microsoft.com/office/drawing/2014/main" id="{19BC0CB4-927C-64B9-1E3A-4F44B20DBE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5650" cy="13716000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0A53CE2E-D3E5-FD72-BB18-A8D49BA583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21465" y="2494889"/>
            <a:ext cx="9176441" cy="2052870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defRPr sz="2500"/>
            </a:lvl1pPr>
            <a:lvl2pPr mar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defRPr lang="fr-FR" sz="4000" kern="1200" smtClean="0">
                <a:solidFill>
                  <a:schemeClr val="accent6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0">
              <a:lnSpc>
                <a:spcPct val="90000"/>
              </a:lnSpc>
              <a:spcBef>
                <a:spcPts val="0"/>
              </a:spcBef>
              <a:defRPr lang="fr-FR" sz="700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0">
              <a:defRPr sz="2500">
                <a:solidFill>
                  <a:schemeClr val="accent6"/>
                </a:solidFill>
              </a:defRPr>
            </a:lvl4pPr>
          </a:lstStyle>
          <a:p>
            <a:pPr lvl="2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sur une </a:t>
            </a:r>
            <a:br>
              <a:rPr lang="fr-FR" dirty="0"/>
            </a:br>
            <a:r>
              <a:rPr lang="fr-FR" dirty="0"/>
              <a:t>ou deux lignes.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C520762B-4053-5944-9BA5-DBF9F846C3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21465" y="5306725"/>
            <a:ext cx="9176441" cy="4647298"/>
          </a:xfrm>
        </p:spPr>
        <p:txBody>
          <a:bodyPr/>
          <a:lstStyle>
            <a:lvl1pPr>
              <a:defRPr sz="2500"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500"/>
            </a:lvl2pPr>
            <a:lvl3pPr>
              <a:defRPr sz="3600">
                <a:solidFill>
                  <a:schemeClr val="accent6"/>
                </a:solidFill>
              </a:defRPr>
            </a:lvl3pPr>
            <a:lvl4pPr marL="22225" indent="0">
              <a:tabLst/>
              <a:defRPr sz="2500">
                <a:solidFill>
                  <a:srgbClr val="DE511D"/>
                </a:solidFill>
              </a:defRPr>
            </a:lvl4pPr>
          </a:lstStyle>
          <a:p>
            <a:pPr lvl="0"/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, quem deo,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publii</a:t>
            </a:r>
            <a:r>
              <a:rPr lang="fr-FR" dirty="0"/>
              <a:t> </a:t>
            </a:r>
            <a:r>
              <a:rPr lang="fr-FR" dirty="0" err="1"/>
              <a:t>posteris</a:t>
            </a:r>
            <a:r>
              <a:rPr lang="fr-FR" dirty="0"/>
              <a:t> </a:t>
            </a:r>
            <a:r>
              <a:rPr lang="fr-FR" dirty="0" err="1"/>
              <a:t>adnesid</a:t>
            </a:r>
            <a:r>
              <a:rPr lang="fr-FR" dirty="0"/>
              <a:t> </a:t>
            </a:r>
            <a:r>
              <a:rPr lang="fr-FR" dirty="0" err="1"/>
              <a:t>potem</a:t>
            </a:r>
            <a:r>
              <a:rPr lang="fr-FR" dirty="0"/>
              <a:t> </a:t>
            </a:r>
            <a:r>
              <a:rPr lang="fr-FR" dirty="0" err="1"/>
              <a:t>casdam</a:t>
            </a:r>
            <a:r>
              <a:rPr lang="fr-FR" dirty="0"/>
              <a:t> sus </a:t>
            </a:r>
            <a:r>
              <a:rPr lang="fr-FR" dirty="0" err="1"/>
              <a:t>ia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. </a:t>
            </a:r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, </a:t>
            </a:r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quei</a:t>
            </a:r>
            <a:r>
              <a:rPr lang="fr-FR" dirty="0"/>
              <a:t> con taris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, quem deo,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publii</a:t>
            </a:r>
            <a:r>
              <a:rPr lang="fr-FR" dirty="0"/>
              <a:t> </a:t>
            </a:r>
            <a:r>
              <a:rPr lang="fr-FR" dirty="0" err="1"/>
              <a:t>posteris</a:t>
            </a:r>
            <a:endParaRPr lang="fr-FR" dirty="0"/>
          </a:p>
          <a:p>
            <a:pPr lvl="0"/>
            <a:endParaRPr lang="fr-FR" dirty="0"/>
          </a:p>
          <a:p>
            <a:pPr lvl="3"/>
            <a:r>
              <a:rPr lang="fr-FR" dirty="0" err="1"/>
              <a:t>Senl</a:t>
            </a:r>
            <a:r>
              <a:rPr lang="fr-FR" dirty="0"/>
              <a:t> hoc,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 </a:t>
            </a:r>
            <a:r>
              <a:rPr lang="fr-FR" dirty="0" err="1"/>
              <a:t>ocum</a:t>
            </a:r>
            <a:r>
              <a:rPr lang="fr-FR" dirty="0"/>
              <a:t> nos, </a:t>
            </a:r>
            <a:r>
              <a:rPr lang="fr-FR" dirty="0" err="1"/>
              <a:t>iam</a:t>
            </a:r>
            <a:r>
              <a:rPr lang="fr-FR" dirty="0"/>
              <a:t> </a:t>
            </a:r>
            <a:r>
              <a:rPr lang="fr-FR" dirty="0" err="1"/>
              <a:t>perum</a:t>
            </a:r>
            <a:r>
              <a:rPr lang="fr-FR" dirty="0"/>
              <a:t> </a:t>
            </a:r>
            <a:r>
              <a:rPr lang="fr-FR" dirty="0" err="1"/>
              <a:t>intilidachuiticaet</a:t>
            </a:r>
            <a:r>
              <a:rPr lang="fr-FR" dirty="0"/>
              <a:t> ad </a:t>
            </a:r>
            <a:r>
              <a:rPr lang="fr-FR" dirty="0" err="1"/>
              <a:t>iaedeores</a:t>
            </a:r>
            <a:r>
              <a:rPr lang="fr-FR" dirty="0"/>
              <a:t> </a:t>
            </a:r>
            <a:r>
              <a:rPr lang="fr-FR" dirty="0" err="1"/>
              <a:t>vivasfue</a:t>
            </a:r>
            <a:r>
              <a:rPr lang="fr-FR" dirty="0"/>
              <a:t> </a:t>
            </a:r>
            <a:r>
              <a:rPr lang="fr-FR" dirty="0" err="1"/>
              <a:t>inatiquo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1"/>
            <a:r>
              <a:rPr lang="fr-FR" dirty="0" err="1"/>
              <a:t>Etrae</a:t>
            </a:r>
            <a:r>
              <a:rPr lang="fr-FR" dirty="0"/>
              <a:t> </a:t>
            </a:r>
            <a:r>
              <a:rPr lang="fr-FR" dirty="0" err="1"/>
              <a:t>mordius</a:t>
            </a:r>
            <a:r>
              <a:rPr lang="fr-FR" dirty="0"/>
              <a:t> </a:t>
            </a:r>
            <a:r>
              <a:rPr lang="fr-FR" dirty="0" err="1"/>
              <a:t>omnimis</a:t>
            </a:r>
            <a:r>
              <a:rPr lang="fr-FR" dirty="0"/>
              <a:t> non sent </a:t>
            </a:r>
            <a:r>
              <a:rPr lang="fr-FR" dirty="0" err="1"/>
              <a:t>valore</a:t>
            </a:r>
            <a:r>
              <a:rPr lang="fr-FR" dirty="0"/>
              <a:t> </a:t>
            </a:r>
            <a:r>
              <a:rPr lang="fr-FR" dirty="0" err="1"/>
              <a:t>perdum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Clere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 </a:t>
            </a:r>
            <a:r>
              <a:rPr lang="fr-FR" dirty="0" err="1"/>
              <a:t>volit</a:t>
            </a:r>
            <a:r>
              <a:rPr lang="fr-FR" dirty="0"/>
              <a:t> </a:t>
            </a:r>
            <a:r>
              <a:rPr lang="fr-FR" dirty="0" err="1"/>
              <a:t>neris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 </a:t>
            </a:r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382422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C80E0E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6349" y="4572000"/>
            <a:ext cx="19490155" cy="3894336"/>
          </a:xfrm>
        </p:spPr>
        <p:txBody>
          <a:bodyPr/>
          <a:lstStyle>
            <a:lvl1pPr>
              <a:defRPr sz="3600"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2pPr>
            <a:lvl3pPr>
              <a:defRPr sz="3600">
                <a:solidFill>
                  <a:srgbClr val="C80E0E"/>
                </a:solidFill>
              </a:defRPr>
            </a:lvl3pPr>
          </a:lstStyle>
          <a:p>
            <a:pPr lvl="2"/>
            <a:r>
              <a:rPr lang="fr-FR" dirty="0" err="1"/>
              <a:t>Sendachuitil</a:t>
            </a:r>
            <a:r>
              <a:rPr lang="fr-FR" dirty="0"/>
              <a:t> hoc,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 </a:t>
            </a:r>
            <a:r>
              <a:rPr lang="fr-FR" dirty="0" err="1"/>
              <a:t>ocum</a:t>
            </a:r>
            <a:r>
              <a:rPr lang="fr-FR" dirty="0"/>
              <a:t> nos, </a:t>
            </a:r>
            <a:r>
              <a:rPr lang="fr-FR" dirty="0" err="1"/>
              <a:t>iam</a:t>
            </a:r>
            <a:r>
              <a:rPr lang="fr-FR" dirty="0"/>
              <a:t> </a:t>
            </a:r>
            <a:r>
              <a:rPr lang="fr-FR" dirty="0" err="1"/>
              <a:t>perum</a:t>
            </a:r>
            <a:r>
              <a:rPr lang="fr-FR" dirty="0"/>
              <a:t> </a:t>
            </a:r>
            <a:r>
              <a:rPr lang="fr-FR" dirty="0" err="1"/>
              <a:t>intilicaet</a:t>
            </a:r>
            <a:r>
              <a:rPr lang="fr-FR" dirty="0"/>
              <a:t> ad </a:t>
            </a:r>
            <a:r>
              <a:rPr lang="fr-FR" dirty="0" err="1"/>
              <a:t>iaedeores</a:t>
            </a:r>
            <a:r>
              <a:rPr lang="fr-FR" dirty="0"/>
              <a:t> </a:t>
            </a:r>
            <a:r>
              <a:rPr lang="fr-FR" dirty="0" err="1"/>
              <a:t>vivas</a:t>
            </a:r>
            <a:r>
              <a:rPr lang="fr-FR" dirty="0"/>
              <a:t> </a:t>
            </a: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inatiquo</a:t>
            </a:r>
            <a:r>
              <a:rPr lang="fr-FR" dirty="0"/>
              <a:t>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1"/>
            <a:r>
              <a:rPr lang="fr-FR" dirty="0" err="1"/>
              <a:t>Etrae</a:t>
            </a:r>
            <a:r>
              <a:rPr lang="fr-FR" dirty="0"/>
              <a:t> </a:t>
            </a:r>
            <a:r>
              <a:rPr lang="fr-FR" dirty="0" err="1"/>
              <a:t>mordius</a:t>
            </a:r>
            <a:r>
              <a:rPr lang="fr-FR" dirty="0"/>
              <a:t> </a:t>
            </a:r>
            <a:r>
              <a:rPr lang="fr-FR" dirty="0" err="1"/>
              <a:t>omnimis</a:t>
            </a:r>
            <a:r>
              <a:rPr lang="fr-FR" dirty="0"/>
              <a:t> non sent </a:t>
            </a:r>
            <a:r>
              <a:rPr lang="fr-FR" dirty="0" err="1"/>
              <a:t>gulicum</a:t>
            </a:r>
            <a:r>
              <a:rPr lang="fr-FR" dirty="0"/>
              <a:t> </a:t>
            </a:r>
            <a:r>
              <a:rPr lang="fr-FR" dirty="0" err="1"/>
              <a:t>tussustrae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Clere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 </a:t>
            </a:r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int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.</a:t>
            </a:r>
          </a:p>
        </p:txBody>
      </p:sp>
      <p:sp>
        <p:nvSpPr>
          <p:cNvPr id="8" name="Espace réservé pour une image  36">
            <a:extLst>
              <a:ext uri="{FF2B5EF4-FFF2-40B4-BE49-F238E27FC236}">
                <a16:creationId xmlns:a16="http://schemas.microsoft.com/office/drawing/2014/main" id="{3318400B-1E68-5404-9976-4B28AA6A25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349700" y="0"/>
            <a:ext cx="9021600" cy="2627018"/>
          </a:xfrm>
          <a:custGeom>
            <a:avLst/>
            <a:gdLst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0 w 9021600"/>
              <a:gd name="connsiteY3" fmla="*/ 2627018 h 2627018"/>
              <a:gd name="connsiteX4" fmla="*/ 0 w 9021600"/>
              <a:gd name="connsiteY4" fmla="*/ 0 h 2627018"/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9021600 w 9021600"/>
              <a:gd name="connsiteY3" fmla="*/ 2627018 h 2627018"/>
              <a:gd name="connsiteX4" fmla="*/ 0 w 9021600"/>
              <a:gd name="connsiteY4" fmla="*/ 0 h 26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1600" h="2627018">
                <a:moveTo>
                  <a:pt x="0" y="0"/>
                </a:moveTo>
                <a:lnTo>
                  <a:pt x="9021600" y="0"/>
                </a:lnTo>
                <a:lnTo>
                  <a:pt x="9021600" y="2627018"/>
                </a:lnTo>
                <a:lnTo>
                  <a:pt x="9021600" y="26270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B5E5E"/>
              </a:gs>
              <a:gs pos="50000">
                <a:srgbClr val="D93535"/>
              </a:gs>
              <a:gs pos="100000">
                <a:srgbClr val="C70D0D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image6</a:t>
            </a:r>
          </a:p>
        </p:txBody>
      </p:sp>
    </p:spTree>
    <p:extLst>
      <p:ext uri="{BB962C8B-B14F-4D97-AF65-F5344CB8AC3E}">
        <p14:creationId xmlns:p14="http://schemas.microsoft.com/office/powerpoint/2010/main" val="37849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122045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 dirty="0" err="1"/>
              <a:t>Vid</a:t>
            </a:r>
            <a:r>
              <a:rPr lang="fr-FR" dirty="0"/>
              <a:t> ut </a:t>
            </a:r>
            <a:r>
              <a:rPr lang="fr-FR" dirty="0" err="1"/>
              <a:t>quunt</a:t>
            </a:r>
            <a:r>
              <a:rPr lang="fr-FR" dirty="0"/>
              <a:t> </a:t>
            </a:r>
            <a:r>
              <a:rPr lang="fr-FR" dirty="0" err="1"/>
              <a:t>litiuntiore</a:t>
            </a:r>
            <a:endParaRPr lang="fr-FR" dirty="0"/>
          </a:p>
          <a:p>
            <a:pPr lvl="0"/>
            <a:r>
              <a:rPr lang="fr-FR" dirty="0"/>
              <a:t>Sous-titre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6351" y="3584943"/>
            <a:ext cx="11220450" cy="3894336"/>
          </a:xfrm>
        </p:spPr>
        <p:txBody>
          <a:bodyPr/>
          <a:lstStyle>
            <a:lvl1pPr>
              <a:defRPr sz="3600"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2pPr>
            <a:lvl3pPr>
              <a:defRPr sz="3600">
                <a:solidFill>
                  <a:srgbClr val="800064"/>
                </a:solidFill>
              </a:defRPr>
            </a:lvl3pPr>
          </a:lstStyle>
          <a:p>
            <a:pPr lvl="2"/>
            <a:r>
              <a:rPr lang="fr-FR" dirty="0" err="1"/>
              <a:t>Sendachuitil</a:t>
            </a:r>
            <a:r>
              <a:rPr lang="fr-FR" dirty="0"/>
              <a:t> hoc,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 </a:t>
            </a:r>
            <a:r>
              <a:rPr lang="fr-FR" dirty="0" err="1"/>
              <a:t>ocum</a:t>
            </a:r>
            <a:r>
              <a:rPr lang="fr-FR" dirty="0"/>
              <a:t> nos, </a:t>
            </a:r>
            <a:r>
              <a:rPr lang="fr-FR" dirty="0" err="1"/>
              <a:t>iam</a:t>
            </a:r>
            <a:r>
              <a:rPr lang="fr-FR" dirty="0"/>
              <a:t> </a:t>
            </a:r>
            <a:r>
              <a:rPr lang="fr-FR" dirty="0" err="1"/>
              <a:t>perum</a:t>
            </a:r>
            <a:r>
              <a:rPr lang="fr-FR" dirty="0"/>
              <a:t> </a:t>
            </a:r>
            <a:r>
              <a:rPr lang="fr-FR" dirty="0" err="1"/>
              <a:t>intilicaet</a:t>
            </a:r>
            <a:r>
              <a:rPr lang="fr-FR" dirty="0"/>
              <a:t> ad </a:t>
            </a:r>
            <a:r>
              <a:rPr lang="fr-FR" dirty="0" err="1"/>
              <a:t>iaedeores</a:t>
            </a:r>
            <a:r>
              <a:rPr lang="fr-FR" dirty="0"/>
              <a:t> </a:t>
            </a:r>
            <a:r>
              <a:rPr lang="fr-FR" dirty="0" err="1"/>
              <a:t>vivas</a:t>
            </a:r>
            <a:r>
              <a:rPr lang="fr-FR" dirty="0"/>
              <a:t> </a:t>
            </a: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inatiquo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1"/>
            <a:r>
              <a:rPr lang="fr-FR" dirty="0" err="1"/>
              <a:t>Etrae</a:t>
            </a:r>
            <a:r>
              <a:rPr lang="fr-FR" dirty="0"/>
              <a:t> </a:t>
            </a:r>
            <a:r>
              <a:rPr lang="fr-FR" dirty="0" err="1"/>
              <a:t>mordius</a:t>
            </a:r>
            <a:r>
              <a:rPr lang="fr-FR" dirty="0"/>
              <a:t> </a:t>
            </a:r>
            <a:r>
              <a:rPr lang="fr-FR" dirty="0" err="1"/>
              <a:t>omnimis</a:t>
            </a:r>
            <a:r>
              <a:rPr lang="fr-FR" dirty="0"/>
              <a:t> non sent </a:t>
            </a:r>
            <a:r>
              <a:rPr lang="fr-FR" dirty="0" err="1"/>
              <a:t>Gulicum</a:t>
            </a:r>
            <a:r>
              <a:rPr lang="fr-FR" dirty="0"/>
              <a:t> </a:t>
            </a:r>
            <a:r>
              <a:rPr lang="fr-FR" dirty="0" err="1"/>
              <a:t>tussustrae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Clere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 </a:t>
            </a:r>
            <a:r>
              <a:rPr lang="fr-FR" dirty="0" err="1"/>
              <a:t>constiam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.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D383F042-F51E-BC7B-C17A-D7E4F9497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92256" y="2439"/>
            <a:ext cx="11579845" cy="13712942"/>
          </a:xfrm>
          <a:custGeom>
            <a:avLst/>
            <a:gdLst>
              <a:gd name="connsiteX0" fmla="*/ 0 w 11579845"/>
              <a:gd name="connsiteY0" fmla="*/ 0 h 13712942"/>
              <a:gd name="connsiteX1" fmla="*/ 4418617 w 11579845"/>
              <a:gd name="connsiteY1" fmla="*/ 0 h 13712942"/>
              <a:gd name="connsiteX2" fmla="*/ 11579845 w 11579845"/>
              <a:gd name="connsiteY2" fmla="*/ 7059621 h 13712942"/>
              <a:gd name="connsiteX3" fmla="*/ 11579845 w 11579845"/>
              <a:gd name="connsiteY3" fmla="*/ 13712942 h 13712942"/>
              <a:gd name="connsiteX4" fmla="*/ 3123506 w 11579845"/>
              <a:gd name="connsiteY4" fmla="*/ 13712942 h 1371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845" h="13712942">
                <a:moveTo>
                  <a:pt x="0" y="0"/>
                </a:moveTo>
                <a:lnTo>
                  <a:pt x="4418617" y="0"/>
                </a:lnTo>
                <a:lnTo>
                  <a:pt x="11579845" y="7059621"/>
                </a:lnTo>
                <a:lnTo>
                  <a:pt x="11579845" y="13712942"/>
                </a:lnTo>
                <a:lnTo>
                  <a:pt x="3123506" y="13712942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39712815-00CB-5BD9-07D3-AC1A74D5E39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5945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2181860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7F5559BD-8E3C-A8BA-B182-D4B24202AC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4418" y="7973926"/>
            <a:ext cx="3996644" cy="1148520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fr-FR"/>
              <a:t>Antiur atissi set,</a:t>
            </a:r>
          </a:p>
          <a:p>
            <a:pPr lvl="0"/>
            <a:r>
              <a:rPr lang="fr-FR"/>
              <a:t>doluptas arum lorem</a:t>
            </a:r>
          </a:p>
          <a:p>
            <a:pPr lvl="0"/>
            <a:r>
              <a:rPr lang="fr-FR"/>
              <a:t>ipsum idebit.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002CC25-9C46-E413-F2D2-78E2326D16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4251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820D65"/>
              </a:gs>
              <a:gs pos="38000">
                <a:srgbClr val="820D65"/>
              </a:gs>
              <a:gs pos="100000">
                <a:srgbClr val="8C0A64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A095EAD-CC68-5C0B-5559-817CC1C2BD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0802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920962"/>
              </a:gs>
              <a:gs pos="38000">
                <a:srgbClr val="920962"/>
              </a:gs>
              <a:gs pos="100000">
                <a:srgbClr val="9E0466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6D85CD7-0F67-CFE6-937E-3E9E53F473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97353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A40265"/>
              </a:gs>
              <a:gs pos="33000">
                <a:srgbClr val="A40265"/>
              </a:gs>
              <a:gs pos="100000">
                <a:srgbClr val="B00065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D90E109-53DF-F95D-CF3C-E37FD439E0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553905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B60065"/>
              </a:gs>
              <a:gs pos="33000">
                <a:srgbClr val="B60065"/>
              </a:gs>
              <a:gs pos="100000">
                <a:srgbClr val="C30066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03DB09FD-7FEB-2375-D766-CAF61FEE5A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92859" y="8038870"/>
            <a:ext cx="3996644" cy="1538755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pt-BR"/>
              <a:t>Batarior idiem</a:t>
            </a:r>
          </a:p>
          <a:p>
            <a:pPr lvl="0"/>
            <a:r>
              <a:rPr lang="pt-BR"/>
              <a:t>pris, nox num, num,</a:t>
            </a:r>
          </a:p>
          <a:p>
            <a:pPr lvl="0"/>
            <a:r>
              <a:rPr lang="pt-BR"/>
              <a:t>consimo musa o eti,</a:t>
            </a:r>
          </a:p>
          <a:p>
            <a:pPr lvl="0"/>
            <a:r>
              <a:rPr lang="pt-BR"/>
              <a:t>eliculi ciesse tam.</a:t>
            </a:r>
            <a:endParaRPr lang="fr-FR"/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65557E40-32DD-93C3-4460-672080DDB8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3638" y="8038870"/>
            <a:ext cx="3996644" cy="1148520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fr-FR"/>
              <a:t>Antiur atissi set,</a:t>
            </a:r>
          </a:p>
          <a:p>
            <a:pPr lvl="0"/>
            <a:r>
              <a:rPr lang="fr-FR"/>
              <a:t>doluptas arum lorem</a:t>
            </a:r>
          </a:p>
          <a:p>
            <a:pPr lvl="0"/>
            <a:r>
              <a:rPr lang="fr-FR"/>
              <a:t>ipsum idebit.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227E99B-A6CD-7EDA-2713-41787584E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837069" y="8038870"/>
            <a:ext cx="3996644" cy="76161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pt-BR"/>
              <a:t>Doluptas arum lorem</a:t>
            </a:r>
          </a:p>
          <a:p>
            <a:pPr lvl="0"/>
            <a:r>
              <a:rPr lang="pt-BR"/>
              <a:t>ipsum idebit.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3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6350" y="5648208"/>
            <a:ext cx="6335733" cy="3673954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lorem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 ost porai</a:t>
            </a:r>
          </a:p>
          <a:p>
            <a:pPr lvl="0"/>
            <a:r>
              <a:rPr lang="fr-FR"/>
              <a:t>tifecru ncludem aremper ionsuperis publius</a:t>
            </a:r>
          </a:p>
          <a:p>
            <a:pPr lvl="0"/>
            <a:r>
              <a:rPr lang="fr-FR"/>
              <a:t>upimis. Etrae mordius omnimis, non sent</a:t>
            </a:r>
          </a:p>
          <a:p>
            <a:pPr lvl="0"/>
            <a:r>
              <a:rPr lang="fr-FR"/>
              <a:t>Gulicum tussustrae publiis clerecios bonsu-</a:t>
            </a:r>
          </a:p>
          <a:p>
            <a:pPr lvl="0"/>
            <a:r>
              <a:rPr lang="fr-FR"/>
              <a:t>lo stracchicae culvit. Escessignos, ora, musq</a:t>
            </a:r>
          </a:p>
          <a:p>
            <a:pPr lvl="0"/>
            <a:r>
              <a:rPr lang="fr-FR"/>
              <a:t>uidiend uconsus, constiam quei con taris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A22BE1A-E625-B0B0-D2B1-F9A881CC58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660" y="5648208"/>
            <a:ext cx="6335733" cy="3673954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lorem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 ost porai</a:t>
            </a:r>
          </a:p>
          <a:p>
            <a:pPr lvl="0"/>
            <a:r>
              <a:rPr lang="fr-FR"/>
              <a:t>tifecru ncludem aremper ionsuperis publius</a:t>
            </a:r>
          </a:p>
          <a:p>
            <a:pPr lvl="0"/>
            <a:r>
              <a:rPr lang="fr-FR"/>
              <a:t>upimis. Etrae mordius omnimis, non sent</a:t>
            </a:r>
          </a:p>
          <a:p>
            <a:pPr lvl="0"/>
            <a:r>
              <a:rPr lang="fr-FR"/>
              <a:t>Gulicum tussustrae publiis clerecios bonsu-</a:t>
            </a:r>
          </a:p>
          <a:p>
            <a:pPr lvl="0"/>
            <a:r>
              <a:rPr lang="fr-FR"/>
              <a:t>lo stracchicae culvit. Escessignos, ora, musq</a:t>
            </a:r>
          </a:p>
          <a:p>
            <a:pPr lvl="0"/>
            <a:r>
              <a:rPr lang="fr-FR"/>
              <a:t>uidiend uconsus, constiam quei con taris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E9C2E9F-C7B0-99F0-9666-5F81CC2693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4970" y="5648208"/>
            <a:ext cx="6335733" cy="3673954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lorem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 ost porai</a:t>
            </a:r>
          </a:p>
          <a:p>
            <a:pPr lvl="0"/>
            <a:r>
              <a:rPr lang="fr-FR"/>
              <a:t>tifecru ncludem aremper ionsuperis publius</a:t>
            </a:r>
          </a:p>
          <a:p>
            <a:pPr lvl="0"/>
            <a:r>
              <a:rPr lang="fr-FR"/>
              <a:t>upimis. Etrae mordius omnimis, non sent</a:t>
            </a:r>
          </a:p>
          <a:p>
            <a:pPr lvl="0"/>
            <a:r>
              <a:rPr lang="fr-FR"/>
              <a:t>Gulicum tussustrae publiis clerecios bonsu-</a:t>
            </a:r>
          </a:p>
          <a:p>
            <a:pPr lvl="0"/>
            <a:r>
              <a:rPr lang="fr-FR"/>
              <a:t>lo stracchicae culvit. Escessignos, ora, musq</a:t>
            </a:r>
          </a:p>
          <a:p>
            <a:pPr lvl="0"/>
            <a:r>
              <a:rPr lang="fr-FR"/>
              <a:t>uidiend uconsus, constiam quei con taris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513D19D4-1C91-266B-807B-1B3CBF2553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2192" y="9647932"/>
            <a:ext cx="6599239" cy="1963043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216000" bIns="72000" numCol="1" spcCol="216000" anchor="ctr">
            <a:no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Sendachuitil hoc, cionsus acie maci</a:t>
            </a:r>
          </a:p>
          <a:p>
            <a:pPr lvl="0"/>
            <a:r>
              <a:rPr lang="fr-FR"/>
              <a:t>upil ocum nos, iam perum intilicaedeores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CB84F89F-1DF1-508A-CA71-4A9DB06ADE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67495" y="9647932"/>
            <a:ext cx="6599239" cy="1963043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216000" bIns="72000" numCol="1" spcCol="216000" anchor="ctr">
            <a:no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Sendachuitil hoc, cionsus acie maci</a:t>
            </a:r>
          </a:p>
          <a:p>
            <a:pPr lvl="0"/>
            <a:r>
              <a:rPr lang="fr-FR"/>
              <a:t>upil ocum nos, iam perum intilicaedeores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603509F-8C19-BFD4-1D8C-D43E2D1336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692798" y="9647932"/>
            <a:ext cx="6599239" cy="1963043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216000" bIns="72000" numCol="1" spcCol="216000" anchor="ctr">
            <a:no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Sendachuitil hoc, cionsus acie maci</a:t>
            </a:r>
          </a:p>
          <a:p>
            <a:pPr lvl="0"/>
            <a:r>
              <a:rPr lang="fr-FR"/>
              <a:t>upil ocum nos, iam perum intilicaedeores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22" name="Espace réservé pour une image  36">
            <a:extLst>
              <a:ext uri="{FF2B5EF4-FFF2-40B4-BE49-F238E27FC236}">
                <a16:creationId xmlns:a16="http://schemas.microsoft.com/office/drawing/2014/main" id="{EDD5E28F-F4A4-CA92-1DC4-5FC4BEE52E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6350" y="3498912"/>
            <a:ext cx="1713593" cy="1823526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36">
            <a:extLst>
              <a:ext uri="{FF2B5EF4-FFF2-40B4-BE49-F238E27FC236}">
                <a16:creationId xmlns:a16="http://schemas.microsoft.com/office/drawing/2014/main" id="{1FEAE9EB-E329-F281-AEFB-BFD2714224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85660" y="3498912"/>
            <a:ext cx="1713593" cy="1823526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36">
            <a:extLst>
              <a:ext uri="{FF2B5EF4-FFF2-40B4-BE49-F238E27FC236}">
                <a16:creationId xmlns:a16="http://schemas.microsoft.com/office/drawing/2014/main" id="{497A81B2-4708-76E4-734A-7DABCC68F3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6894970" y="3498912"/>
            <a:ext cx="1713593" cy="1823526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84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N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C30067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C30067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1769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056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err="1"/>
              <a:t>atissi</a:t>
            </a:r>
            <a:r>
              <a:rPr lang="fr-FR"/>
              <a:t> dolupt Ehebem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5286B18-E9FA-95D0-9BF2-0CD69EBDC6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92517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9F6D19F1-3848-F17F-EEBB-23CCCCC10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43263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569F01-F759-4415-9AF8-978976BEC3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41769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0DCA3A3-5BA0-A35A-C7B0-57331B67CE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92516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C3EF63A9-EFAD-3BFD-4387-D679B8E694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943263" y="7614785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  <a:endParaRPr lang="fr-FR" dirty="0"/>
          </a:p>
        </p:txBody>
      </p:sp>
      <p:sp>
        <p:nvSpPr>
          <p:cNvPr id="46" name="Espace réservé du texte 15">
            <a:extLst>
              <a:ext uri="{FF2B5EF4-FFF2-40B4-BE49-F238E27FC236}">
                <a16:creationId xmlns:a16="http://schemas.microsoft.com/office/drawing/2014/main" id="{726386F4-EA3F-5B46-3CCD-5FD054552D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17804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7" name="Espace réservé du texte 15">
            <a:extLst>
              <a:ext uri="{FF2B5EF4-FFF2-40B4-BE49-F238E27FC236}">
                <a16:creationId xmlns:a16="http://schemas.microsoft.com/office/drawing/2014/main" id="{4E44A767-4CA8-D10B-3C6E-6188E32879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068550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6D9330B0-A98F-14D4-FE31-459B3FDAF9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67056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</a:t>
            </a:r>
            <a:r>
              <a:rPr lang="fr-FR" dirty="0"/>
              <a:t> </a:t>
            </a:r>
            <a:r>
              <a:rPr lang="fr-FR" dirty="0" err="1"/>
              <a:t>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5CB9AA6F-D113-0F0E-83B3-9329CC716A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17804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</a:t>
            </a:r>
            <a:r>
              <a:rPr lang="fr-FR" dirty="0"/>
              <a:t> </a:t>
            </a:r>
            <a:r>
              <a:rPr lang="fr-FR" dirty="0" err="1"/>
              <a:t>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A6E793CB-8E76-3957-FD80-B3F126EB9D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068550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0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2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668A1E9-332F-B7B0-4C59-6E83C50CE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7977" y="4188100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 ost porai tifecru n-cludem aremper</a:t>
            </a:r>
          </a:p>
          <a:p>
            <a:pPr lvl="0"/>
            <a:r>
              <a:rPr lang="fr-FR"/>
              <a:t>ionsuperis publius. Met esequi consequi occae dus. ost porai tifecru</a:t>
            </a:r>
          </a:p>
          <a:p>
            <a:pPr lvl="0"/>
            <a:r>
              <a:rPr lang="fr-FR"/>
              <a:t>n-cludem aremper ionsuperis publius. Met esequi consequi occae dus.</a:t>
            </a:r>
            <a:endParaRPr lang="fr-FR" dirty="0"/>
          </a:p>
        </p:txBody>
      </p:sp>
      <p:sp>
        <p:nvSpPr>
          <p:cNvPr id="17" name="Espace réservé pour une image  36">
            <a:extLst>
              <a:ext uri="{FF2B5EF4-FFF2-40B4-BE49-F238E27FC236}">
                <a16:creationId xmlns:a16="http://schemas.microsoft.com/office/drawing/2014/main" id="{190813E7-8EC0-0F54-C64D-A80A9FC8BC3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289050" y="4049528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B1377780-8677-10B9-F3A1-01AD54C10E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7977" y="6222519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8270B8A2-EAC5-2275-9EC5-0E92641E3A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57977" y="8256938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3339F9-4972-537C-7129-C16386E83A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7977" y="10291357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3" name="Espace réservé pour une image  36">
            <a:extLst>
              <a:ext uri="{FF2B5EF4-FFF2-40B4-BE49-F238E27FC236}">
                <a16:creationId xmlns:a16="http://schemas.microsoft.com/office/drawing/2014/main" id="{C0B0AC6F-11BA-4DB6-8D70-4F13AA707E5E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1289050" y="608644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36">
            <a:extLst>
              <a:ext uri="{FF2B5EF4-FFF2-40B4-BE49-F238E27FC236}">
                <a16:creationId xmlns:a16="http://schemas.microsoft.com/office/drawing/2014/main" id="{08E5D8C5-1B08-5EAD-D4EB-D504DE5C1E4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289050" y="812337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pour une image  36">
            <a:extLst>
              <a:ext uri="{FF2B5EF4-FFF2-40B4-BE49-F238E27FC236}">
                <a16:creationId xmlns:a16="http://schemas.microsoft.com/office/drawing/2014/main" id="{7997299A-DACF-3C3A-0F77-CFCC42CB33C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289050" y="1016029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F127D348-74DA-9265-C4E7-43ABC10395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303169" y="4188100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7" name="Espace réservé pour une image  36">
            <a:extLst>
              <a:ext uri="{FF2B5EF4-FFF2-40B4-BE49-F238E27FC236}">
                <a16:creationId xmlns:a16="http://schemas.microsoft.com/office/drawing/2014/main" id="{12DA6D2D-936A-B13F-E780-2217372F7D2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2534242" y="4049528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5F5322E9-7E32-2CE7-CFC2-D35062F58A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303169" y="6222519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88A4CC75-102C-2768-F50E-EDED3B3C7D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303169" y="8256938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EB69B1E4-1166-73E7-DF4D-7FF953C525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303169" y="10291357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31" name="Espace réservé pour une image  36">
            <a:extLst>
              <a:ext uri="{FF2B5EF4-FFF2-40B4-BE49-F238E27FC236}">
                <a16:creationId xmlns:a16="http://schemas.microsoft.com/office/drawing/2014/main" id="{E38BC249-4407-8DFE-45D5-7A7C2344312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2534242" y="608644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36">
            <a:extLst>
              <a:ext uri="{FF2B5EF4-FFF2-40B4-BE49-F238E27FC236}">
                <a16:creationId xmlns:a16="http://schemas.microsoft.com/office/drawing/2014/main" id="{CE1CE194-D07E-B620-B945-72ED9626BC8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12534242" y="812337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3" name="Espace réservé pour une image  36">
            <a:extLst>
              <a:ext uri="{FF2B5EF4-FFF2-40B4-BE49-F238E27FC236}">
                <a16:creationId xmlns:a16="http://schemas.microsoft.com/office/drawing/2014/main" id="{B0B0B0DA-E7C3-473F-4D9D-AD9337882C47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2534242" y="1016029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024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 Pages titre cour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5E41F36-4FB6-C0B5-80CC-57342B364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1" y="1710"/>
            <a:ext cx="14442198" cy="13716011"/>
          </a:xfrm>
          <a:custGeom>
            <a:avLst/>
            <a:gdLst>
              <a:gd name="connsiteX0" fmla="*/ 0 w 14442198"/>
              <a:gd name="connsiteY0" fmla="*/ 0 h 13716011"/>
              <a:gd name="connsiteX1" fmla="*/ 3881974 w 14442198"/>
              <a:gd name="connsiteY1" fmla="*/ 0 h 13716011"/>
              <a:gd name="connsiteX2" fmla="*/ 14442198 w 14442198"/>
              <a:gd name="connsiteY2" fmla="*/ 3334438 h 13716011"/>
              <a:gd name="connsiteX3" fmla="*/ 14442198 w 14442198"/>
              <a:gd name="connsiteY3" fmla="*/ 5384094 h 13716011"/>
              <a:gd name="connsiteX4" fmla="*/ 4316087 w 14442198"/>
              <a:gd name="connsiteY4" fmla="*/ 13716011 h 13716011"/>
              <a:gd name="connsiteX5" fmla="*/ 0 w 14442198"/>
              <a:gd name="connsiteY5" fmla="*/ 13716011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2198" h="13716011">
                <a:moveTo>
                  <a:pt x="0" y="0"/>
                </a:moveTo>
                <a:lnTo>
                  <a:pt x="3881974" y="0"/>
                </a:lnTo>
                <a:lnTo>
                  <a:pt x="14442198" y="3334438"/>
                </a:lnTo>
                <a:lnTo>
                  <a:pt x="14442198" y="5384094"/>
                </a:lnTo>
                <a:lnTo>
                  <a:pt x="4316087" y="13716011"/>
                </a:lnTo>
                <a:lnTo>
                  <a:pt x="0" y="13716011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9D4518F-5B8C-2163-42E8-EB15293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1188632" y="12809881"/>
            <a:ext cx="1906588" cy="276999"/>
          </a:xfrm>
        </p:spPr>
        <p:txBody>
          <a:bodyPr/>
          <a:lstStyle>
            <a:lvl1pPr algn="r">
              <a:defRPr sz="1800"/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276148" y="12343098"/>
            <a:ext cx="1322014" cy="91206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34513" y="3354741"/>
            <a:ext cx="8160437" cy="3918252"/>
          </a:xfr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rgbClr val="264FC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264FC4"/>
                </a:solidFill>
                <a:latin typeface="+mj-lt"/>
              </a:defRPr>
            </a:lvl2pPr>
          </a:lstStyle>
          <a:p>
            <a:pPr lvl="1"/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40510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6">
            <a:extLst>
              <a:ext uri="{FF2B5EF4-FFF2-40B4-BE49-F238E27FC236}">
                <a16:creationId xmlns:a16="http://schemas.microsoft.com/office/drawing/2014/main" id="{0CEA2491-0AF5-79E7-5D46-3DA79CA26A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69995"/>
            <a:ext cx="24380825" cy="9859258"/>
          </a:xfrm>
          <a:custGeom>
            <a:avLst/>
            <a:gdLst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9846005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1814286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80825"/>
              <a:gd name="connsiteY0" fmla="*/ 0 h 9846005"/>
              <a:gd name="connsiteX1" fmla="*/ 24380825 w 24380825"/>
              <a:gd name="connsiteY1" fmla="*/ 1795236 h 9846005"/>
              <a:gd name="connsiteX2" fmla="*/ 24371300 w 24380825"/>
              <a:gd name="connsiteY2" fmla="*/ 6739948 h 9846005"/>
              <a:gd name="connsiteX3" fmla="*/ 0 w 24380825"/>
              <a:gd name="connsiteY3" fmla="*/ 9846005 h 9846005"/>
              <a:gd name="connsiteX4" fmla="*/ 0 w 24380825"/>
              <a:gd name="connsiteY4" fmla="*/ 0 h 9846005"/>
              <a:gd name="connsiteX0" fmla="*/ 0 w 24380825"/>
              <a:gd name="connsiteY0" fmla="*/ 0 h 10547762"/>
              <a:gd name="connsiteX1" fmla="*/ 24380825 w 24380825"/>
              <a:gd name="connsiteY1" fmla="*/ 1795236 h 10547762"/>
              <a:gd name="connsiteX2" fmla="*/ 24371300 w 24380825"/>
              <a:gd name="connsiteY2" fmla="*/ 6739948 h 10547762"/>
              <a:gd name="connsiteX3" fmla="*/ 14084300 w 24380825"/>
              <a:gd name="connsiteY3" fmla="*/ 9833305 h 10547762"/>
              <a:gd name="connsiteX4" fmla="*/ 0 w 24380825"/>
              <a:gd name="connsiteY4" fmla="*/ 9846005 h 10547762"/>
              <a:gd name="connsiteX5" fmla="*/ 0 w 24380825"/>
              <a:gd name="connsiteY5" fmla="*/ 0 h 10547762"/>
              <a:gd name="connsiteX0" fmla="*/ 0 w 24380825"/>
              <a:gd name="connsiteY0" fmla="*/ 0 h 10552296"/>
              <a:gd name="connsiteX1" fmla="*/ 24380825 w 24380825"/>
              <a:gd name="connsiteY1" fmla="*/ 1795236 h 10552296"/>
              <a:gd name="connsiteX2" fmla="*/ 24371300 w 24380825"/>
              <a:gd name="connsiteY2" fmla="*/ 6739948 h 10552296"/>
              <a:gd name="connsiteX3" fmla="*/ 14071600 w 24380825"/>
              <a:gd name="connsiteY3" fmla="*/ 9846005 h 10552296"/>
              <a:gd name="connsiteX4" fmla="*/ 0 w 24380825"/>
              <a:gd name="connsiteY4" fmla="*/ 9846005 h 10552296"/>
              <a:gd name="connsiteX5" fmla="*/ 0 w 24380825"/>
              <a:gd name="connsiteY5" fmla="*/ 0 h 10552296"/>
              <a:gd name="connsiteX0" fmla="*/ 0 w 24380825"/>
              <a:gd name="connsiteY0" fmla="*/ 0 h 10427050"/>
              <a:gd name="connsiteX1" fmla="*/ 24380825 w 24380825"/>
              <a:gd name="connsiteY1" fmla="*/ 1795236 h 10427050"/>
              <a:gd name="connsiteX2" fmla="*/ 24371300 w 24380825"/>
              <a:gd name="connsiteY2" fmla="*/ 6739948 h 10427050"/>
              <a:gd name="connsiteX3" fmla="*/ 14071600 w 24380825"/>
              <a:gd name="connsiteY3" fmla="*/ 9846005 h 10427050"/>
              <a:gd name="connsiteX4" fmla="*/ 0 w 24380825"/>
              <a:gd name="connsiteY4" fmla="*/ 9846005 h 10427050"/>
              <a:gd name="connsiteX5" fmla="*/ 0 w 24380825"/>
              <a:gd name="connsiteY5" fmla="*/ 0 h 10427050"/>
              <a:gd name="connsiteX0" fmla="*/ 0 w 24380825"/>
              <a:gd name="connsiteY0" fmla="*/ 0 h 10427050"/>
              <a:gd name="connsiteX1" fmla="*/ 24380825 w 24380825"/>
              <a:gd name="connsiteY1" fmla="*/ 1795236 h 10427050"/>
              <a:gd name="connsiteX2" fmla="*/ 24371300 w 24380825"/>
              <a:gd name="connsiteY2" fmla="*/ 6739948 h 10427050"/>
              <a:gd name="connsiteX3" fmla="*/ 14071600 w 24380825"/>
              <a:gd name="connsiteY3" fmla="*/ 9846005 h 10427050"/>
              <a:gd name="connsiteX4" fmla="*/ 0 w 24380825"/>
              <a:gd name="connsiteY4" fmla="*/ 9846005 h 10427050"/>
              <a:gd name="connsiteX5" fmla="*/ 0 w 24380825"/>
              <a:gd name="connsiteY5" fmla="*/ 0 h 10427050"/>
              <a:gd name="connsiteX0" fmla="*/ 0 w 24380825"/>
              <a:gd name="connsiteY0" fmla="*/ 0 h 9866221"/>
              <a:gd name="connsiteX1" fmla="*/ 24380825 w 24380825"/>
              <a:gd name="connsiteY1" fmla="*/ 1795236 h 9866221"/>
              <a:gd name="connsiteX2" fmla="*/ 24371300 w 24380825"/>
              <a:gd name="connsiteY2" fmla="*/ 6739948 h 9866221"/>
              <a:gd name="connsiteX3" fmla="*/ 14071600 w 24380825"/>
              <a:gd name="connsiteY3" fmla="*/ 9846005 h 9866221"/>
              <a:gd name="connsiteX4" fmla="*/ 0 w 24380825"/>
              <a:gd name="connsiteY4" fmla="*/ 9846005 h 9866221"/>
              <a:gd name="connsiteX5" fmla="*/ 0 w 24380825"/>
              <a:gd name="connsiteY5" fmla="*/ 0 h 9866221"/>
              <a:gd name="connsiteX0" fmla="*/ 0 w 24380825"/>
              <a:gd name="connsiteY0" fmla="*/ 0 h 9875282"/>
              <a:gd name="connsiteX1" fmla="*/ 24380825 w 24380825"/>
              <a:gd name="connsiteY1" fmla="*/ 1795236 h 9875282"/>
              <a:gd name="connsiteX2" fmla="*/ 24371300 w 24380825"/>
              <a:gd name="connsiteY2" fmla="*/ 6739948 h 9875282"/>
              <a:gd name="connsiteX3" fmla="*/ 14018592 w 24380825"/>
              <a:gd name="connsiteY3" fmla="*/ 9859257 h 9875282"/>
              <a:gd name="connsiteX4" fmla="*/ 0 w 24380825"/>
              <a:gd name="connsiteY4" fmla="*/ 9846005 h 9875282"/>
              <a:gd name="connsiteX5" fmla="*/ 0 w 24380825"/>
              <a:gd name="connsiteY5" fmla="*/ 0 h 9875282"/>
              <a:gd name="connsiteX0" fmla="*/ 0 w 24380825"/>
              <a:gd name="connsiteY0" fmla="*/ 0 h 9885678"/>
              <a:gd name="connsiteX1" fmla="*/ 24380825 w 24380825"/>
              <a:gd name="connsiteY1" fmla="*/ 1795236 h 9885678"/>
              <a:gd name="connsiteX2" fmla="*/ 24371300 w 24380825"/>
              <a:gd name="connsiteY2" fmla="*/ 6739948 h 9885678"/>
              <a:gd name="connsiteX3" fmla="*/ 14005340 w 24380825"/>
              <a:gd name="connsiteY3" fmla="*/ 9872509 h 9885678"/>
              <a:gd name="connsiteX4" fmla="*/ 0 w 24380825"/>
              <a:gd name="connsiteY4" fmla="*/ 9846005 h 9885678"/>
              <a:gd name="connsiteX5" fmla="*/ 0 w 24380825"/>
              <a:gd name="connsiteY5" fmla="*/ 0 h 9885678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18592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46350"/>
              <a:gd name="connsiteX1" fmla="*/ 24380825 w 24380825"/>
              <a:gd name="connsiteY1" fmla="*/ 1795236 h 9846350"/>
              <a:gd name="connsiteX2" fmla="*/ 24371300 w 24380825"/>
              <a:gd name="connsiteY2" fmla="*/ 6739948 h 9846350"/>
              <a:gd name="connsiteX3" fmla="*/ 14031844 w 24380825"/>
              <a:gd name="connsiteY3" fmla="*/ 9832752 h 9846350"/>
              <a:gd name="connsiteX4" fmla="*/ 0 w 24380825"/>
              <a:gd name="connsiteY4" fmla="*/ 9846005 h 9846350"/>
              <a:gd name="connsiteX5" fmla="*/ 0 w 24380825"/>
              <a:gd name="connsiteY5" fmla="*/ 0 h 9846350"/>
              <a:gd name="connsiteX0" fmla="*/ 0 w 24380825"/>
              <a:gd name="connsiteY0" fmla="*/ 0 h 9859258"/>
              <a:gd name="connsiteX1" fmla="*/ 24380825 w 24380825"/>
              <a:gd name="connsiteY1" fmla="*/ 1795236 h 9859258"/>
              <a:gd name="connsiteX2" fmla="*/ 24371300 w 24380825"/>
              <a:gd name="connsiteY2" fmla="*/ 6739948 h 9859258"/>
              <a:gd name="connsiteX3" fmla="*/ 13992087 w 24380825"/>
              <a:gd name="connsiteY3" fmla="*/ 9859256 h 9859258"/>
              <a:gd name="connsiteX4" fmla="*/ 0 w 24380825"/>
              <a:gd name="connsiteY4" fmla="*/ 9846005 h 9859258"/>
              <a:gd name="connsiteX5" fmla="*/ 0 w 24380825"/>
              <a:gd name="connsiteY5" fmla="*/ 0 h 98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825" h="9859258">
                <a:moveTo>
                  <a:pt x="0" y="0"/>
                </a:moveTo>
                <a:lnTo>
                  <a:pt x="24380825" y="1795236"/>
                </a:lnTo>
                <a:lnTo>
                  <a:pt x="24371300" y="6739948"/>
                </a:lnTo>
                <a:cubicBezTo>
                  <a:pt x="23172877" y="7120776"/>
                  <a:pt x="14028071" y="9862280"/>
                  <a:pt x="13992087" y="9859256"/>
                </a:cubicBezTo>
                <a:cubicBezTo>
                  <a:pt x="13718669" y="9841324"/>
                  <a:pt x="956733" y="9850177"/>
                  <a:pt x="0" y="984600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24F5"/>
              </a:gs>
              <a:gs pos="97000">
                <a:srgbClr val="02D686"/>
              </a:gs>
              <a:gs pos="100000">
                <a:srgbClr val="B0CC94"/>
              </a:gs>
            </a:gsLst>
            <a:lin ang="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49" y="109332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9024FA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9024FA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Dates clés du projet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A22047FB-6023-0FDE-241F-0752D878A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90650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8210A99-6317-03AA-D401-D1C2AF9547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81949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471855B7-0329-1B8A-F023-55F7C28B17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573248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A48E39B1-0ECD-B0A0-658C-582AE1F33A7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164547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7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SmartArt 28">
            <a:extLst>
              <a:ext uri="{FF2B5EF4-FFF2-40B4-BE49-F238E27FC236}">
                <a16:creationId xmlns:a16="http://schemas.microsoft.com/office/drawing/2014/main" id="{80FE2405-BFF0-9B2D-2EEA-45EFC66F88F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282430" y="7226172"/>
            <a:ext cx="21812520" cy="464457"/>
          </a:xfrm>
          <a:gradFill>
            <a:gsLst>
              <a:gs pos="0">
                <a:srgbClr val="AF80F2"/>
              </a:gs>
              <a:gs pos="100000">
                <a:srgbClr val="C80E0E"/>
              </a:gs>
            </a:gsLst>
            <a:lin ang="900000" scaled="1"/>
          </a:gra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49" y="109332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AF80F2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Dates clés du projet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9DBBFF0B-665F-02A1-5393-91CB396ADC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7789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2020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49A68C94-92A0-E967-6654-8017F3D68A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863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2021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54810643-BD00-4455-FB85-D1E714D2D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93937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2022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B24396A7-5C1C-2892-C7E9-9474A1E37A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12011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8B8A1414-E553-F2A7-E57B-E88B829DAF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130085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2024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B1F80E82-C2FE-E4C4-54E5-AF0E072B2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48158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2025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C3BCDA7E-BB69-9F9B-5313-0B36DDFFE1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76558" y="5082702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C9BA4B0C-BD9F-CE85-0C93-6C3DC8C200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90878" y="8253229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687EE60B-CF4B-5DEF-E2D7-48D6928A6F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05198" y="5082702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43BE46F2-B910-13B3-AC07-FA20F4B075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19518" y="8253229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B74DAAF7-68BB-3C02-32BA-1A9D22ADB3E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33838" y="5082702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6BD2682E-3933-C20A-43C2-941014AF44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948158" y="8253229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5" name="Espace réservé du graphique SmartArt 17">
            <a:extLst>
              <a:ext uri="{FF2B5EF4-FFF2-40B4-BE49-F238E27FC236}">
                <a16:creationId xmlns:a16="http://schemas.microsoft.com/office/drawing/2014/main" id="{20329FED-FF87-6A2D-95B9-138A09A055F7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3438125" y="5132537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6" name="Espace réservé du graphique SmartArt 17">
            <a:extLst>
              <a:ext uri="{FF2B5EF4-FFF2-40B4-BE49-F238E27FC236}">
                <a16:creationId xmlns:a16="http://schemas.microsoft.com/office/drawing/2014/main" id="{CC525783-872E-81D0-35FF-FEA4EE1033A7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9066765" y="5132537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8" name="Espace réservé du graphique SmartArt 17">
            <a:extLst>
              <a:ext uri="{FF2B5EF4-FFF2-40B4-BE49-F238E27FC236}">
                <a16:creationId xmlns:a16="http://schemas.microsoft.com/office/drawing/2014/main" id="{10A11078-FF22-677E-D916-A1722362DABA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14695404" y="5132537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3" name="Espace réservé du graphique SmartArt 17">
            <a:extLst>
              <a:ext uri="{FF2B5EF4-FFF2-40B4-BE49-F238E27FC236}">
                <a16:creationId xmlns:a16="http://schemas.microsoft.com/office/drawing/2014/main" id="{E4C56860-7542-6295-F218-CB469DEFE524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6252444" y="8304690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4" name="Espace réservé du graphique SmartArt 17">
            <a:extLst>
              <a:ext uri="{FF2B5EF4-FFF2-40B4-BE49-F238E27FC236}">
                <a16:creationId xmlns:a16="http://schemas.microsoft.com/office/drawing/2014/main" id="{72AA5002-9F05-ED88-0287-E14CD1593408}"/>
              </a:ext>
            </a:extLst>
          </p:cNvPr>
          <p:cNvSpPr>
            <a:spLocks noGrp="1" noChangeAspect="1"/>
          </p:cNvSpPr>
          <p:nvPr>
            <p:ph type="dgm" sz="quarter" idx="46"/>
          </p:nvPr>
        </p:nvSpPr>
        <p:spPr>
          <a:xfrm>
            <a:off x="11881084" y="8304690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5" name="Espace réservé du graphique SmartArt 17">
            <a:extLst>
              <a:ext uri="{FF2B5EF4-FFF2-40B4-BE49-F238E27FC236}">
                <a16:creationId xmlns:a16="http://schemas.microsoft.com/office/drawing/2014/main" id="{A5CF1C4A-A66D-C3B8-CC34-42DBE5FB1DE1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17509723" y="8304690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2172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Merci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E69D2C00-88E1-43FA-CDB1-28756D870E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43" y="3235"/>
            <a:ext cx="14779528" cy="13712963"/>
          </a:xfrm>
          <a:custGeom>
            <a:avLst/>
            <a:gdLst>
              <a:gd name="connsiteX0" fmla="*/ 0 w 14779528"/>
              <a:gd name="connsiteY0" fmla="*/ 0 h 13712963"/>
              <a:gd name="connsiteX1" fmla="*/ 224410 w 14779528"/>
              <a:gd name="connsiteY1" fmla="*/ 0 h 13712963"/>
              <a:gd name="connsiteX2" fmla="*/ 14779528 w 14779528"/>
              <a:gd name="connsiteY2" fmla="*/ 5259416 h 13712963"/>
              <a:gd name="connsiteX3" fmla="*/ 14779528 w 14779528"/>
              <a:gd name="connsiteY3" fmla="*/ 6069257 h 13712963"/>
              <a:gd name="connsiteX4" fmla="*/ 11881915 w 14779528"/>
              <a:gd name="connsiteY4" fmla="*/ 13712963 h 13712963"/>
              <a:gd name="connsiteX5" fmla="*/ 0 w 14779528"/>
              <a:gd name="connsiteY5" fmla="*/ 13712963 h 137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9528" h="13712963">
                <a:moveTo>
                  <a:pt x="0" y="0"/>
                </a:moveTo>
                <a:lnTo>
                  <a:pt x="224410" y="0"/>
                </a:lnTo>
                <a:lnTo>
                  <a:pt x="14779528" y="5259416"/>
                </a:lnTo>
                <a:lnTo>
                  <a:pt x="14779528" y="6069257"/>
                </a:lnTo>
                <a:lnTo>
                  <a:pt x="11881915" y="13712963"/>
                </a:lnTo>
                <a:lnTo>
                  <a:pt x="0" y="13712963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67177" y="5142375"/>
            <a:ext cx="7827302" cy="1992084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000">
                <a:solidFill>
                  <a:srgbClr val="C80E0E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 dirty="0"/>
              <a:t>Merci</a:t>
            </a:r>
          </a:p>
          <a:p>
            <a:pPr lvl="0"/>
            <a:r>
              <a:rPr lang="fr-FR" dirty="0"/>
              <a:t>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66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Merci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73794"/>
            <a:ext cx="24368289" cy="7742119"/>
          </a:xfr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900" cap="all" baseline="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Boïte à out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B770CF5-6BFF-13A9-2B08-85C98245B602}"/>
              </a:ext>
            </a:extLst>
          </p:cNvPr>
          <p:cNvSpPr/>
          <p:nvPr/>
        </p:nvSpPr>
        <p:spPr>
          <a:xfrm>
            <a:off x="20498531" y="8181426"/>
            <a:ext cx="2625368" cy="1782604"/>
          </a:xfrm>
          <a:custGeom>
            <a:avLst/>
            <a:gdLst>
              <a:gd name="connsiteX0" fmla="*/ 0 w 2625368"/>
              <a:gd name="connsiteY0" fmla="*/ 0 h 1782604"/>
              <a:gd name="connsiteX1" fmla="*/ 41688 w 2625368"/>
              <a:gd name="connsiteY1" fmla="*/ 0 h 1782604"/>
              <a:gd name="connsiteX2" fmla="*/ 2625368 w 2625368"/>
              <a:gd name="connsiteY2" fmla="*/ 1364788 h 1782604"/>
              <a:gd name="connsiteX3" fmla="*/ 2625368 w 2625368"/>
              <a:gd name="connsiteY3" fmla="*/ 1723584 h 1782604"/>
              <a:gd name="connsiteX4" fmla="*/ 2580152 w 2625368"/>
              <a:gd name="connsiteY4" fmla="*/ 1782604 h 1782604"/>
              <a:gd name="connsiteX5" fmla="*/ 139772 w 2625368"/>
              <a:gd name="connsiteY5" fmla="*/ 1782604 h 1782604"/>
              <a:gd name="connsiteX6" fmla="*/ 0 w 2625368"/>
              <a:gd name="connsiteY6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68" h="1782604">
                <a:moveTo>
                  <a:pt x="0" y="0"/>
                </a:moveTo>
                <a:lnTo>
                  <a:pt x="41688" y="0"/>
                </a:lnTo>
                <a:lnTo>
                  <a:pt x="2625368" y="1364788"/>
                </a:lnTo>
                <a:lnTo>
                  <a:pt x="2625368" y="1723584"/>
                </a:lnTo>
                <a:lnTo>
                  <a:pt x="2580152" y="1782604"/>
                </a:lnTo>
                <a:lnTo>
                  <a:pt x="139772" y="1782604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902791C1-21BC-1582-C5B3-F4DB371425C3}"/>
              </a:ext>
            </a:extLst>
          </p:cNvPr>
          <p:cNvSpPr/>
          <p:nvPr/>
        </p:nvSpPr>
        <p:spPr>
          <a:xfrm>
            <a:off x="20496729" y="8158454"/>
            <a:ext cx="43490" cy="22973"/>
          </a:xfrm>
          <a:custGeom>
            <a:avLst/>
            <a:gdLst>
              <a:gd name="connsiteX0" fmla="*/ 0 w 43490"/>
              <a:gd name="connsiteY0" fmla="*/ 0 h 22973"/>
              <a:gd name="connsiteX1" fmla="*/ 43490 w 43490"/>
              <a:gd name="connsiteY1" fmla="*/ 22973 h 22973"/>
              <a:gd name="connsiteX2" fmla="*/ 1802 w 43490"/>
              <a:gd name="connsiteY2" fmla="*/ 22973 h 22973"/>
              <a:gd name="connsiteX3" fmla="*/ 0 w 43490"/>
              <a:gd name="connsiteY3" fmla="*/ 0 h 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0" h="22973">
                <a:moveTo>
                  <a:pt x="0" y="0"/>
                </a:moveTo>
                <a:lnTo>
                  <a:pt x="43490" y="22973"/>
                </a:lnTo>
                <a:lnTo>
                  <a:pt x="1802" y="229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FAEA207-5DE0-7095-CF2B-D6049F582BA8}"/>
              </a:ext>
            </a:extLst>
          </p:cNvPr>
          <p:cNvSpPr/>
          <p:nvPr/>
        </p:nvSpPr>
        <p:spPr>
          <a:xfrm>
            <a:off x="19537631" y="8181426"/>
            <a:ext cx="1100672" cy="1782604"/>
          </a:xfrm>
          <a:custGeom>
            <a:avLst/>
            <a:gdLst>
              <a:gd name="connsiteX0" fmla="*/ 0 w 1100672"/>
              <a:gd name="connsiteY0" fmla="*/ 0 h 1782604"/>
              <a:gd name="connsiteX1" fmla="*/ 960900 w 1100672"/>
              <a:gd name="connsiteY1" fmla="*/ 0 h 1782604"/>
              <a:gd name="connsiteX2" fmla="*/ 1100672 w 1100672"/>
              <a:gd name="connsiteY2" fmla="*/ 1782604 h 1782604"/>
              <a:gd name="connsiteX3" fmla="*/ 0 w 1100672"/>
              <a:gd name="connsiteY3" fmla="*/ 1782604 h 1782604"/>
              <a:gd name="connsiteX4" fmla="*/ 0 w 11006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72" h="1782604">
                <a:moveTo>
                  <a:pt x="0" y="0"/>
                </a:moveTo>
                <a:lnTo>
                  <a:pt x="960900" y="0"/>
                </a:lnTo>
                <a:lnTo>
                  <a:pt x="1100672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A1E2E9F-5B1D-2565-9FB9-98C89F24FA27}"/>
              </a:ext>
            </a:extLst>
          </p:cNvPr>
          <p:cNvSpPr/>
          <p:nvPr/>
        </p:nvSpPr>
        <p:spPr>
          <a:xfrm>
            <a:off x="20540219" y="8181426"/>
            <a:ext cx="2583680" cy="1364788"/>
          </a:xfrm>
          <a:custGeom>
            <a:avLst/>
            <a:gdLst>
              <a:gd name="connsiteX0" fmla="*/ 0 w 2583680"/>
              <a:gd name="connsiteY0" fmla="*/ 0 h 1364788"/>
              <a:gd name="connsiteX1" fmla="*/ 2583680 w 2583680"/>
              <a:gd name="connsiteY1" fmla="*/ 0 h 1364788"/>
              <a:gd name="connsiteX2" fmla="*/ 2583680 w 2583680"/>
              <a:gd name="connsiteY2" fmla="*/ 1364788 h 1364788"/>
              <a:gd name="connsiteX3" fmla="*/ 0 w 2583680"/>
              <a:gd name="connsiteY3" fmla="*/ 0 h 13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80" h="1364788">
                <a:moveTo>
                  <a:pt x="0" y="0"/>
                </a:moveTo>
                <a:lnTo>
                  <a:pt x="2583680" y="0"/>
                </a:lnTo>
                <a:lnTo>
                  <a:pt x="2583680" y="13647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B82FD72-036A-6E89-765A-4DCA859C7820}"/>
              </a:ext>
            </a:extLst>
          </p:cNvPr>
          <p:cNvSpPr/>
          <p:nvPr/>
        </p:nvSpPr>
        <p:spPr>
          <a:xfrm>
            <a:off x="15266657" y="8181426"/>
            <a:ext cx="2208002" cy="1782604"/>
          </a:xfrm>
          <a:custGeom>
            <a:avLst/>
            <a:gdLst>
              <a:gd name="connsiteX0" fmla="*/ 1486282 w 2208002"/>
              <a:gd name="connsiteY0" fmla="*/ 0 h 1782604"/>
              <a:gd name="connsiteX1" fmla="*/ 1633896 w 2208002"/>
              <a:gd name="connsiteY1" fmla="*/ 0 h 1782604"/>
              <a:gd name="connsiteX2" fmla="*/ 2208002 w 2208002"/>
              <a:gd name="connsiteY2" fmla="*/ 1782604 h 1782604"/>
              <a:gd name="connsiteX3" fmla="*/ 0 w 2208002"/>
              <a:gd name="connsiteY3" fmla="*/ 1782604 h 1782604"/>
              <a:gd name="connsiteX4" fmla="*/ 1486282 w 220800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002" h="1782604">
                <a:moveTo>
                  <a:pt x="1486282" y="0"/>
                </a:moveTo>
                <a:lnTo>
                  <a:pt x="1633896" y="0"/>
                </a:lnTo>
                <a:lnTo>
                  <a:pt x="2208002" y="1782604"/>
                </a:lnTo>
                <a:lnTo>
                  <a:pt x="0" y="1782604"/>
                </a:lnTo>
                <a:lnTo>
                  <a:pt x="1486282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641F177-770B-7367-34D6-53EAF821F788}"/>
              </a:ext>
            </a:extLst>
          </p:cNvPr>
          <p:cNvSpPr/>
          <p:nvPr/>
        </p:nvSpPr>
        <p:spPr>
          <a:xfrm>
            <a:off x="14598857" y="8181426"/>
            <a:ext cx="2154082" cy="1782604"/>
          </a:xfrm>
          <a:custGeom>
            <a:avLst/>
            <a:gdLst>
              <a:gd name="connsiteX0" fmla="*/ 0 w 2154082"/>
              <a:gd name="connsiteY0" fmla="*/ 0 h 1782604"/>
              <a:gd name="connsiteX1" fmla="*/ 2154082 w 2154082"/>
              <a:gd name="connsiteY1" fmla="*/ 0 h 1782604"/>
              <a:gd name="connsiteX2" fmla="*/ 667800 w 2154082"/>
              <a:gd name="connsiteY2" fmla="*/ 1782604 h 1782604"/>
              <a:gd name="connsiteX3" fmla="*/ 0 w 2154082"/>
              <a:gd name="connsiteY3" fmla="*/ 1782604 h 1782604"/>
              <a:gd name="connsiteX4" fmla="*/ 0 w 215408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082" h="1782604">
                <a:moveTo>
                  <a:pt x="0" y="0"/>
                </a:moveTo>
                <a:lnTo>
                  <a:pt x="2154082" y="0"/>
                </a:lnTo>
                <a:lnTo>
                  <a:pt x="667800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BA530FE-5145-65E2-6FFE-C69F18E9FC15}"/>
              </a:ext>
            </a:extLst>
          </p:cNvPr>
          <p:cNvSpPr/>
          <p:nvPr/>
        </p:nvSpPr>
        <p:spPr>
          <a:xfrm>
            <a:off x="16900553" y="8181426"/>
            <a:ext cx="1284572" cy="1782604"/>
          </a:xfrm>
          <a:custGeom>
            <a:avLst/>
            <a:gdLst>
              <a:gd name="connsiteX0" fmla="*/ 0 w 1284572"/>
              <a:gd name="connsiteY0" fmla="*/ 0 h 1782604"/>
              <a:gd name="connsiteX1" fmla="*/ 1284572 w 1284572"/>
              <a:gd name="connsiteY1" fmla="*/ 0 h 1782604"/>
              <a:gd name="connsiteX2" fmla="*/ 1284572 w 1284572"/>
              <a:gd name="connsiteY2" fmla="*/ 1782604 h 1782604"/>
              <a:gd name="connsiteX3" fmla="*/ 574106 w 1284572"/>
              <a:gd name="connsiteY3" fmla="*/ 1782604 h 1782604"/>
              <a:gd name="connsiteX4" fmla="*/ 0 w 12845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72" h="1782604">
                <a:moveTo>
                  <a:pt x="0" y="0"/>
                </a:moveTo>
                <a:lnTo>
                  <a:pt x="1284572" y="0"/>
                </a:lnTo>
                <a:lnTo>
                  <a:pt x="1284572" y="1782604"/>
                </a:lnTo>
                <a:lnTo>
                  <a:pt x="574106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F879509-0502-DB9C-F850-27A903B34A55}"/>
              </a:ext>
            </a:extLst>
          </p:cNvPr>
          <p:cNvSpPr/>
          <p:nvPr/>
        </p:nvSpPr>
        <p:spPr>
          <a:xfrm rot="337118">
            <a:off x="3512107" y="4797056"/>
            <a:ext cx="2481469" cy="2030501"/>
          </a:xfrm>
          <a:custGeom>
            <a:avLst/>
            <a:gdLst>
              <a:gd name="connsiteX0" fmla="*/ 2090407 w 2481469"/>
              <a:gd name="connsiteY0" fmla="*/ 38473 h 2030501"/>
              <a:gd name="connsiteX1" fmla="*/ 2481469 w 2481469"/>
              <a:gd name="connsiteY1" fmla="*/ 0 h 2030501"/>
              <a:gd name="connsiteX2" fmla="*/ 2065812 w 2481469"/>
              <a:gd name="connsiteY2" fmla="*/ 1832102 h 2030501"/>
              <a:gd name="connsiteX3" fmla="*/ 49130 w 2481469"/>
              <a:gd name="connsiteY3" fmla="*/ 2030501 h 2030501"/>
              <a:gd name="connsiteX4" fmla="*/ 0 w 2481469"/>
              <a:gd name="connsiteY4" fmla="*/ 1531100 h 2030501"/>
              <a:gd name="connsiteX5" fmla="*/ 2090407 w 2481469"/>
              <a:gd name="connsiteY5" fmla="*/ 38473 h 20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469" h="2030501">
                <a:moveTo>
                  <a:pt x="2090407" y="38473"/>
                </a:moveTo>
                <a:lnTo>
                  <a:pt x="2481469" y="0"/>
                </a:lnTo>
                <a:lnTo>
                  <a:pt x="2065812" y="1832102"/>
                </a:lnTo>
                <a:lnTo>
                  <a:pt x="49130" y="2030501"/>
                </a:lnTo>
                <a:lnTo>
                  <a:pt x="0" y="1531100"/>
                </a:lnTo>
                <a:lnTo>
                  <a:pt x="2090407" y="38473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669EBE9-2983-8A3E-1633-049278AF5697}"/>
              </a:ext>
            </a:extLst>
          </p:cNvPr>
          <p:cNvSpPr/>
          <p:nvPr/>
        </p:nvSpPr>
        <p:spPr>
          <a:xfrm rot="337118">
            <a:off x="9050773" y="4954485"/>
            <a:ext cx="2850928" cy="1890396"/>
          </a:xfrm>
          <a:custGeom>
            <a:avLst/>
            <a:gdLst>
              <a:gd name="connsiteX0" fmla="*/ 2850928 w 2850928"/>
              <a:gd name="connsiteY0" fmla="*/ 0 h 1890396"/>
              <a:gd name="connsiteX1" fmla="*/ 1891825 w 2850928"/>
              <a:gd name="connsiteY1" fmla="*/ 1709541 h 1890396"/>
              <a:gd name="connsiteX2" fmla="*/ 53485 w 2850928"/>
              <a:gd name="connsiteY2" fmla="*/ 1890396 h 1890396"/>
              <a:gd name="connsiteX3" fmla="*/ 0 w 2850928"/>
              <a:gd name="connsiteY3" fmla="*/ 1346728 h 1890396"/>
              <a:gd name="connsiteX4" fmla="*/ 2850928 w 2850928"/>
              <a:gd name="connsiteY4" fmla="*/ 0 h 18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928" h="1890396">
                <a:moveTo>
                  <a:pt x="2850928" y="0"/>
                </a:moveTo>
                <a:lnTo>
                  <a:pt x="1891825" y="1709541"/>
                </a:lnTo>
                <a:lnTo>
                  <a:pt x="53485" y="1890396"/>
                </a:lnTo>
                <a:lnTo>
                  <a:pt x="0" y="1346728"/>
                </a:lnTo>
                <a:lnTo>
                  <a:pt x="2850928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8FD39B9-ED4E-8A4F-C354-D4505409A7E4}"/>
              </a:ext>
            </a:extLst>
          </p:cNvPr>
          <p:cNvSpPr/>
          <p:nvPr/>
        </p:nvSpPr>
        <p:spPr>
          <a:xfrm rot="337118">
            <a:off x="14497663" y="5271173"/>
            <a:ext cx="3518562" cy="1285715"/>
          </a:xfrm>
          <a:custGeom>
            <a:avLst/>
            <a:gdLst>
              <a:gd name="connsiteX0" fmla="*/ 0 w 3518562"/>
              <a:gd name="connsiteY0" fmla="*/ 0 h 1285715"/>
              <a:gd name="connsiteX1" fmla="*/ 3518562 w 3518562"/>
              <a:gd name="connsiteY1" fmla="*/ 350984 h 1285715"/>
              <a:gd name="connsiteX2" fmla="*/ 126487 w 3518562"/>
              <a:gd name="connsiteY2" fmla="*/ 1285715 h 1285715"/>
              <a:gd name="connsiteX3" fmla="*/ 0 w 3518562"/>
              <a:gd name="connsiteY3" fmla="*/ 0 h 12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562" h="1285715">
                <a:moveTo>
                  <a:pt x="0" y="0"/>
                </a:moveTo>
                <a:lnTo>
                  <a:pt x="3518562" y="350984"/>
                </a:lnTo>
                <a:lnTo>
                  <a:pt x="126487" y="1285715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16BC105-0B9D-3CD4-8022-666AD06B8806}"/>
              </a:ext>
            </a:extLst>
          </p:cNvPr>
          <p:cNvSpPr/>
          <p:nvPr/>
        </p:nvSpPr>
        <p:spPr>
          <a:xfrm rot="337118">
            <a:off x="20434223" y="4896043"/>
            <a:ext cx="2176605" cy="1919325"/>
          </a:xfrm>
          <a:custGeom>
            <a:avLst/>
            <a:gdLst>
              <a:gd name="connsiteX0" fmla="*/ 939708 w 2176605"/>
              <a:gd name="connsiteY0" fmla="*/ 35667 h 1919325"/>
              <a:gd name="connsiteX1" fmla="*/ 1302263 w 2176605"/>
              <a:gd name="connsiteY1" fmla="*/ 0 h 1919325"/>
              <a:gd name="connsiteX2" fmla="*/ 2176605 w 2176605"/>
              <a:gd name="connsiteY2" fmla="*/ 1705192 h 1919325"/>
              <a:gd name="connsiteX3" fmla="*/ 0 w 2176605"/>
              <a:gd name="connsiteY3" fmla="*/ 1919325 h 1919325"/>
              <a:gd name="connsiteX4" fmla="*/ 939708 w 2176605"/>
              <a:gd name="connsiteY4" fmla="*/ 35667 h 19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6605" h="1919325">
                <a:moveTo>
                  <a:pt x="939708" y="35667"/>
                </a:moveTo>
                <a:lnTo>
                  <a:pt x="1302263" y="0"/>
                </a:lnTo>
                <a:lnTo>
                  <a:pt x="2176605" y="1705192"/>
                </a:lnTo>
                <a:lnTo>
                  <a:pt x="0" y="1919325"/>
                </a:lnTo>
                <a:lnTo>
                  <a:pt x="939708" y="3566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87EA5AD-F7ED-D950-11E5-71108CF2BB26}"/>
              </a:ext>
            </a:extLst>
          </p:cNvPr>
          <p:cNvSpPr/>
          <p:nvPr/>
        </p:nvSpPr>
        <p:spPr>
          <a:xfrm rot="337118">
            <a:off x="3076091" y="8242891"/>
            <a:ext cx="3521758" cy="1217068"/>
          </a:xfrm>
          <a:custGeom>
            <a:avLst/>
            <a:gdLst>
              <a:gd name="connsiteX0" fmla="*/ 0 w 3521758"/>
              <a:gd name="connsiteY0" fmla="*/ 33637 h 1217068"/>
              <a:gd name="connsiteX1" fmla="*/ 341916 w 3521758"/>
              <a:gd name="connsiteY1" fmla="*/ 0 h 1217068"/>
              <a:gd name="connsiteX2" fmla="*/ 3521758 w 3521758"/>
              <a:gd name="connsiteY2" fmla="*/ 994945 h 1217068"/>
              <a:gd name="connsiteX3" fmla="*/ 116425 w 3521758"/>
              <a:gd name="connsiteY3" fmla="*/ 1217068 h 1217068"/>
              <a:gd name="connsiteX4" fmla="*/ 0 w 3521758"/>
              <a:gd name="connsiteY4" fmla="*/ 33637 h 121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758" h="1217068">
                <a:moveTo>
                  <a:pt x="0" y="33637"/>
                </a:moveTo>
                <a:lnTo>
                  <a:pt x="341916" y="0"/>
                </a:lnTo>
                <a:lnTo>
                  <a:pt x="3521758" y="994945"/>
                </a:lnTo>
                <a:lnTo>
                  <a:pt x="116425" y="1217068"/>
                </a:lnTo>
                <a:lnTo>
                  <a:pt x="0" y="3363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C374D2D7-B75B-C233-684D-94A8AD39B3FF}"/>
              </a:ext>
            </a:extLst>
          </p:cNvPr>
          <p:cNvSpPr/>
          <p:nvPr/>
        </p:nvSpPr>
        <p:spPr>
          <a:xfrm rot="337118">
            <a:off x="3410513" y="4811354"/>
            <a:ext cx="2215805" cy="1492627"/>
          </a:xfrm>
          <a:custGeom>
            <a:avLst/>
            <a:gdLst>
              <a:gd name="connsiteX0" fmla="*/ 0 w 2215805"/>
              <a:gd name="connsiteY0" fmla="*/ 217989 h 1492627"/>
              <a:gd name="connsiteX1" fmla="*/ 2215805 w 2215805"/>
              <a:gd name="connsiteY1" fmla="*/ 0 h 1492627"/>
              <a:gd name="connsiteX2" fmla="*/ 125398 w 2215805"/>
              <a:gd name="connsiteY2" fmla="*/ 1492627 h 1492627"/>
              <a:gd name="connsiteX3" fmla="*/ 0 w 2215805"/>
              <a:gd name="connsiteY3" fmla="*/ 217989 h 14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5805" h="1492627">
                <a:moveTo>
                  <a:pt x="0" y="217989"/>
                </a:moveTo>
                <a:lnTo>
                  <a:pt x="2215805" y="0"/>
                </a:lnTo>
                <a:lnTo>
                  <a:pt x="125398" y="1492627"/>
                </a:lnTo>
                <a:lnTo>
                  <a:pt x="0" y="2179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0BA16D5-0C8E-4F98-0D8A-3F2F060A7399}"/>
              </a:ext>
            </a:extLst>
          </p:cNvPr>
          <p:cNvSpPr/>
          <p:nvPr/>
        </p:nvSpPr>
        <p:spPr>
          <a:xfrm rot="337118">
            <a:off x="5584570" y="4859877"/>
            <a:ext cx="1552358" cy="1926759"/>
          </a:xfrm>
          <a:custGeom>
            <a:avLst/>
            <a:gdLst>
              <a:gd name="connsiteX0" fmla="*/ 415657 w 1552358"/>
              <a:gd name="connsiteY0" fmla="*/ 94657 h 1926759"/>
              <a:gd name="connsiteX1" fmla="*/ 1377829 w 1552358"/>
              <a:gd name="connsiteY1" fmla="*/ 0 h 1926759"/>
              <a:gd name="connsiteX2" fmla="*/ 1552358 w 1552358"/>
              <a:gd name="connsiteY2" fmla="*/ 1774039 h 1926759"/>
              <a:gd name="connsiteX3" fmla="*/ 0 w 1552358"/>
              <a:gd name="connsiteY3" fmla="*/ 1926759 h 1926759"/>
              <a:gd name="connsiteX4" fmla="*/ 415657 w 1552358"/>
              <a:gd name="connsiteY4" fmla="*/ 94657 h 19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358" h="1926759">
                <a:moveTo>
                  <a:pt x="415657" y="94657"/>
                </a:moveTo>
                <a:lnTo>
                  <a:pt x="1377829" y="0"/>
                </a:lnTo>
                <a:lnTo>
                  <a:pt x="1552358" y="1774039"/>
                </a:lnTo>
                <a:lnTo>
                  <a:pt x="0" y="1926759"/>
                </a:lnTo>
                <a:lnTo>
                  <a:pt x="415657" y="9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FE8FC42-6E7D-0D61-2657-0E3C93B0C49A}"/>
              </a:ext>
            </a:extLst>
          </p:cNvPr>
          <p:cNvSpPr/>
          <p:nvPr/>
        </p:nvSpPr>
        <p:spPr>
          <a:xfrm rot="337118">
            <a:off x="8948514" y="4752567"/>
            <a:ext cx="3743568" cy="1944304"/>
          </a:xfrm>
          <a:custGeom>
            <a:avLst/>
            <a:gdLst>
              <a:gd name="connsiteX0" fmla="*/ 0 w 3743568"/>
              <a:gd name="connsiteY0" fmla="*/ 351119 h 1944304"/>
              <a:gd name="connsiteX1" fmla="*/ 3569039 w 3743568"/>
              <a:gd name="connsiteY1" fmla="*/ 0 h 1944304"/>
              <a:gd name="connsiteX2" fmla="*/ 3743568 w 3743568"/>
              <a:gd name="connsiteY2" fmla="*/ 1774040 h 1944304"/>
              <a:gd name="connsiteX3" fmla="*/ 2012868 w 3743568"/>
              <a:gd name="connsiteY3" fmla="*/ 1944304 h 1944304"/>
              <a:gd name="connsiteX4" fmla="*/ 2971971 w 3743568"/>
              <a:gd name="connsiteY4" fmla="*/ 234763 h 1944304"/>
              <a:gd name="connsiteX5" fmla="*/ 121043 w 3743568"/>
              <a:gd name="connsiteY5" fmla="*/ 1581491 h 1944304"/>
              <a:gd name="connsiteX6" fmla="*/ 0 w 3743568"/>
              <a:gd name="connsiteY6" fmla="*/ 351119 h 19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568" h="1944304">
                <a:moveTo>
                  <a:pt x="0" y="351119"/>
                </a:moveTo>
                <a:lnTo>
                  <a:pt x="3569039" y="0"/>
                </a:lnTo>
                <a:lnTo>
                  <a:pt x="3743568" y="1774040"/>
                </a:lnTo>
                <a:lnTo>
                  <a:pt x="2012868" y="1944304"/>
                </a:lnTo>
                <a:lnTo>
                  <a:pt x="2971971" y="234763"/>
                </a:lnTo>
                <a:lnTo>
                  <a:pt x="121043" y="1581491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2083B51D-0706-CFE4-7276-9E2868735F35}"/>
              </a:ext>
            </a:extLst>
          </p:cNvPr>
          <p:cNvSpPr/>
          <p:nvPr/>
        </p:nvSpPr>
        <p:spPr>
          <a:xfrm rot="337118">
            <a:off x="14490406" y="4772303"/>
            <a:ext cx="3743568" cy="2125159"/>
          </a:xfrm>
          <a:custGeom>
            <a:avLst/>
            <a:gdLst>
              <a:gd name="connsiteX0" fmla="*/ 0 w 3743568"/>
              <a:gd name="connsiteY0" fmla="*/ 351119 h 2125159"/>
              <a:gd name="connsiteX1" fmla="*/ 3569040 w 3743568"/>
              <a:gd name="connsiteY1" fmla="*/ 0 h 2125159"/>
              <a:gd name="connsiteX2" fmla="*/ 3743568 w 3743568"/>
              <a:gd name="connsiteY2" fmla="*/ 1774039 h 2125159"/>
              <a:gd name="connsiteX3" fmla="*/ 174528 w 3743568"/>
              <a:gd name="connsiteY3" fmla="*/ 2125159 h 2125159"/>
              <a:gd name="connsiteX4" fmla="*/ 141999 w 3743568"/>
              <a:gd name="connsiteY4" fmla="*/ 1794509 h 2125159"/>
              <a:gd name="connsiteX5" fmla="*/ 3534074 w 3743568"/>
              <a:gd name="connsiteY5" fmla="*/ 859778 h 2125159"/>
              <a:gd name="connsiteX6" fmla="*/ 15512 w 3743568"/>
              <a:gd name="connsiteY6" fmla="*/ 508794 h 2125159"/>
              <a:gd name="connsiteX7" fmla="*/ 0 w 3743568"/>
              <a:gd name="connsiteY7" fmla="*/ 351119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68" h="2125159">
                <a:moveTo>
                  <a:pt x="0" y="351119"/>
                </a:moveTo>
                <a:lnTo>
                  <a:pt x="3569040" y="0"/>
                </a:lnTo>
                <a:lnTo>
                  <a:pt x="3743568" y="1774039"/>
                </a:lnTo>
                <a:lnTo>
                  <a:pt x="174528" y="2125159"/>
                </a:lnTo>
                <a:lnTo>
                  <a:pt x="141999" y="1794509"/>
                </a:lnTo>
                <a:lnTo>
                  <a:pt x="3534074" y="859778"/>
                </a:lnTo>
                <a:lnTo>
                  <a:pt x="15512" y="508794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16156CE1-7451-B216-3F3A-9FF325B22750}"/>
              </a:ext>
            </a:extLst>
          </p:cNvPr>
          <p:cNvSpPr/>
          <p:nvPr/>
        </p:nvSpPr>
        <p:spPr>
          <a:xfrm rot="337118">
            <a:off x="19628689" y="4831486"/>
            <a:ext cx="1745362" cy="1945747"/>
          </a:xfrm>
          <a:custGeom>
            <a:avLst/>
            <a:gdLst>
              <a:gd name="connsiteX0" fmla="*/ 0 w 1745362"/>
              <a:gd name="connsiteY0" fmla="*/ 171708 h 1945747"/>
              <a:gd name="connsiteX1" fmla="*/ 1745362 w 1745362"/>
              <a:gd name="connsiteY1" fmla="*/ 0 h 1945747"/>
              <a:gd name="connsiteX2" fmla="*/ 805654 w 1745362"/>
              <a:gd name="connsiteY2" fmla="*/ 1883658 h 1945747"/>
              <a:gd name="connsiteX3" fmla="*/ 174529 w 1745362"/>
              <a:gd name="connsiteY3" fmla="*/ 1945747 h 1945747"/>
              <a:gd name="connsiteX4" fmla="*/ 0 w 1745362"/>
              <a:gd name="connsiteY4" fmla="*/ 171708 h 194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62" h="1945747">
                <a:moveTo>
                  <a:pt x="0" y="171708"/>
                </a:moveTo>
                <a:lnTo>
                  <a:pt x="1745362" y="0"/>
                </a:lnTo>
                <a:lnTo>
                  <a:pt x="805654" y="1883658"/>
                </a:lnTo>
                <a:lnTo>
                  <a:pt x="174529" y="1945747"/>
                </a:lnTo>
                <a:lnTo>
                  <a:pt x="0" y="1717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B18CEFF-C82A-43DF-C316-0A4B1984A766}"/>
              </a:ext>
            </a:extLst>
          </p:cNvPr>
          <p:cNvSpPr/>
          <p:nvPr/>
        </p:nvSpPr>
        <p:spPr>
          <a:xfrm rot="337118">
            <a:off x="21749048" y="4854177"/>
            <a:ext cx="1635651" cy="1848937"/>
          </a:xfrm>
          <a:custGeom>
            <a:avLst/>
            <a:gdLst>
              <a:gd name="connsiteX0" fmla="*/ 0 w 1635651"/>
              <a:gd name="connsiteY0" fmla="*/ 143745 h 1848937"/>
              <a:gd name="connsiteX1" fmla="*/ 794670 w 1635651"/>
              <a:gd name="connsiteY1" fmla="*/ 65566 h 1848937"/>
              <a:gd name="connsiteX2" fmla="*/ 1029501 w 1635651"/>
              <a:gd name="connsiteY2" fmla="*/ 306833 h 1848937"/>
              <a:gd name="connsiteX3" fmla="*/ 1186484 w 1635651"/>
              <a:gd name="connsiteY3" fmla="*/ 27019 h 1848937"/>
              <a:gd name="connsiteX4" fmla="*/ 1461122 w 1635651"/>
              <a:gd name="connsiteY4" fmla="*/ 0 h 1848937"/>
              <a:gd name="connsiteX5" fmla="*/ 1635651 w 1635651"/>
              <a:gd name="connsiteY5" fmla="*/ 1774040 h 1848937"/>
              <a:gd name="connsiteX6" fmla="*/ 874342 w 1635651"/>
              <a:gd name="connsiteY6" fmla="*/ 1848937 h 1848937"/>
              <a:gd name="connsiteX7" fmla="*/ 0 w 1635651"/>
              <a:gd name="connsiteY7" fmla="*/ 143745 h 18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651" h="1848937">
                <a:moveTo>
                  <a:pt x="0" y="143745"/>
                </a:moveTo>
                <a:lnTo>
                  <a:pt x="794670" y="65566"/>
                </a:lnTo>
                <a:lnTo>
                  <a:pt x="1029501" y="306833"/>
                </a:lnTo>
                <a:lnTo>
                  <a:pt x="1186484" y="27019"/>
                </a:lnTo>
                <a:lnTo>
                  <a:pt x="1461122" y="0"/>
                </a:lnTo>
                <a:lnTo>
                  <a:pt x="1635651" y="1774040"/>
                </a:lnTo>
                <a:lnTo>
                  <a:pt x="874342" y="1848937"/>
                </a:lnTo>
                <a:lnTo>
                  <a:pt x="0" y="1437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B7DC8B18-87DE-0122-8D05-B6224E06D1D4}"/>
              </a:ext>
            </a:extLst>
          </p:cNvPr>
          <p:cNvSpPr/>
          <p:nvPr/>
        </p:nvSpPr>
        <p:spPr>
          <a:xfrm rot="337118">
            <a:off x="3178333" y="7941310"/>
            <a:ext cx="3627142" cy="2125159"/>
          </a:xfrm>
          <a:custGeom>
            <a:avLst/>
            <a:gdLst>
              <a:gd name="connsiteX0" fmla="*/ 225491 w 3627142"/>
              <a:gd name="connsiteY0" fmla="*/ 317482 h 2125159"/>
              <a:gd name="connsiteX1" fmla="*/ 3452613 w 3627142"/>
              <a:gd name="connsiteY1" fmla="*/ 0 h 2125159"/>
              <a:gd name="connsiteX2" fmla="*/ 3627142 w 3627142"/>
              <a:gd name="connsiteY2" fmla="*/ 1774040 h 2125159"/>
              <a:gd name="connsiteX3" fmla="*/ 58104 w 3627142"/>
              <a:gd name="connsiteY3" fmla="*/ 2125159 h 2125159"/>
              <a:gd name="connsiteX4" fmla="*/ 0 w 3627142"/>
              <a:gd name="connsiteY4" fmla="*/ 1534550 h 2125159"/>
              <a:gd name="connsiteX5" fmla="*/ 3405333 w 3627142"/>
              <a:gd name="connsiteY5" fmla="*/ 1312427 h 2125159"/>
              <a:gd name="connsiteX6" fmla="*/ 225491 w 3627142"/>
              <a:gd name="connsiteY6" fmla="*/ 317482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7142" h="2125159">
                <a:moveTo>
                  <a:pt x="225491" y="317482"/>
                </a:moveTo>
                <a:lnTo>
                  <a:pt x="3452613" y="0"/>
                </a:lnTo>
                <a:lnTo>
                  <a:pt x="3627142" y="1774040"/>
                </a:lnTo>
                <a:lnTo>
                  <a:pt x="58104" y="2125159"/>
                </a:lnTo>
                <a:lnTo>
                  <a:pt x="0" y="1534550"/>
                </a:lnTo>
                <a:lnTo>
                  <a:pt x="3405333" y="1312427"/>
                </a:lnTo>
                <a:lnTo>
                  <a:pt x="225491" y="317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18B44CE6-C6F2-0775-A8DE-1C89C75F2EB6}"/>
              </a:ext>
            </a:extLst>
          </p:cNvPr>
          <p:cNvSpPr/>
          <p:nvPr/>
        </p:nvSpPr>
        <p:spPr>
          <a:xfrm rot="6733329">
            <a:off x="10296214" y="7396518"/>
            <a:ext cx="1414545" cy="3110129"/>
          </a:xfrm>
          <a:custGeom>
            <a:avLst/>
            <a:gdLst>
              <a:gd name="connsiteX0" fmla="*/ 410037 w 1414545"/>
              <a:gd name="connsiteY0" fmla="*/ 3110129 h 3110129"/>
              <a:gd name="connsiteX1" fmla="*/ 0 w 1414545"/>
              <a:gd name="connsiteY1" fmla="*/ 2106473 h 3110129"/>
              <a:gd name="connsiteX2" fmla="*/ 610429 w 1414545"/>
              <a:gd name="connsiteY2" fmla="*/ 0 h 3110129"/>
              <a:gd name="connsiteX3" fmla="*/ 1414545 w 1414545"/>
              <a:gd name="connsiteY3" fmla="*/ 2699744 h 3110129"/>
              <a:gd name="connsiteX4" fmla="*/ 410037 w 1414545"/>
              <a:gd name="connsiteY4" fmla="*/ 3110129 h 31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45" h="3110129">
                <a:moveTo>
                  <a:pt x="410037" y="3110129"/>
                </a:moveTo>
                <a:lnTo>
                  <a:pt x="0" y="2106473"/>
                </a:lnTo>
                <a:lnTo>
                  <a:pt x="610429" y="0"/>
                </a:lnTo>
                <a:lnTo>
                  <a:pt x="1414545" y="2699744"/>
                </a:lnTo>
                <a:lnTo>
                  <a:pt x="410037" y="3110129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4D042DC4-B214-2EEE-C8B2-5162DC5D9A0F}"/>
              </a:ext>
            </a:extLst>
          </p:cNvPr>
          <p:cNvSpPr/>
          <p:nvPr/>
        </p:nvSpPr>
        <p:spPr>
          <a:xfrm rot="6733329">
            <a:off x="10152806" y="7261795"/>
            <a:ext cx="3036157" cy="3613472"/>
          </a:xfrm>
          <a:custGeom>
            <a:avLst/>
            <a:gdLst>
              <a:gd name="connsiteX0" fmla="*/ 954952 w 3036157"/>
              <a:gd name="connsiteY0" fmla="*/ 3020201 h 3613472"/>
              <a:gd name="connsiteX1" fmla="*/ 0 w 3036157"/>
              <a:gd name="connsiteY1" fmla="*/ 682745 h 3613472"/>
              <a:gd name="connsiteX2" fmla="*/ 1671168 w 3036157"/>
              <a:gd name="connsiteY2" fmla="*/ 0 h 3613472"/>
              <a:gd name="connsiteX3" fmla="*/ 3036157 w 3036157"/>
              <a:gd name="connsiteY3" fmla="*/ 3341112 h 3613472"/>
              <a:gd name="connsiteX4" fmla="*/ 2369497 w 3036157"/>
              <a:gd name="connsiteY4" fmla="*/ 3613472 h 3613472"/>
              <a:gd name="connsiteX5" fmla="*/ 1565381 w 3036157"/>
              <a:gd name="connsiteY5" fmla="*/ 913728 h 3613472"/>
              <a:gd name="connsiteX6" fmla="*/ 954952 w 3036157"/>
              <a:gd name="connsiteY6" fmla="*/ 3020201 h 36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157" h="3613472">
                <a:moveTo>
                  <a:pt x="954952" y="3020201"/>
                </a:moveTo>
                <a:lnTo>
                  <a:pt x="0" y="682745"/>
                </a:lnTo>
                <a:lnTo>
                  <a:pt x="1671168" y="0"/>
                </a:lnTo>
                <a:lnTo>
                  <a:pt x="3036157" y="3341112"/>
                </a:lnTo>
                <a:lnTo>
                  <a:pt x="2369497" y="3613472"/>
                </a:lnTo>
                <a:lnTo>
                  <a:pt x="1565381" y="913728"/>
                </a:lnTo>
                <a:lnTo>
                  <a:pt x="954952" y="30202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Espace réservé du graphique SmartArt 28">
            <a:extLst>
              <a:ext uri="{FF2B5EF4-FFF2-40B4-BE49-F238E27FC236}">
                <a16:creationId xmlns:a16="http://schemas.microsoft.com/office/drawing/2014/main" id="{AA38A177-83F2-70C5-8B91-826332F48A21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8003811" y="595878"/>
            <a:ext cx="1158088" cy="2613278"/>
          </a:xfrm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6" name="Espace réservé pour une image  36">
            <a:extLst>
              <a:ext uri="{FF2B5EF4-FFF2-40B4-BE49-F238E27FC236}">
                <a16:creationId xmlns:a16="http://schemas.microsoft.com/office/drawing/2014/main" id="{0E510B32-3DFE-C8DF-DD92-590D08A2D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924609" y="595878"/>
            <a:ext cx="3805237" cy="3632200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F3F2846E-AB75-798D-19D4-AAA9570D9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9944" y="2906234"/>
            <a:ext cx="133350" cy="123825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309AE0D1-AA6E-9909-26EC-9DDB01777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8169" y="2906234"/>
            <a:ext cx="133350" cy="123825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769DFFB4-3CEE-DCD5-56AB-61CEA90D1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6394" y="2906234"/>
            <a:ext cx="133350" cy="123825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225274E6-0D36-2F4A-A7F0-E74D851871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4619" y="2906234"/>
            <a:ext cx="133350" cy="123825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6D560B9D-7FEC-80D9-3698-9D7CC4B8B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2844" y="2906234"/>
            <a:ext cx="133350" cy="123825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98D78B61-903F-2B72-EEEF-EADAA0B84D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1069" y="2906234"/>
            <a:ext cx="133350" cy="123825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E3D80BDA-D19B-D50E-E527-366C6EE13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9294" y="2906234"/>
            <a:ext cx="133350" cy="123825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1223EDEB-36AE-11FF-8D1F-67D1055141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27520" y="2906234"/>
            <a:ext cx="133350" cy="123825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2626E7B8-CC34-07ED-3E9D-EDAB4D53F6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96308" y="2906234"/>
            <a:ext cx="133350" cy="123825"/>
          </a:xfrm>
          <a:prstGeom prst="rect">
            <a:avLst/>
          </a:prstGeom>
        </p:spPr>
      </p:pic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3D3A76E-265A-2DAB-06A7-74B2C4D93C89}"/>
              </a:ext>
            </a:extLst>
          </p:cNvPr>
          <p:cNvSpPr/>
          <p:nvPr/>
        </p:nvSpPr>
        <p:spPr>
          <a:xfrm>
            <a:off x="20498531" y="8181426"/>
            <a:ext cx="2625368" cy="1782604"/>
          </a:xfrm>
          <a:custGeom>
            <a:avLst/>
            <a:gdLst>
              <a:gd name="connsiteX0" fmla="*/ 0 w 2625368"/>
              <a:gd name="connsiteY0" fmla="*/ 0 h 1782604"/>
              <a:gd name="connsiteX1" fmla="*/ 41688 w 2625368"/>
              <a:gd name="connsiteY1" fmla="*/ 0 h 1782604"/>
              <a:gd name="connsiteX2" fmla="*/ 2625368 w 2625368"/>
              <a:gd name="connsiteY2" fmla="*/ 1364788 h 1782604"/>
              <a:gd name="connsiteX3" fmla="*/ 2625368 w 2625368"/>
              <a:gd name="connsiteY3" fmla="*/ 1723584 h 1782604"/>
              <a:gd name="connsiteX4" fmla="*/ 2580152 w 2625368"/>
              <a:gd name="connsiteY4" fmla="*/ 1782604 h 1782604"/>
              <a:gd name="connsiteX5" fmla="*/ 139772 w 2625368"/>
              <a:gd name="connsiteY5" fmla="*/ 1782604 h 1782604"/>
              <a:gd name="connsiteX6" fmla="*/ 0 w 2625368"/>
              <a:gd name="connsiteY6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68" h="1782604">
                <a:moveTo>
                  <a:pt x="0" y="0"/>
                </a:moveTo>
                <a:lnTo>
                  <a:pt x="41688" y="0"/>
                </a:lnTo>
                <a:lnTo>
                  <a:pt x="2625368" y="1364788"/>
                </a:lnTo>
                <a:lnTo>
                  <a:pt x="2625368" y="1723584"/>
                </a:lnTo>
                <a:lnTo>
                  <a:pt x="2580152" y="1782604"/>
                </a:lnTo>
                <a:lnTo>
                  <a:pt x="139772" y="1782604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6F24C78-4DF9-A7DD-49C2-A3ED62BB98F6}"/>
              </a:ext>
            </a:extLst>
          </p:cNvPr>
          <p:cNvSpPr/>
          <p:nvPr/>
        </p:nvSpPr>
        <p:spPr>
          <a:xfrm>
            <a:off x="20496729" y="8158454"/>
            <a:ext cx="43490" cy="22973"/>
          </a:xfrm>
          <a:custGeom>
            <a:avLst/>
            <a:gdLst>
              <a:gd name="connsiteX0" fmla="*/ 0 w 43490"/>
              <a:gd name="connsiteY0" fmla="*/ 0 h 22973"/>
              <a:gd name="connsiteX1" fmla="*/ 43490 w 43490"/>
              <a:gd name="connsiteY1" fmla="*/ 22973 h 22973"/>
              <a:gd name="connsiteX2" fmla="*/ 1802 w 43490"/>
              <a:gd name="connsiteY2" fmla="*/ 22973 h 22973"/>
              <a:gd name="connsiteX3" fmla="*/ 0 w 43490"/>
              <a:gd name="connsiteY3" fmla="*/ 0 h 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0" h="22973">
                <a:moveTo>
                  <a:pt x="0" y="0"/>
                </a:moveTo>
                <a:lnTo>
                  <a:pt x="43490" y="22973"/>
                </a:lnTo>
                <a:lnTo>
                  <a:pt x="1802" y="229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A73C48E8-E2C7-BD66-2481-BC2E0EB75E14}"/>
              </a:ext>
            </a:extLst>
          </p:cNvPr>
          <p:cNvSpPr/>
          <p:nvPr/>
        </p:nvSpPr>
        <p:spPr>
          <a:xfrm>
            <a:off x="19537631" y="8181426"/>
            <a:ext cx="1100672" cy="1782604"/>
          </a:xfrm>
          <a:custGeom>
            <a:avLst/>
            <a:gdLst>
              <a:gd name="connsiteX0" fmla="*/ 0 w 1100672"/>
              <a:gd name="connsiteY0" fmla="*/ 0 h 1782604"/>
              <a:gd name="connsiteX1" fmla="*/ 960900 w 1100672"/>
              <a:gd name="connsiteY1" fmla="*/ 0 h 1782604"/>
              <a:gd name="connsiteX2" fmla="*/ 1100672 w 1100672"/>
              <a:gd name="connsiteY2" fmla="*/ 1782604 h 1782604"/>
              <a:gd name="connsiteX3" fmla="*/ 0 w 1100672"/>
              <a:gd name="connsiteY3" fmla="*/ 1782604 h 1782604"/>
              <a:gd name="connsiteX4" fmla="*/ 0 w 11006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72" h="1782604">
                <a:moveTo>
                  <a:pt x="0" y="0"/>
                </a:moveTo>
                <a:lnTo>
                  <a:pt x="960900" y="0"/>
                </a:lnTo>
                <a:lnTo>
                  <a:pt x="1100672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160576F7-B018-096A-EAA1-C4BBBEAB4639}"/>
              </a:ext>
            </a:extLst>
          </p:cNvPr>
          <p:cNvSpPr/>
          <p:nvPr/>
        </p:nvSpPr>
        <p:spPr>
          <a:xfrm>
            <a:off x="20540219" y="8181426"/>
            <a:ext cx="2583680" cy="1364788"/>
          </a:xfrm>
          <a:custGeom>
            <a:avLst/>
            <a:gdLst>
              <a:gd name="connsiteX0" fmla="*/ 0 w 2583680"/>
              <a:gd name="connsiteY0" fmla="*/ 0 h 1364788"/>
              <a:gd name="connsiteX1" fmla="*/ 2583680 w 2583680"/>
              <a:gd name="connsiteY1" fmla="*/ 0 h 1364788"/>
              <a:gd name="connsiteX2" fmla="*/ 2583680 w 2583680"/>
              <a:gd name="connsiteY2" fmla="*/ 1364788 h 1364788"/>
              <a:gd name="connsiteX3" fmla="*/ 0 w 2583680"/>
              <a:gd name="connsiteY3" fmla="*/ 0 h 13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80" h="1364788">
                <a:moveTo>
                  <a:pt x="0" y="0"/>
                </a:moveTo>
                <a:lnTo>
                  <a:pt x="2583680" y="0"/>
                </a:lnTo>
                <a:lnTo>
                  <a:pt x="2583680" y="13647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B200E986-C81C-1E07-EEE1-2A1F89497BE0}"/>
              </a:ext>
            </a:extLst>
          </p:cNvPr>
          <p:cNvSpPr/>
          <p:nvPr/>
        </p:nvSpPr>
        <p:spPr>
          <a:xfrm>
            <a:off x="15266657" y="8181426"/>
            <a:ext cx="2208002" cy="1782604"/>
          </a:xfrm>
          <a:custGeom>
            <a:avLst/>
            <a:gdLst>
              <a:gd name="connsiteX0" fmla="*/ 1486282 w 2208002"/>
              <a:gd name="connsiteY0" fmla="*/ 0 h 1782604"/>
              <a:gd name="connsiteX1" fmla="*/ 1633896 w 2208002"/>
              <a:gd name="connsiteY1" fmla="*/ 0 h 1782604"/>
              <a:gd name="connsiteX2" fmla="*/ 2208002 w 2208002"/>
              <a:gd name="connsiteY2" fmla="*/ 1782604 h 1782604"/>
              <a:gd name="connsiteX3" fmla="*/ 0 w 2208002"/>
              <a:gd name="connsiteY3" fmla="*/ 1782604 h 1782604"/>
              <a:gd name="connsiteX4" fmla="*/ 1486282 w 220800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002" h="1782604">
                <a:moveTo>
                  <a:pt x="1486282" y="0"/>
                </a:moveTo>
                <a:lnTo>
                  <a:pt x="1633896" y="0"/>
                </a:lnTo>
                <a:lnTo>
                  <a:pt x="2208002" y="1782604"/>
                </a:lnTo>
                <a:lnTo>
                  <a:pt x="0" y="1782604"/>
                </a:lnTo>
                <a:lnTo>
                  <a:pt x="1486282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AE69ACFB-0B94-F0B7-E683-918973514D9C}"/>
              </a:ext>
            </a:extLst>
          </p:cNvPr>
          <p:cNvSpPr/>
          <p:nvPr/>
        </p:nvSpPr>
        <p:spPr>
          <a:xfrm>
            <a:off x="14598857" y="8181426"/>
            <a:ext cx="2154082" cy="1782604"/>
          </a:xfrm>
          <a:custGeom>
            <a:avLst/>
            <a:gdLst>
              <a:gd name="connsiteX0" fmla="*/ 0 w 2154082"/>
              <a:gd name="connsiteY0" fmla="*/ 0 h 1782604"/>
              <a:gd name="connsiteX1" fmla="*/ 2154082 w 2154082"/>
              <a:gd name="connsiteY1" fmla="*/ 0 h 1782604"/>
              <a:gd name="connsiteX2" fmla="*/ 667800 w 2154082"/>
              <a:gd name="connsiteY2" fmla="*/ 1782604 h 1782604"/>
              <a:gd name="connsiteX3" fmla="*/ 0 w 2154082"/>
              <a:gd name="connsiteY3" fmla="*/ 1782604 h 1782604"/>
              <a:gd name="connsiteX4" fmla="*/ 0 w 215408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082" h="1782604">
                <a:moveTo>
                  <a:pt x="0" y="0"/>
                </a:moveTo>
                <a:lnTo>
                  <a:pt x="2154082" y="0"/>
                </a:lnTo>
                <a:lnTo>
                  <a:pt x="667800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1ADA065-E8E6-137E-7BE6-6CD379940836}"/>
              </a:ext>
            </a:extLst>
          </p:cNvPr>
          <p:cNvSpPr/>
          <p:nvPr/>
        </p:nvSpPr>
        <p:spPr>
          <a:xfrm>
            <a:off x="16900553" y="8181426"/>
            <a:ext cx="1284572" cy="1782604"/>
          </a:xfrm>
          <a:custGeom>
            <a:avLst/>
            <a:gdLst>
              <a:gd name="connsiteX0" fmla="*/ 0 w 1284572"/>
              <a:gd name="connsiteY0" fmla="*/ 0 h 1782604"/>
              <a:gd name="connsiteX1" fmla="*/ 1284572 w 1284572"/>
              <a:gd name="connsiteY1" fmla="*/ 0 h 1782604"/>
              <a:gd name="connsiteX2" fmla="*/ 1284572 w 1284572"/>
              <a:gd name="connsiteY2" fmla="*/ 1782604 h 1782604"/>
              <a:gd name="connsiteX3" fmla="*/ 574106 w 1284572"/>
              <a:gd name="connsiteY3" fmla="*/ 1782604 h 1782604"/>
              <a:gd name="connsiteX4" fmla="*/ 0 w 12845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72" h="1782604">
                <a:moveTo>
                  <a:pt x="0" y="0"/>
                </a:moveTo>
                <a:lnTo>
                  <a:pt x="1284572" y="0"/>
                </a:lnTo>
                <a:lnTo>
                  <a:pt x="1284572" y="1782604"/>
                </a:lnTo>
                <a:lnTo>
                  <a:pt x="574106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FF0DEE34-D1CC-9B07-5540-444699E75FD3}"/>
              </a:ext>
            </a:extLst>
          </p:cNvPr>
          <p:cNvSpPr/>
          <p:nvPr/>
        </p:nvSpPr>
        <p:spPr>
          <a:xfrm rot="337118">
            <a:off x="3512107" y="4797056"/>
            <a:ext cx="2481469" cy="2030501"/>
          </a:xfrm>
          <a:custGeom>
            <a:avLst/>
            <a:gdLst>
              <a:gd name="connsiteX0" fmla="*/ 2090407 w 2481469"/>
              <a:gd name="connsiteY0" fmla="*/ 38473 h 2030501"/>
              <a:gd name="connsiteX1" fmla="*/ 2481469 w 2481469"/>
              <a:gd name="connsiteY1" fmla="*/ 0 h 2030501"/>
              <a:gd name="connsiteX2" fmla="*/ 2065812 w 2481469"/>
              <a:gd name="connsiteY2" fmla="*/ 1832102 h 2030501"/>
              <a:gd name="connsiteX3" fmla="*/ 49130 w 2481469"/>
              <a:gd name="connsiteY3" fmla="*/ 2030501 h 2030501"/>
              <a:gd name="connsiteX4" fmla="*/ 0 w 2481469"/>
              <a:gd name="connsiteY4" fmla="*/ 1531100 h 2030501"/>
              <a:gd name="connsiteX5" fmla="*/ 2090407 w 2481469"/>
              <a:gd name="connsiteY5" fmla="*/ 38473 h 20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469" h="2030501">
                <a:moveTo>
                  <a:pt x="2090407" y="38473"/>
                </a:moveTo>
                <a:lnTo>
                  <a:pt x="2481469" y="0"/>
                </a:lnTo>
                <a:lnTo>
                  <a:pt x="2065812" y="1832102"/>
                </a:lnTo>
                <a:lnTo>
                  <a:pt x="49130" y="2030501"/>
                </a:lnTo>
                <a:lnTo>
                  <a:pt x="0" y="1531100"/>
                </a:lnTo>
                <a:lnTo>
                  <a:pt x="2090407" y="38473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1E482FFC-749C-2746-D283-6BB8EBDC8C15}"/>
              </a:ext>
            </a:extLst>
          </p:cNvPr>
          <p:cNvSpPr/>
          <p:nvPr/>
        </p:nvSpPr>
        <p:spPr>
          <a:xfrm rot="337118">
            <a:off x="9050773" y="4954485"/>
            <a:ext cx="2850928" cy="1890396"/>
          </a:xfrm>
          <a:custGeom>
            <a:avLst/>
            <a:gdLst>
              <a:gd name="connsiteX0" fmla="*/ 2850928 w 2850928"/>
              <a:gd name="connsiteY0" fmla="*/ 0 h 1890396"/>
              <a:gd name="connsiteX1" fmla="*/ 1891825 w 2850928"/>
              <a:gd name="connsiteY1" fmla="*/ 1709541 h 1890396"/>
              <a:gd name="connsiteX2" fmla="*/ 53485 w 2850928"/>
              <a:gd name="connsiteY2" fmla="*/ 1890396 h 1890396"/>
              <a:gd name="connsiteX3" fmla="*/ 0 w 2850928"/>
              <a:gd name="connsiteY3" fmla="*/ 1346728 h 1890396"/>
              <a:gd name="connsiteX4" fmla="*/ 2850928 w 2850928"/>
              <a:gd name="connsiteY4" fmla="*/ 0 h 18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928" h="1890396">
                <a:moveTo>
                  <a:pt x="2850928" y="0"/>
                </a:moveTo>
                <a:lnTo>
                  <a:pt x="1891825" y="1709541"/>
                </a:lnTo>
                <a:lnTo>
                  <a:pt x="53485" y="1890396"/>
                </a:lnTo>
                <a:lnTo>
                  <a:pt x="0" y="1346728"/>
                </a:lnTo>
                <a:lnTo>
                  <a:pt x="2850928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E1B4774D-26A0-9945-C4BC-8E16D5F7CA42}"/>
              </a:ext>
            </a:extLst>
          </p:cNvPr>
          <p:cNvSpPr/>
          <p:nvPr/>
        </p:nvSpPr>
        <p:spPr>
          <a:xfrm rot="337118">
            <a:off x="14497663" y="5271173"/>
            <a:ext cx="3518562" cy="1285715"/>
          </a:xfrm>
          <a:custGeom>
            <a:avLst/>
            <a:gdLst>
              <a:gd name="connsiteX0" fmla="*/ 0 w 3518562"/>
              <a:gd name="connsiteY0" fmla="*/ 0 h 1285715"/>
              <a:gd name="connsiteX1" fmla="*/ 3518562 w 3518562"/>
              <a:gd name="connsiteY1" fmla="*/ 350984 h 1285715"/>
              <a:gd name="connsiteX2" fmla="*/ 126487 w 3518562"/>
              <a:gd name="connsiteY2" fmla="*/ 1285715 h 1285715"/>
              <a:gd name="connsiteX3" fmla="*/ 0 w 3518562"/>
              <a:gd name="connsiteY3" fmla="*/ 0 h 12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562" h="1285715">
                <a:moveTo>
                  <a:pt x="0" y="0"/>
                </a:moveTo>
                <a:lnTo>
                  <a:pt x="3518562" y="350984"/>
                </a:lnTo>
                <a:lnTo>
                  <a:pt x="126487" y="1285715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7B60791B-814F-8439-6F45-BD6941482C40}"/>
              </a:ext>
            </a:extLst>
          </p:cNvPr>
          <p:cNvSpPr/>
          <p:nvPr/>
        </p:nvSpPr>
        <p:spPr>
          <a:xfrm rot="337118">
            <a:off x="20434223" y="4896043"/>
            <a:ext cx="2176605" cy="1919325"/>
          </a:xfrm>
          <a:custGeom>
            <a:avLst/>
            <a:gdLst>
              <a:gd name="connsiteX0" fmla="*/ 939708 w 2176605"/>
              <a:gd name="connsiteY0" fmla="*/ 35667 h 1919325"/>
              <a:gd name="connsiteX1" fmla="*/ 1302263 w 2176605"/>
              <a:gd name="connsiteY1" fmla="*/ 0 h 1919325"/>
              <a:gd name="connsiteX2" fmla="*/ 2176605 w 2176605"/>
              <a:gd name="connsiteY2" fmla="*/ 1705192 h 1919325"/>
              <a:gd name="connsiteX3" fmla="*/ 0 w 2176605"/>
              <a:gd name="connsiteY3" fmla="*/ 1919325 h 1919325"/>
              <a:gd name="connsiteX4" fmla="*/ 939708 w 2176605"/>
              <a:gd name="connsiteY4" fmla="*/ 35667 h 19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6605" h="1919325">
                <a:moveTo>
                  <a:pt x="939708" y="35667"/>
                </a:moveTo>
                <a:lnTo>
                  <a:pt x="1302263" y="0"/>
                </a:lnTo>
                <a:lnTo>
                  <a:pt x="2176605" y="1705192"/>
                </a:lnTo>
                <a:lnTo>
                  <a:pt x="0" y="1919325"/>
                </a:lnTo>
                <a:lnTo>
                  <a:pt x="939708" y="3566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C651D04E-09AD-1BFD-37EA-1DA7DE3D68B0}"/>
              </a:ext>
            </a:extLst>
          </p:cNvPr>
          <p:cNvSpPr/>
          <p:nvPr/>
        </p:nvSpPr>
        <p:spPr>
          <a:xfrm rot="337118">
            <a:off x="3076091" y="8242891"/>
            <a:ext cx="3521758" cy="1217068"/>
          </a:xfrm>
          <a:custGeom>
            <a:avLst/>
            <a:gdLst>
              <a:gd name="connsiteX0" fmla="*/ 0 w 3521758"/>
              <a:gd name="connsiteY0" fmla="*/ 33637 h 1217068"/>
              <a:gd name="connsiteX1" fmla="*/ 341916 w 3521758"/>
              <a:gd name="connsiteY1" fmla="*/ 0 h 1217068"/>
              <a:gd name="connsiteX2" fmla="*/ 3521758 w 3521758"/>
              <a:gd name="connsiteY2" fmla="*/ 994945 h 1217068"/>
              <a:gd name="connsiteX3" fmla="*/ 116425 w 3521758"/>
              <a:gd name="connsiteY3" fmla="*/ 1217068 h 1217068"/>
              <a:gd name="connsiteX4" fmla="*/ 0 w 3521758"/>
              <a:gd name="connsiteY4" fmla="*/ 33637 h 121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758" h="1217068">
                <a:moveTo>
                  <a:pt x="0" y="33637"/>
                </a:moveTo>
                <a:lnTo>
                  <a:pt x="341916" y="0"/>
                </a:lnTo>
                <a:lnTo>
                  <a:pt x="3521758" y="994945"/>
                </a:lnTo>
                <a:lnTo>
                  <a:pt x="116425" y="1217068"/>
                </a:lnTo>
                <a:lnTo>
                  <a:pt x="0" y="3363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E3FDC31-5CC5-38AD-7361-DB419AF273AC}"/>
              </a:ext>
            </a:extLst>
          </p:cNvPr>
          <p:cNvSpPr/>
          <p:nvPr/>
        </p:nvSpPr>
        <p:spPr>
          <a:xfrm rot="337118">
            <a:off x="3410513" y="4811354"/>
            <a:ext cx="2215805" cy="1492627"/>
          </a:xfrm>
          <a:custGeom>
            <a:avLst/>
            <a:gdLst>
              <a:gd name="connsiteX0" fmla="*/ 0 w 2215805"/>
              <a:gd name="connsiteY0" fmla="*/ 217989 h 1492627"/>
              <a:gd name="connsiteX1" fmla="*/ 2215805 w 2215805"/>
              <a:gd name="connsiteY1" fmla="*/ 0 h 1492627"/>
              <a:gd name="connsiteX2" fmla="*/ 125398 w 2215805"/>
              <a:gd name="connsiteY2" fmla="*/ 1492627 h 1492627"/>
              <a:gd name="connsiteX3" fmla="*/ 0 w 2215805"/>
              <a:gd name="connsiteY3" fmla="*/ 217989 h 14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5805" h="1492627">
                <a:moveTo>
                  <a:pt x="0" y="217989"/>
                </a:moveTo>
                <a:lnTo>
                  <a:pt x="2215805" y="0"/>
                </a:lnTo>
                <a:lnTo>
                  <a:pt x="125398" y="1492627"/>
                </a:lnTo>
                <a:lnTo>
                  <a:pt x="0" y="2179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FB1DF8C2-3202-E186-6AE9-2477EBB5D5AF}"/>
              </a:ext>
            </a:extLst>
          </p:cNvPr>
          <p:cNvSpPr/>
          <p:nvPr/>
        </p:nvSpPr>
        <p:spPr>
          <a:xfrm rot="337118">
            <a:off x="5584570" y="4859877"/>
            <a:ext cx="1552358" cy="1926759"/>
          </a:xfrm>
          <a:custGeom>
            <a:avLst/>
            <a:gdLst>
              <a:gd name="connsiteX0" fmla="*/ 415657 w 1552358"/>
              <a:gd name="connsiteY0" fmla="*/ 94657 h 1926759"/>
              <a:gd name="connsiteX1" fmla="*/ 1377829 w 1552358"/>
              <a:gd name="connsiteY1" fmla="*/ 0 h 1926759"/>
              <a:gd name="connsiteX2" fmla="*/ 1552358 w 1552358"/>
              <a:gd name="connsiteY2" fmla="*/ 1774039 h 1926759"/>
              <a:gd name="connsiteX3" fmla="*/ 0 w 1552358"/>
              <a:gd name="connsiteY3" fmla="*/ 1926759 h 1926759"/>
              <a:gd name="connsiteX4" fmla="*/ 415657 w 1552358"/>
              <a:gd name="connsiteY4" fmla="*/ 94657 h 19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358" h="1926759">
                <a:moveTo>
                  <a:pt x="415657" y="94657"/>
                </a:moveTo>
                <a:lnTo>
                  <a:pt x="1377829" y="0"/>
                </a:lnTo>
                <a:lnTo>
                  <a:pt x="1552358" y="1774039"/>
                </a:lnTo>
                <a:lnTo>
                  <a:pt x="0" y="1926759"/>
                </a:lnTo>
                <a:lnTo>
                  <a:pt x="415657" y="9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11A00C24-990C-CA3D-EE83-236152A2AA09}"/>
              </a:ext>
            </a:extLst>
          </p:cNvPr>
          <p:cNvSpPr/>
          <p:nvPr/>
        </p:nvSpPr>
        <p:spPr>
          <a:xfrm rot="337118">
            <a:off x="8948514" y="4752567"/>
            <a:ext cx="3743568" cy="1944304"/>
          </a:xfrm>
          <a:custGeom>
            <a:avLst/>
            <a:gdLst>
              <a:gd name="connsiteX0" fmla="*/ 0 w 3743568"/>
              <a:gd name="connsiteY0" fmla="*/ 351119 h 1944304"/>
              <a:gd name="connsiteX1" fmla="*/ 3569039 w 3743568"/>
              <a:gd name="connsiteY1" fmla="*/ 0 h 1944304"/>
              <a:gd name="connsiteX2" fmla="*/ 3743568 w 3743568"/>
              <a:gd name="connsiteY2" fmla="*/ 1774040 h 1944304"/>
              <a:gd name="connsiteX3" fmla="*/ 2012868 w 3743568"/>
              <a:gd name="connsiteY3" fmla="*/ 1944304 h 1944304"/>
              <a:gd name="connsiteX4" fmla="*/ 2971971 w 3743568"/>
              <a:gd name="connsiteY4" fmla="*/ 234763 h 1944304"/>
              <a:gd name="connsiteX5" fmla="*/ 121043 w 3743568"/>
              <a:gd name="connsiteY5" fmla="*/ 1581491 h 1944304"/>
              <a:gd name="connsiteX6" fmla="*/ 0 w 3743568"/>
              <a:gd name="connsiteY6" fmla="*/ 351119 h 19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568" h="1944304">
                <a:moveTo>
                  <a:pt x="0" y="351119"/>
                </a:moveTo>
                <a:lnTo>
                  <a:pt x="3569039" y="0"/>
                </a:lnTo>
                <a:lnTo>
                  <a:pt x="3743568" y="1774040"/>
                </a:lnTo>
                <a:lnTo>
                  <a:pt x="2012868" y="1944304"/>
                </a:lnTo>
                <a:lnTo>
                  <a:pt x="2971971" y="234763"/>
                </a:lnTo>
                <a:lnTo>
                  <a:pt x="121043" y="1581491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879BDD01-9070-B1CF-B4F2-8DFB08F44D8D}"/>
              </a:ext>
            </a:extLst>
          </p:cNvPr>
          <p:cNvSpPr/>
          <p:nvPr/>
        </p:nvSpPr>
        <p:spPr>
          <a:xfrm rot="337118">
            <a:off x="14490406" y="4772303"/>
            <a:ext cx="3743568" cy="2125159"/>
          </a:xfrm>
          <a:custGeom>
            <a:avLst/>
            <a:gdLst>
              <a:gd name="connsiteX0" fmla="*/ 0 w 3743568"/>
              <a:gd name="connsiteY0" fmla="*/ 351119 h 2125159"/>
              <a:gd name="connsiteX1" fmla="*/ 3569040 w 3743568"/>
              <a:gd name="connsiteY1" fmla="*/ 0 h 2125159"/>
              <a:gd name="connsiteX2" fmla="*/ 3743568 w 3743568"/>
              <a:gd name="connsiteY2" fmla="*/ 1774039 h 2125159"/>
              <a:gd name="connsiteX3" fmla="*/ 174528 w 3743568"/>
              <a:gd name="connsiteY3" fmla="*/ 2125159 h 2125159"/>
              <a:gd name="connsiteX4" fmla="*/ 141999 w 3743568"/>
              <a:gd name="connsiteY4" fmla="*/ 1794509 h 2125159"/>
              <a:gd name="connsiteX5" fmla="*/ 3534074 w 3743568"/>
              <a:gd name="connsiteY5" fmla="*/ 859778 h 2125159"/>
              <a:gd name="connsiteX6" fmla="*/ 15512 w 3743568"/>
              <a:gd name="connsiteY6" fmla="*/ 508794 h 2125159"/>
              <a:gd name="connsiteX7" fmla="*/ 0 w 3743568"/>
              <a:gd name="connsiteY7" fmla="*/ 351119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68" h="2125159">
                <a:moveTo>
                  <a:pt x="0" y="351119"/>
                </a:moveTo>
                <a:lnTo>
                  <a:pt x="3569040" y="0"/>
                </a:lnTo>
                <a:lnTo>
                  <a:pt x="3743568" y="1774039"/>
                </a:lnTo>
                <a:lnTo>
                  <a:pt x="174528" y="2125159"/>
                </a:lnTo>
                <a:lnTo>
                  <a:pt x="141999" y="1794509"/>
                </a:lnTo>
                <a:lnTo>
                  <a:pt x="3534074" y="859778"/>
                </a:lnTo>
                <a:lnTo>
                  <a:pt x="15512" y="508794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B88C2C55-469D-C920-34DD-97482B12FF17}"/>
              </a:ext>
            </a:extLst>
          </p:cNvPr>
          <p:cNvSpPr/>
          <p:nvPr/>
        </p:nvSpPr>
        <p:spPr>
          <a:xfrm rot="337118">
            <a:off x="19628689" y="4831486"/>
            <a:ext cx="1745362" cy="1945747"/>
          </a:xfrm>
          <a:custGeom>
            <a:avLst/>
            <a:gdLst>
              <a:gd name="connsiteX0" fmla="*/ 0 w 1745362"/>
              <a:gd name="connsiteY0" fmla="*/ 171708 h 1945747"/>
              <a:gd name="connsiteX1" fmla="*/ 1745362 w 1745362"/>
              <a:gd name="connsiteY1" fmla="*/ 0 h 1945747"/>
              <a:gd name="connsiteX2" fmla="*/ 805654 w 1745362"/>
              <a:gd name="connsiteY2" fmla="*/ 1883658 h 1945747"/>
              <a:gd name="connsiteX3" fmla="*/ 174529 w 1745362"/>
              <a:gd name="connsiteY3" fmla="*/ 1945747 h 1945747"/>
              <a:gd name="connsiteX4" fmla="*/ 0 w 1745362"/>
              <a:gd name="connsiteY4" fmla="*/ 171708 h 194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62" h="1945747">
                <a:moveTo>
                  <a:pt x="0" y="171708"/>
                </a:moveTo>
                <a:lnTo>
                  <a:pt x="1745362" y="0"/>
                </a:lnTo>
                <a:lnTo>
                  <a:pt x="805654" y="1883658"/>
                </a:lnTo>
                <a:lnTo>
                  <a:pt x="174529" y="1945747"/>
                </a:lnTo>
                <a:lnTo>
                  <a:pt x="0" y="1717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7CD6938A-B785-C06C-B655-592EE0FB56DD}"/>
              </a:ext>
            </a:extLst>
          </p:cNvPr>
          <p:cNvSpPr/>
          <p:nvPr/>
        </p:nvSpPr>
        <p:spPr>
          <a:xfrm rot="337118">
            <a:off x="21749049" y="4854177"/>
            <a:ext cx="1635651" cy="1848937"/>
          </a:xfrm>
          <a:custGeom>
            <a:avLst/>
            <a:gdLst>
              <a:gd name="connsiteX0" fmla="*/ 1186482 w 1635651"/>
              <a:gd name="connsiteY0" fmla="*/ 27019 h 1848937"/>
              <a:gd name="connsiteX1" fmla="*/ 1029499 w 1635651"/>
              <a:gd name="connsiteY1" fmla="*/ 306833 h 1848937"/>
              <a:gd name="connsiteX2" fmla="*/ 990325 w 1635651"/>
              <a:gd name="connsiteY2" fmla="*/ 266585 h 1848937"/>
              <a:gd name="connsiteX3" fmla="*/ 1029499 w 1635651"/>
              <a:gd name="connsiteY3" fmla="*/ 306833 h 1848937"/>
              <a:gd name="connsiteX4" fmla="*/ 1186484 w 1635651"/>
              <a:gd name="connsiteY4" fmla="*/ 27019 h 1848937"/>
              <a:gd name="connsiteX5" fmla="*/ 1461120 w 1635651"/>
              <a:gd name="connsiteY5" fmla="*/ 0 h 1848937"/>
              <a:gd name="connsiteX6" fmla="*/ 1635651 w 1635651"/>
              <a:gd name="connsiteY6" fmla="*/ 1774040 h 1848937"/>
              <a:gd name="connsiteX7" fmla="*/ 874340 w 1635651"/>
              <a:gd name="connsiteY7" fmla="*/ 1848937 h 1848937"/>
              <a:gd name="connsiteX8" fmla="*/ 0 w 1635651"/>
              <a:gd name="connsiteY8" fmla="*/ 143745 h 1848937"/>
              <a:gd name="connsiteX9" fmla="*/ 794668 w 1635651"/>
              <a:gd name="connsiteY9" fmla="*/ 65566 h 18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5651" h="1848937">
                <a:moveTo>
                  <a:pt x="1186482" y="27019"/>
                </a:moveTo>
                <a:lnTo>
                  <a:pt x="1029499" y="306833"/>
                </a:lnTo>
                <a:lnTo>
                  <a:pt x="990325" y="266585"/>
                </a:lnTo>
                <a:lnTo>
                  <a:pt x="1029499" y="306833"/>
                </a:lnTo>
                <a:lnTo>
                  <a:pt x="1186484" y="27019"/>
                </a:lnTo>
                <a:lnTo>
                  <a:pt x="1461120" y="0"/>
                </a:lnTo>
                <a:lnTo>
                  <a:pt x="1635651" y="1774040"/>
                </a:lnTo>
                <a:lnTo>
                  <a:pt x="874340" y="1848937"/>
                </a:lnTo>
                <a:lnTo>
                  <a:pt x="0" y="143745"/>
                </a:lnTo>
                <a:lnTo>
                  <a:pt x="794668" y="65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EBE1079B-0B75-762B-EADD-6D1F26E1AD5A}"/>
              </a:ext>
            </a:extLst>
          </p:cNvPr>
          <p:cNvSpPr/>
          <p:nvPr/>
        </p:nvSpPr>
        <p:spPr>
          <a:xfrm rot="337118">
            <a:off x="3178333" y="7941310"/>
            <a:ext cx="3627142" cy="2125159"/>
          </a:xfrm>
          <a:custGeom>
            <a:avLst/>
            <a:gdLst>
              <a:gd name="connsiteX0" fmla="*/ 225491 w 3627142"/>
              <a:gd name="connsiteY0" fmla="*/ 317482 h 2125159"/>
              <a:gd name="connsiteX1" fmla="*/ 3452613 w 3627142"/>
              <a:gd name="connsiteY1" fmla="*/ 0 h 2125159"/>
              <a:gd name="connsiteX2" fmla="*/ 3627142 w 3627142"/>
              <a:gd name="connsiteY2" fmla="*/ 1774040 h 2125159"/>
              <a:gd name="connsiteX3" fmla="*/ 58104 w 3627142"/>
              <a:gd name="connsiteY3" fmla="*/ 2125159 h 2125159"/>
              <a:gd name="connsiteX4" fmla="*/ 0 w 3627142"/>
              <a:gd name="connsiteY4" fmla="*/ 1534550 h 2125159"/>
              <a:gd name="connsiteX5" fmla="*/ 3405333 w 3627142"/>
              <a:gd name="connsiteY5" fmla="*/ 1312427 h 2125159"/>
              <a:gd name="connsiteX6" fmla="*/ 225491 w 3627142"/>
              <a:gd name="connsiteY6" fmla="*/ 317482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7142" h="2125159">
                <a:moveTo>
                  <a:pt x="225491" y="317482"/>
                </a:moveTo>
                <a:lnTo>
                  <a:pt x="3452613" y="0"/>
                </a:lnTo>
                <a:lnTo>
                  <a:pt x="3627142" y="1774040"/>
                </a:lnTo>
                <a:lnTo>
                  <a:pt x="58104" y="2125159"/>
                </a:lnTo>
                <a:lnTo>
                  <a:pt x="0" y="1534550"/>
                </a:lnTo>
                <a:lnTo>
                  <a:pt x="3405333" y="1312427"/>
                </a:lnTo>
                <a:lnTo>
                  <a:pt x="225491" y="317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15B6D7C4-5A85-9731-BCA2-3E290B034544}"/>
              </a:ext>
            </a:extLst>
          </p:cNvPr>
          <p:cNvSpPr/>
          <p:nvPr/>
        </p:nvSpPr>
        <p:spPr>
          <a:xfrm rot="6733329">
            <a:off x="10296214" y="7396518"/>
            <a:ext cx="1414545" cy="3110129"/>
          </a:xfrm>
          <a:custGeom>
            <a:avLst/>
            <a:gdLst>
              <a:gd name="connsiteX0" fmla="*/ 410037 w 1414545"/>
              <a:gd name="connsiteY0" fmla="*/ 3110129 h 3110129"/>
              <a:gd name="connsiteX1" fmla="*/ 0 w 1414545"/>
              <a:gd name="connsiteY1" fmla="*/ 2106473 h 3110129"/>
              <a:gd name="connsiteX2" fmla="*/ 610429 w 1414545"/>
              <a:gd name="connsiteY2" fmla="*/ 0 h 3110129"/>
              <a:gd name="connsiteX3" fmla="*/ 1414545 w 1414545"/>
              <a:gd name="connsiteY3" fmla="*/ 2699744 h 3110129"/>
              <a:gd name="connsiteX4" fmla="*/ 410037 w 1414545"/>
              <a:gd name="connsiteY4" fmla="*/ 3110129 h 31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45" h="3110129">
                <a:moveTo>
                  <a:pt x="410037" y="3110129"/>
                </a:moveTo>
                <a:lnTo>
                  <a:pt x="0" y="2106473"/>
                </a:lnTo>
                <a:lnTo>
                  <a:pt x="610429" y="0"/>
                </a:lnTo>
                <a:lnTo>
                  <a:pt x="1414545" y="2699744"/>
                </a:lnTo>
                <a:lnTo>
                  <a:pt x="410037" y="3110129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3EC1C7F4-DC08-C073-906E-DBB4C6FDC3F0}"/>
              </a:ext>
            </a:extLst>
          </p:cNvPr>
          <p:cNvSpPr/>
          <p:nvPr/>
        </p:nvSpPr>
        <p:spPr>
          <a:xfrm rot="6733329">
            <a:off x="10152806" y="7261795"/>
            <a:ext cx="3036157" cy="3613472"/>
          </a:xfrm>
          <a:custGeom>
            <a:avLst/>
            <a:gdLst>
              <a:gd name="connsiteX0" fmla="*/ 954952 w 3036157"/>
              <a:gd name="connsiteY0" fmla="*/ 3020201 h 3613472"/>
              <a:gd name="connsiteX1" fmla="*/ 0 w 3036157"/>
              <a:gd name="connsiteY1" fmla="*/ 682745 h 3613472"/>
              <a:gd name="connsiteX2" fmla="*/ 1671168 w 3036157"/>
              <a:gd name="connsiteY2" fmla="*/ 0 h 3613472"/>
              <a:gd name="connsiteX3" fmla="*/ 3036157 w 3036157"/>
              <a:gd name="connsiteY3" fmla="*/ 3341112 h 3613472"/>
              <a:gd name="connsiteX4" fmla="*/ 2369497 w 3036157"/>
              <a:gd name="connsiteY4" fmla="*/ 3613472 h 3613472"/>
              <a:gd name="connsiteX5" fmla="*/ 1565381 w 3036157"/>
              <a:gd name="connsiteY5" fmla="*/ 913728 h 3613472"/>
              <a:gd name="connsiteX6" fmla="*/ 954952 w 3036157"/>
              <a:gd name="connsiteY6" fmla="*/ 3020201 h 36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157" h="3613472">
                <a:moveTo>
                  <a:pt x="954952" y="3020201"/>
                </a:moveTo>
                <a:lnTo>
                  <a:pt x="0" y="682745"/>
                </a:lnTo>
                <a:lnTo>
                  <a:pt x="1671168" y="0"/>
                </a:lnTo>
                <a:lnTo>
                  <a:pt x="3036157" y="3341112"/>
                </a:lnTo>
                <a:lnTo>
                  <a:pt x="2369497" y="3613472"/>
                </a:lnTo>
                <a:lnTo>
                  <a:pt x="1565381" y="913728"/>
                </a:lnTo>
                <a:lnTo>
                  <a:pt x="954952" y="30202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846A3868-CA32-9AAA-4195-B8D300E01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9944" y="2906234"/>
            <a:ext cx="133350" cy="123825"/>
          </a:xfrm>
          <a:prstGeom prst="rect">
            <a:avLst/>
          </a:prstGeom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5FF00893-AA28-69EC-ECBD-B06E97A39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8169" y="2906234"/>
            <a:ext cx="133350" cy="123825"/>
          </a:xfrm>
          <a:prstGeom prst="rect">
            <a:avLst/>
          </a:prstGeom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19D691B4-15FF-96A8-ADB6-70A26F31E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6394" y="2906234"/>
            <a:ext cx="133350" cy="123825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6C535FAC-BC39-391A-1EC0-69C9AF894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4619" y="2906234"/>
            <a:ext cx="133350" cy="123825"/>
          </a:xfrm>
          <a:prstGeom prst="rect">
            <a:avLst/>
          </a:prstGeom>
        </p:spPr>
      </p:pic>
      <p:pic>
        <p:nvPicPr>
          <p:cNvPr id="63" name="Graphique 62">
            <a:extLst>
              <a:ext uri="{FF2B5EF4-FFF2-40B4-BE49-F238E27FC236}">
                <a16:creationId xmlns:a16="http://schemas.microsoft.com/office/drawing/2014/main" id="{050C2E64-4AA1-7E6C-F93A-AAC51F26DA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2844" y="2906234"/>
            <a:ext cx="133350" cy="123825"/>
          </a:xfrm>
          <a:prstGeom prst="rect">
            <a:avLst/>
          </a:prstGeom>
        </p:spPr>
      </p:pic>
      <p:pic>
        <p:nvPicPr>
          <p:cNvPr id="64" name="Graphique 63">
            <a:extLst>
              <a:ext uri="{FF2B5EF4-FFF2-40B4-BE49-F238E27FC236}">
                <a16:creationId xmlns:a16="http://schemas.microsoft.com/office/drawing/2014/main" id="{C84C564D-0D5A-944D-55D3-9EC7FB48F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1069" y="2906234"/>
            <a:ext cx="133350" cy="123825"/>
          </a:xfrm>
          <a:prstGeom prst="rect">
            <a:avLst/>
          </a:prstGeom>
        </p:spPr>
      </p:pic>
      <p:pic>
        <p:nvPicPr>
          <p:cNvPr id="65" name="Graphique 64">
            <a:extLst>
              <a:ext uri="{FF2B5EF4-FFF2-40B4-BE49-F238E27FC236}">
                <a16:creationId xmlns:a16="http://schemas.microsoft.com/office/drawing/2014/main" id="{4D52C19B-3289-F42A-A60C-9F64B84D32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9294" y="2906234"/>
            <a:ext cx="133350" cy="123825"/>
          </a:xfrm>
          <a:prstGeom prst="rect">
            <a:avLst/>
          </a:prstGeom>
        </p:spPr>
      </p:pic>
      <p:pic>
        <p:nvPicPr>
          <p:cNvPr id="66" name="Graphique 65">
            <a:extLst>
              <a:ext uri="{FF2B5EF4-FFF2-40B4-BE49-F238E27FC236}">
                <a16:creationId xmlns:a16="http://schemas.microsoft.com/office/drawing/2014/main" id="{61E4996E-F482-0E0C-7823-056EECE30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27520" y="2906234"/>
            <a:ext cx="133350" cy="123825"/>
          </a:xfrm>
          <a:prstGeom prst="rect">
            <a:avLst/>
          </a:prstGeom>
        </p:spPr>
      </p:pic>
      <p:pic>
        <p:nvPicPr>
          <p:cNvPr id="67" name="Graphique 66">
            <a:extLst>
              <a:ext uri="{FF2B5EF4-FFF2-40B4-BE49-F238E27FC236}">
                <a16:creationId xmlns:a16="http://schemas.microsoft.com/office/drawing/2014/main" id="{657F84B7-6A32-3468-C23B-3F691C386F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96308" y="2906234"/>
            <a:ext cx="133350" cy="123825"/>
          </a:xfrm>
          <a:prstGeom prst="rect">
            <a:avLst/>
          </a:prstGeom>
        </p:spPr>
      </p:pic>
      <p:grpSp>
        <p:nvGrpSpPr>
          <p:cNvPr id="68" name="Groupe 67">
            <a:extLst>
              <a:ext uri="{FF2B5EF4-FFF2-40B4-BE49-F238E27FC236}">
                <a16:creationId xmlns:a16="http://schemas.microsoft.com/office/drawing/2014/main" id="{11D459C7-6259-B64E-AC45-D641C03105E1}"/>
              </a:ext>
            </a:extLst>
          </p:cNvPr>
          <p:cNvGrpSpPr>
            <a:grpSpLocks noChangeAspect="1"/>
          </p:cNvGrpSpPr>
          <p:nvPr/>
        </p:nvGrpSpPr>
        <p:grpSpPr>
          <a:xfrm>
            <a:off x="1196406" y="11079445"/>
            <a:ext cx="4382851" cy="1701905"/>
            <a:chOff x="24368289" y="14220455"/>
            <a:chExt cx="24368289" cy="946244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0C01C54-C327-AA5C-BC0C-90A8A367ECCC}"/>
                </a:ext>
              </a:extLst>
            </p:cNvPr>
            <p:cNvSpPr/>
            <p:nvPr/>
          </p:nvSpPr>
          <p:spPr>
            <a:xfrm>
              <a:off x="24368289" y="15537975"/>
              <a:ext cx="24368289" cy="7742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C315B757-2DFC-498F-BAC2-F177D2B70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81626" y="14220455"/>
              <a:ext cx="20187648" cy="9462446"/>
            </a:xfrm>
            <a:custGeom>
              <a:avLst/>
              <a:gdLst>
                <a:gd name="connsiteX0" fmla="*/ 0 w 14214185"/>
                <a:gd name="connsiteY0" fmla="*/ 2766346 h 6462978"/>
                <a:gd name="connsiteX1" fmla="*/ 0 w 14214185"/>
                <a:gd name="connsiteY1" fmla="*/ 3696624 h 6462978"/>
                <a:gd name="connsiteX2" fmla="*/ 14214186 w 14214185"/>
                <a:gd name="connsiteY2" fmla="*/ 6462979 h 6462978"/>
                <a:gd name="connsiteX3" fmla="*/ 14214186 w 14214185"/>
                <a:gd name="connsiteY3" fmla="*/ 0 h 6462978"/>
                <a:gd name="connsiteX4" fmla="*/ 0 w 14214185"/>
                <a:gd name="connsiteY4" fmla="*/ 2766346 h 646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4185" h="6462978">
                  <a:moveTo>
                    <a:pt x="0" y="2766346"/>
                  </a:moveTo>
                  <a:lnTo>
                    <a:pt x="0" y="3696624"/>
                  </a:lnTo>
                  <a:lnTo>
                    <a:pt x="14214186" y="6462979"/>
                  </a:lnTo>
                  <a:lnTo>
                    <a:pt x="14214186" y="0"/>
                  </a:lnTo>
                  <a:lnTo>
                    <a:pt x="0" y="27663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02492500-5DF4-F965-58F2-6628CE47F60A}"/>
              </a:ext>
            </a:extLst>
          </p:cNvPr>
          <p:cNvSpPr/>
          <p:nvPr/>
        </p:nvSpPr>
        <p:spPr>
          <a:xfrm rot="337118">
            <a:off x="275348" y="4293015"/>
            <a:ext cx="2125046" cy="2485728"/>
          </a:xfrm>
          <a:custGeom>
            <a:avLst/>
            <a:gdLst>
              <a:gd name="connsiteX0" fmla="*/ 3223173 w 6083447"/>
              <a:gd name="connsiteY0" fmla="*/ 281392 h 7115984"/>
              <a:gd name="connsiteX1" fmla="*/ 6083447 w 6083447"/>
              <a:gd name="connsiteY1" fmla="*/ 0 h 7115984"/>
              <a:gd name="connsiteX2" fmla="*/ 5505442 w 6083447"/>
              <a:gd name="connsiteY2" fmla="*/ 6596518 h 7115984"/>
              <a:gd name="connsiteX3" fmla="*/ 4146786 w 6083447"/>
              <a:gd name="connsiteY3" fmla="*/ 6734520 h 7115984"/>
              <a:gd name="connsiteX4" fmla="*/ 269299 w 6083447"/>
              <a:gd name="connsiteY4" fmla="*/ 7115984 h 7115984"/>
              <a:gd name="connsiteX5" fmla="*/ 145660 w 6083447"/>
              <a:gd name="connsiteY5" fmla="*/ 5859224 h 7115984"/>
              <a:gd name="connsiteX6" fmla="*/ 0 w 6083447"/>
              <a:gd name="connsiteY6" fmla="*/ 4099072 h 7115984"/>
              <a:gd name="connsiteX7" fmla="*/ 3223173 w 6083447"/>
              <a:gd name="connsiteY7" fmla="*/ 281392 h 7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3447" h="7115984">
                <a:moveTo>
                  <a:pt x="3223173" y="281392"/>
                </a:moveTo>
                <a:lnTo>
                  <a:pt x="6083447" y="0"/>
                </a:lnTo>
                <a:lnTo>
                  <a:pt x="5505442" y="6596518"/>
                </a:lnTo>
                <a:lnTo>
                  <a:pt x="4146786" y="6734520"/>
                </a:lnTo>
                <a:lnTo>
                  <a:pt x="269299" y="7115984"/>
                </a:lnTo>
                <a:lnTo>
                  <a:pt x="145660" y="5859224"/>
                </a:lnTo>
                <a:lnTo>
                  <a:pt x="0" y="4099072"/>
                </a:lnTo>
                <a:lnTo>
                  <a:pt x="3223173" y="281392"/>
                </a:lnTo>
                <a:close/>
              </a:path>
            </a:pathLst>
          </a:custGeom>
          <a:solidFill>
            <a:srgbClr val="00C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29906FA5-BFE7-E634-95E3-CAC56F5ADAC3}"/>
              </a:ext>
            </a:extLst>
          </p:cNvPr>
          <p:cNvSpPr/>
          <p:nvPr/>
        </p:nvSpPr>
        <p:spPr>
          <a:xfrm rot="337118">
            <a:off x="166075" y="4336919"/>
            <a:ext cx="1254567" cy="1948427"/>
          </a:xfrm>
          <a:custGeom>
            <a:avLst/>
            <a:gdLst>
              <a:gd name="connsiteX0" fmla="*/ 0 w 3591496"/>
              <a:gd name="connsiteY0" fmla="*/ 353328 h 5577832"/>
              <a:gd name="connsiteX1" fmla="*/ 3591496 w 3591496"/>
              <a:gd name="connsiteY1" fmla="*/ 0 h 5577832"/>
              <a:gd name="connsiteX2" fmla="*/ 368323 w 3591496"/>
              <a:gd name="connsiteY2" fmla="*/ 3817680 h 5577832"/>
              <a:gd name="connsiteX3" fmla="*/ 513983 w 3591496"/>
              <a:gd name="connsiteY3" fmla="*/ 5577832 h 5577832"/>
              <a:gd name="connsiteX4" fmla="*/ 0 w 3591496"/>
              <a:gd name="connsiteY4" fmla="*/ 353328 h 55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496" h="5577832">
                <a:moveTo>
                  <a:pt x="0" y="353328"/>
                </a:moveTo>
                <a:lnTo>
                  <a:pt x="3591496" y="0"/>
                </a:lnTo>
                <a:lnTo>
                  <a:pt x="368323" y="3817680"/>
                </a:lnTo>
                <a:lnTo>
                  <a:pt x="513983" y="5577832"/>
                </a:lnTo>
                <a:lnTo>
                  <a:pt x="0" y="3533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F945CD2-CF85-CDFF-51A0-AD095B2338DA}"/>
              </a:ext>
            </a:extLst>
          </p:cNvPr>
          <p:cNvSpPr/>
          <p:nvPr/>
        </p:nvSpPr>
        <p:spPr>
          <a:xfrm rot="337118">
            <a:off x="1726842" y="4366057"/>
            <a:ext cx="1084086" cy="2370662"/>
          </a:xfrm>
          <a:custGeom>
            <a:avLst/>
            <a:gdLst>
              <a:gd name="connsiteX0" fmla="*/ 1936661 w 3103452"/>
              <a:gd name="connsiteY0" fmla="*/ 52059 h 6786579"/>
              <a:gd name="connsiteX1" fmla="*/ 2465830 w 3103452"/>
              <a:gd name="connsiteY1" fmla="*/ 0 h 6786579"/>
              <a:gd name="connsiteX2" fmla="*/ 3103452 w 3103452"/>
              <a:gd name="connsiteY2" fmla="*/ 6481263 h 6786579"/>
              <a:gd name="connsiteX3" fmla="*/ 0 w 3103452"/>
              <a:gd name="connsiteY3" fmla="*/ 6786579 h 6786579"/>
              <a:gd name="connsiteX4" fmla="*/ 1358656 w 3103452"/>
              <a:gd name="connsiteY4" fmla="*/ 6648577 h 6786579"/>
              <a:gd name="connsiteX5" fmla="*/ 1936661 w 3103452"/>
              <a:gd name="connsiteY5" fmla="*/ 52059 h 678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452" h="6786579">
                <a:moveTo>
                  <a:pt x="1936661" y="52059"/>
                </a:moveTo>
                <a:lnTo>
                  <a:pt x="2465830" y="0"/>
                </a:lnTo>
                <a:lnTo>
                  <a:pt x="3103452" y="6481263"/>
                </a:lnTo>
                <a:lnTo>
                  <a:pt x="0" y="6786579"/>
                </a:lnTo>
                <a:lnTo>
                  <a:pt x="1358656" y="6648577"/>
                </a:lnTo>
                <a:lnTo>
                  <a:pt x="1936661" y="520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176872D7-FD66-9316-CA4B-033C089FF6CD}"/>
              </a:ext>
            </a:extLst>
          </p:cNvPr>
          <p:cNvSpPr/>
          <p:nvPr userDrawn="1"/>
        </p:nvSpPr>
        <p:spPr>
          <a:xfrm>
            <a:off x="521165" y="8218690"/>
            <a:ext cx="2101624" cy="1610543"/>
          </a:xfrm>
          <a:custGeom>
            <a:avLst/>
            <a:gdLst>
              <a:gd name="connsiteX0" fmla="*/ 7088636 w 7088636"/>
              <a:gd name="connsiteY0" fmla="*/ 0 h 5432256"/>
              <a:gd name="connsiteX1" fmla="*/ 7088636 w 7088636"/>
              <a:gd name="connsiteY1" fmla="*/ 2096934 h 5432256"/>
              <a:gd name="connsiteX2" fmla="*/ 4760816 w 7088636"/>
              <a:gd name="connsiteY2" fmla="*/ 5432256 h 5432256"/>
              <a:gd name="connsiteX3" fmla="*/ 0 w 7088636"/>
              <a:gd name="connsiteY3" fmla="*/ 5432256 h 5432256"/>
              <a:gd name="connsiteX4" fmla="*/ 0 w 7088636"/>
              <a:gd name="connsiteY4" fmla="*/ 2533438 h 5432256"/>
              <a:gd name="connsiteX5" fmla="*/ 7088636 w 7088636"/>
              <a:gd name="connsiteY5" fmla="*/ 0 h 543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8636" h="5432256">
                <a:moveTo>
                  <a:pt x="7088636" y="0"/>
                </a:moveTo>
                <a:lnTo>
                  <a:pt x="7088636" y="2096934"/>
                </a:lnTo>
                <a:lnTo>
                  <a:pt x="4760816" y="5432256"/>
                </a:lnTo>
                <a:lnTo>
                  <a:pt x="0" y="5432256"/>
                </a:lnTo>
                <a:lnTo>
                  <a:pt x="0" y="2533438"/>
                </a:lnTo>
                <a:lnTo>
                  <a:pt x="7088636" y="0"/>
                </a:lnTo>
                <a:close/>
              </a:path>
            </a:pathLst>
          </a:custGeom>
          <a:solidFill>
            <a:srgbClr val="F10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9B4CF14-B48B-C1AF-1375-A9EFA6D5FC87}"/>
              </a:ext>
            </a:extLst>
          </p:cNvPr>
          <p:cNvSpPr/>
          <p:nvPr userDrawn="1"/>
        </p:nvSpPr>
        <p:spPr>
          <a:xfrm>
            <a:off x="521165" y="7898406"/>
            <a:ext cx="2101624" cy="1071392"/>
          </a:xfrm>
          <a:custGeom>
            <a:avLst/>
            <a:gdLst>
              <a:gd name="connsiteX0" fmla="*/ 0 w 7088636"/>
              <a:gd name="connsiteY0" fmla="*/ 0 h 3613734"/>
              <a:gd name="connsiteX1" fmla="*/ 7088636 w 7088636"/>
              <a:gd name="connsiteY1" fmla="*/ 0 h 3613734"/>
              <a:gd name="connsiteX2" fmla="*/ 7088636 w 7088636"/>
              <a:gd name="connsiteY2" fmla="*/ 1080296 h 3613734"/>
              <a:gd name="connsiteX3" fmla="*/ 0 w 7088636"/>
              <a:gd name="connsiteY3" fmla="*/ 3613734 h 3613734"/>
              <a:gd name="connsiteX4" fmla="*/ 0 w 7088636"/>
              <a:gd name="connsiteY4" fmla="*/ 0 h 361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636" h="3613734">
                <a:moveTo>
                  <a:pt x="0" y="0"/>
                </a:moveTo>
                <a:lnTo>
                  <a:pt x="7088636" y="0"/>
                </a:lnTo>
                <a:lnTo>
                  <a:pt x="7088636" y="1080296"/>
                </a:lnTo>
                <a:lnTo>
                  <a:pt x="0" y="3613734"/>
                </a:lnTo>
                <a:lnTo>
                  <a:pt x="0" y="0"/>
                </a:lnTo>
                <a:close/>
              </a:path>
            </a:pathLst>
          </a:custGeom>
          <a:solidFill>
            <a:srgbClr val="C30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E8ADB176-0EE2-3B80-5B45-F82A19748CDA}"/>
              </a:ext>
            </a:extLst>
          </p:cNvPr>
          <p:cNvSpPr/>
          <p:nvPr userDrawn="1"/>
        </p:nvSpPr>
        <p:spPr>
          <a:xfrm>
            <a:off x="1932642" y="8840384"/>
            <a:ext cx="690147" cy="988849"/>
          </a:xfrm>
          <a:custGeom>
            <a:avLst/>
            <a:gdLst>
              <a:gd name="connsiteX0" fmla="*/ 2327820 w 2327820"/>
              <a:gd name="connsiteY0" fmla="*/ 0 h 3335322"/>
              <a:gd name="connsiteX1" fmla="*/ 2327820 w 2327820"/>
              <a:gd name="connsiteY1" fmla="*/ 3335322 h 3335322"/>
              <a:gd name="connsiteX2" fmla="*/ 0 w 2327820"/>
              <a:gd name="connsiteY2" fmla="*/ 3335322 h 3335322"/>
              <a:gd name="connsiteX3" fmla="*/ 2327820 w 2327820"/>
              <a:gd name="connsiteY3" fmla="*/ 0 h 333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820" h="3335322">
                <a:moveTo>
                  <a:pt x="2327820" y="0"/>
                </a:moveTo>
                <a:lnTo>
                  <a:pt x="2327820" y="3335322"/>
                </a:lnTo>
                <a:lnTo>
                  <a:pt x="0" y="3335322"/>
                </a:lnTo>
                <a:lnTo>
                  <a:pt x="2327820" y="0"/>
                </a:lnTo>
                <a:close/>
              </a:path>
            </a:pathLst>
          </a:custGeom>
          <a:solidFill>
            <a:srgbClr val="C30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0" name="Graphique 79">
            <a:extLst>
              <a:ext uri="{FF2B5EF4-FFF2-40B4-BE49-F238E27FC236}">
                <a16:creationId xmlns:a16="http://schemas.microsoft.com/office/drawing/2014/main" id="{9377B018-55C9-1425-1AE0-DF9BA477213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79340" y="2906233"/>
            <a:ext cx="133350" cy="1238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126999-6A2C-C084-E804-A9B081154096}"/>
              </a:ext>
            </a:extLst>
          </p:cNvPr>
          <p:cNvSpPr txBox="1"/>
          <p:nvPr userDrawn="1"/>
        </p:nvSpPr>
        <p:spPr>
          <a:xfrm>
            <a:off x="1151908" y="934650"/>
            <a:ext cx="121840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0">
                <a:latin typeface="+mj-lt"/>
              </a:rPr>
              <a:t>Boîte à outils </a:t>
            </a:r>
            <a:endParaRPr lang="fr-FR" sz="5000"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.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78DF37BC-FA9C-71F3-8FC5-EE7F9F18A9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6351" y="1105215"/>
            <a:ext cx="13824220" cy="1574149"/>
          </a:xfrm>
          <a:prstGeom prst="rect">
            <a:avLst/>
          </a:prstGeom>
        </p:spPr>
        <p:txBody>
          <a:bodyPr/>
          <a:lstStyle>
            <a:lvl1pPr>
              <a:defRPr lang="fr-FR" sz="6130" kern="1200" dirty="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1pPr>
            <a:lvl2pPr marL="16925" indent="0">
              <a:tabLst/>
              <a:defRPr lang="fr-FR" sz="3998" kern="1200" dirty="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slide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2ECFAE53-B0D0-3850-D17D-2F7ABF245E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08830" y="3922079"/>
            <a:ext cx="13252252" cy="6092565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 marL="0" indent="0">
              <a:buSzPct val="60000"/>
              <a:buFontTx/>
              <a:buNone/>
              <a:defRPr/>
            </a:lvl2pPr>
            <a:lvl3pPr>
              <a:defRPr>
                <a:solidFill>
                  <a:srgbClr val="508ECC"/>
                </a:solidFill>
              </a:defRPr>
            </a:lvl3pPr>
          </a:lstStyle>
          <a:p>
            <a:pPr marL="0" marR="0" lvl="2" indent="0" algn="l" defTabSz="91393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Sendachuitil</a:t>
            </a:r>
            <a:r>
              <a:rPr lang="fr-FR" dirty="0"/>
              <a:t> hoc,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 </a:t>
            </a:r>
            <a:r>
              <a:rPr lang="fr-FR" dirty="0" err="1"/>
              <a:t>ocum</a:t>
            </a:r>
            <a:r>
              <a:rPr lang="fr-FR" dirty="0"/>
              <a:t> nos, </a:t>
            </a:r>
            <a:r>
              <a:rPr lang="fr-FR" dirty="0" err="1"/>
              <a:t>iam</a:t>
            </a:r>
            <a:r>
              <a:rPr lang="fr-FR" dirty="0"/>
              <a:t> </a:t>
            </a:r>
            <a:r>
              <a:rPr lang="fr-FR" dirty="0" err="1"/>
              <a:t>perum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 </a:t>
            </a:r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intintilicaet</a:t>
            </a:r>
            <a:r>
              <a:rPr lang="fr-FR" dirty="0"/>
              <a:t> ad </a:t>
            </a:r>
            <a:r>
              <a:rPr lang="fr-FR" dirty="0" err="1"/>
              <a:t>iaedeores</a:t>
            </a:r>
            <a:r>
              <a:rPr lang="fr-FR" dirty="0"/>
              <a:t> </a:t>
            </a:r>
            <a:r>
              <a:rPr lang="fr-FR" dirty="0" err="1"/>
              <a:t>vivas</a:t>
            </a:r>
            <a:r>
              <a:rPr lang="fr-FR" dirty="0"/>
              <a:t> </a:t>
            </a: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inatiquo</a:t>
            </a:r>
            <a:r>
              <a:rPr lang="fr-FR" dirty="0"/>
              <a:t>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Sed ut </a:t>
            </a:r>
            <a:r>
              <a:rPr lang="fr-FR" dirty="0" err="1"/>
              <a:t>perspiciatis</a:t>
            </a:r>
            <a:r>
              <a:rPr lang="fr-FR" dirty="0"/>
              <a:t>, </a:t>
            </a:r>
            <a:r>
              <a:rPr lang="fr-FR" dirty="0" err="1"/>
              <a:t>unde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iste</a:t>
            </a:r>
            <a:r>
              <a:rPr lang="fr-FR" dirty="0"/>
              <a:t> </a:t>
            </a:r>
            <a:r>
              <a:rPr lang="fr-FR" dirty="0" err="1"/>
              <a:t>natus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voluptatem</a:t>
            </a:r>
            <a:r>
              <a:rPr lang="fr-FR" dirty="0"/>
              <a:t> </a:t>
            </a:r>
            <a:r>
              <a:rPr lang="fr-FR" dirty="0" err="1"/>
              <a:t>accusantium</a:t>
            </a:r>
            <a:r>
              <a:rPr lang="fr-FR" dirty="0"/>
              <a:t> </a:t>
            </a:r>
            <a:r>
              <a:rPr lang="fr-FR" dirty="0" err="1"/>
              <a:t>doloremque</a:t>
            </a:r>
            <a:r>
              <a:rPr lang="fr-FR" dirty="0"/>
              <a:t> </a:t>
            </a:r>
            <a:r>
              <a:rPr lang="fr-FR" dirty="0" err="1"/>
              <a:t>laudantium</a:t>
            </a:r>
            <a:r>
              <a:rPr lang="fr-FR" dirty="0"/>
              <a:t>, </a:t>
            </a:r>
            <a:r>
              <a:rPr lang="fr-FR" dirty="0" err="1"/>
              <a:t>totam</a:t>
            </a:r>
            <a:r>
              <a:rPr lang="fr-FR" dirty="0"/>
              <a:t> rem </a:t>
            </a:r>
            <a:r>
              <a:rPr lang="fr-FR" dirty="0" err="1"/>
              <a:t>aperiam</a:t>
            </a:r>
            <a:r>
              <a:rPr lang="fr-FR" dirty="0"/>
              <a:t> </a:t>
            </a:r>
            <a:r>
              <a:rPr lang="fr-FR" dirty="0" err="1"/>
              <a:t>eaque</a:t>
            </a:r>
            <a:r>
              <a:rPr lang="fr-FR" dirty="0"/>
              <a:t> </a:t>
            </a:r>
            <a:r>
              <a:rPr lang="fr-FR" dirty="0" err="1"/>
              <a:t>ipsa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ab </a:t>
            </a:r>
            <a:r>
              <a:rPr lang="fr-FR" dirty="0" err="1"/>
              <a:t>illo</a:t>
            </a:r>
            <a:r>
              <a:rPr lang="fr-FR" dirty="0"/>
              <a:t> </a:t>
            </a:r>
            <a:r>
              <a:rPr lang="fr-FR" dirty="0" err="1"/>
              <a:t>inventore</a:t>
            </a:r>
            <a:r>
              <a:rPr lang="fr-FR" dirty="0"/>
              <a:t> </a:t>
            </a:r>
            <a:r>
              <a:rPr lang="fr-FR" dirty="0" err="1"/>
              <a:t>veritatis</a:t>
            </a:r>
            <a:r>
              <a:rPr lang="fr-FR" dirty="0"/>
              <a:t> et quasi </a:t>
            </a:r>
            <a:r>
              <a:rPr lang="fr-FR" dirty="0" err="1"/>
              <a:t>architecto</a:t>
            </a:r>
            <a:r>
              <a:rPr lang="fr-FR" dirty="0"/>
              <a:t> </a:t>
            </a:r>
            <a:r>
              <a:rPr lang="fr-FR" dirty="0" err="1"/>
              <a:t>beatae</a:t>
            </a:r>
            <a:r>
              <a:rPr lang="fr-FR" dirty="0"/>
              <a:t> vitae dicta </a:t>
            </a:r>
            <a:r>
              <a:rPr lang="fr-FR" dirty="0" err="1"/>
              <a:t>sunt</a:t>
            </a:r>
            <a:r>
              <a:rPr lang="fr-FR" dirty="0"/>
              <a:t>, </a:t>
            </a:r>
            <a:r>
              <a:rPr lang="fr-FR" dirty="0" err="1"/>
              <a:t>explicabo</a:t>
            </a:r>
            <a:r>
              <a:rPr lang="fr-FR" dirty="0"/>
              <a:t>. Nemo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ipsam</a:t>
            </a:r>
            <a:r>
              <a:rPr lang="fr-FR" dirty="0"/>
              <a:t> </a:t>
            </a:r>
            <a:r>
              <a:rPr lang="fr-FR" dirty="0" err="1"/>
              <a:t>voluptatem</a:t>
            </a:r>
            <a:r>
              <a:rPr lang="fr-FR" dirty="0"/>
              <a:t> </a:t>
            </a:r>
            <a:r>
              <a:rPr lang="fr-FR" dirty="0" err="1"/>
              <a:t>unde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iste</a:t>
            </a:r>
            <a:r>
              <a:rPr lang="fr-FR" dirty="0"/>
              <a:t> </a:t>
            </a:r>
            <a:r>
              <a:rPr lang="fr-FR" dirty="0" err="1"/>
              <a:t>natus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voluptatem</a:t>
            </a:r>
            <a:r>
              <a:rPr lang="fr-FR" dirty="0"/>
              <a:t> </a:t>
            </a:r>
            <a:r>
              <a:rPr lang="fr-FR" dirty="0" err="1"/>
              <a:t>accusantium</a:t>
            </a:r>
            <a:r>
              <a:rPr lang="fr-FR" dirty="0"/>
              <a:t> </a:t>
            </a:r>
            <a:r>
              <a:rPr lang="fr-FR" dirty="0" err="1"/>
              <a:t>doloremque</a:t>
            </a:r>
            <a:r>
              <a:rPr lang="fr-FR" dirty="0"/>
              <a:t> </a:t>
            </a:r>
            <a:r>
              <a:rPr lang="fr-FR" dirty="0" err="1"/>
              <a:t>laudantium</a:t>
            </a:r>
            <a:r>
              <a:rPr lang="fr-FR" dirty="0"/>
              <a:t>, </a:t>
            </a:r>
            <a:r>
              <a:rPr lang="fr-FR" dirty="0" err="1"/>
              <a:t>totam</a:t>
            </a:r>
            <a:r>
              <a:rPr lang="fr-FR" dirty="0"/>
              <a:t> rem </a:t>
            </a:r>
            <a:r>
              <a:rPr lang="fr-FR" dirty="0" err="1"/>
              <a:t>aperiam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.</a:t>
            </a:r>
          </a:p>
          <a:p>
            <a:pPr marL="323834" marR="0" lvl="1" indent="-323834" algn="l" defTabSz="91393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lang="fr-FR" dirty="0"/>
          </a:p>
          <a:p>
            <a:pPr marL="323834" marR="0" lvl="1" indent="-323834" algn="l" defTabSz="91393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dirty="0" err="1"/>
              <a:t>Etrae</a:t>
            </a:r>
            <a:r>
              <a:rPr lang="fr-FR" dirty="0"/>
              <a:t> </a:t>
            </a:r>
            <a:r>
              <a:rPr lang="fr-FR" dirty="0" err="1"/>
              <a:t>mordius</a:t>
            </a:r>
            <a:r>
              <a:rPr lang="fr-FR" dirty="0"/>
              <a:t> </a:t>
            </a:r>
            <a:r>
              <a:rPr lang="fr-FR" dirty="0" err="1"/>
              <a:t>omnimis</a:t>
            </a:r>
            <a:r>
              <a:rPr lang="fr-FR" dirty="0"/>
              <a:t> non sent </a:t>
            </a:r>
            <a:r>
              <a:rPr lang="fr-FR" dirty="0" err="1"/>
              <a:t>gulicum</a:t>
            </a:r>
            <a:r>
              <a:rPr lang="fr-FR" dirty="0"/>
              <a:t> </a:t>
            </a:r>
            <a:r>
              <a:rPr lang="fr-FR" dirty="0" err="1"/>
              <a:t>tussustrae</a:t>
            </a:r>
            <a:r>
              <a:rPr lang="fr-FR" dirty="0"/>
              <a:t>.</a:t>
            </a:r>
          </a:p>
          <a:p>
            <a:pPr marL="323834" marR="0" lvl="1" indent="-323834" algn="l" defTabSz="91393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dirty="0" err="1"/>
              <a:t>Clere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.</a:t>
            </a:r>
          </a:p>
          <a:p>
            <a:pPr marL="323834" marR="0" lvl="1" indent="-323834" algn="l" defTabSz="91393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.</a:t>
            </a:r>
          </a:p>
          <a:p>
            <a:pPr marL="323834" marR="0" lvl="1" indent="-323834" algn="l" defTabSz="91393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.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9A8BDD38-CA11-7028-90BB-98FCB31B6A36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5608636" y="3920067"/>
            <a:ext cx="7467940" cy="26110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Pages titre cou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74312161-E905-D917-28FF-3C8BA839AD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54" y="0"/>
            <a:ext cx="22885419" cy="13716000"/>
          </a:xfrm>
          <a:custGeom>
            <a:avLst/>
            <a:gdLst>
              <a:gd name="connsiteX0" fmla="*/ 18796015 w 22885419"/>
              <a:gd name="connsiteY0" fmla="*/ 0 h 13716011"/>
              <a:gd name="connsiteX1" fmla="*/ 22885419 w 22885419"/>
              <a:gd name="connsiteY1" fmla="*/ 0 h 13716011"/>
              <a:gd name="connsiteX2" fmla="*/ 20243817 w 22885419"/>
              <a:gd name="connsiteY2" fmla="*/ 13716011 h 13716011"/>
              <a:gd name="connsiteX3" fmla="*/ 0 w 22885419"/>
              <a:gd name="connsiteY3" fmla="*/ 13716011 h 13716011"/>
              <a:gd name="connsiteX4" fmla="*/ 0 w 22885419"/>
              <a:gd name="connsiteY4" fmla="*/ 8737607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5419" h="13716011">
                <a:moveTo>
                  <a:pt x="18796015" y="0"/>
                </a:moveTo>
                <a:lnTo>
                  <a:pt x="22885419" y="0"/>
                </a:lnTo>
                <a:lnTo>
                  <a:pt x="20243817" y="13716011"/>
                </a:lnTo>
                <a:lnTo>
                  <a:pt x="0" y="13716011"/>
                </a:lnTo>
                <a:lnTo>
                  <a:pt x="0" y="873760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28CAE64-415F-7BB8-0BB5-46C9D593C1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2430" y="1248173"/>
            <a:ext cx="14579600" cy="3918252"/>
          </a:xfrm>
        </p:spPr>
        <p:txBody>
          <a:bodyPr/>
          <a:lstStyle>
            <a:lvl1pPr>
              <a:spcBef>
                <a:spcPts val="0"/>
              </a:spcBef>
              <a:defRPr sz="5000">
                <a:latin typeface="Avenir LT Std 35 Light" panose="020B0402020203020204" pitchFamily="34" charset="0"/>
              </a:defRPr>
            </a:lvl1pPr>
            <a:lvl2pPr marL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 sz="9000">
                <a:latin typeface="+mj-lt"/>
              </a:defRPr>
            </a:lvl2pPr>
          </a:lstStyle>
          <a:p>
            <a:pPr lvl="1"/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BF41BBAD-4D08-264D-7E8A-FC3CDA6364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1188632" y="12809881"/>
            <a:ext cx="1906588" cy="276999"/>
          </a:xfrm>
        </p:spPr>
        <p:txBody>
          <a:bodyPr/>
          <a:lstStyle>
            <a:lvl1pPr algn="r">
              <a:defRPr sz="1800"/>
            </a:lvl1pPr>
          </a:lstStyle>
          <a:p>
            <a:fld id="{04B7BB71-5D50-47CE-AD29-6C98E0913AEF}" type="datetime4">
              <a:rPr lang="fr-FR" smtClean="0"/>
              <a:t>16 avril 2026</a:t>
            </a:fld>
            <a:endParaRPr lang="fr-FR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7EA5AFC6-F667-3226-B281-9655BC1F8BA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276148" y="12343098"/>
            <a:ext cx="1322014" cy="91206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8003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Pages titre cou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9D4518F-5B8C-2163-42E8-EB15293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1188632" y="12809881"/>
            <a:ext cx="1906588" cy="276999"/>
          </a:xfrm>
        </p:spPr>
        <p:txBody>
          <a:bodyPr/>
          <a:lstStyle>
            <a:lvl1pPr algn="r">
              <a:defRPr sz="1800"/>
            </a:lvl1pPr>
          </a:lstStyle>
          <a:p>
            <a:fld id="{BD66D45C-4960-4B93-A33D-38C7DCDB53AA}" type="datetime4">
              <a:rPr lang="fr-FR" smtClean="0"/>
              <a:t>16 avril 2026</a:t>
            </a:fld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0CB303C-6DD4-538C-F236-A7D35F5859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739"/>
            <a:ext cx="14377118" cy="13719739"/>
          </a:xfrm>
          <a:custGeom>
            <a:avLst/>
            <a:gdLst>
              <a:gd name="connsiteX0" fmla="*/ 0 w 14377118"/>
              <a:gd name="connsiteY0" fmla="*/ 0 h 13719739"/>
              <a:gd name="connsiteX1" fmla="*/ 73042 w 14377118"/>
              <a:gd name="connsiteY1" fmla="*/ 0 h 13719739"/>
              <a:gd name="connsiteX2" fmla="*/ 14377118 w 14377118"/>
              <a:gd name="connsiteY2" fmla="*/ 4163399 h 13719739"/>
              <a:gd name="connsiteX3" fmla="*/ 14377118 w 14377118"/>
              <a:gd name="connsiteY3" fmla="*/ 6330315 h 13719739"/>
              <a:gd name="connsiteX4" fmla="*/ 3591236 w 14377118"/>
              <a:gd name="connsiteY4" fmla="*/ 13719739 h 13719739"/>
              <a:gd name="connsiteX5" fmla="*/ 0 w 14377118"/>
              <a:gd name="connsiteY5" fmla="*/ 13719739 h 1371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7118" h="13719739">
                <a:moveTo>
                  <a:pt x="0" y="0"/>
                </a:moveTo>
                <a:lnTo>
                  <a:pt x="73042" y="0"/>
                </a:lnTo>
                <a:lnTo>
                  <a:pt x="14377118" y="4163399"/>
                </a:lnTo>
                <a:lnTo>
                  <a:pt x="14377118" y="6330315"/>
                </a:lnTo>
                <a:lnTo>
                  <a:pt x="3591236" y="13719739"/>
                </a:lnTo>
                <a:lnTo>
                  <a:pt x="0" y="13719739"/>
                </a:lnTo>
                <a:close/>
              </a:path>
            </a:pathLst>
          </a:custGeom>
          <a:gradFill>
            <a:gsLst>
              <a:gs pos="0">
                <a:srgbClr val="508ECC"/>
              </a:gs>
              <a:gs pos="50000">
                <a:srgbClr val="3A6FC8"/>
              </a:gs>
              <a:gs pos="100000">
                <a:srgbClr val="264FC4"/>
              </a:gs>
            </a:gsLst>
            <a:lin ang="0" scaled="1"/>
          </a:gradFill>
          <a:ln w="3048" cap="flat">
            <a:noFill/>
            <a:prstDash val="solid"/>
            <a:round/>
          </a:ln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276148" y="12343098"/>
            <a:ext cx="1322014" cy="91206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34513" y="4135791"/>
            <a:ext cx="8160437" cy="3918252"/>
          </a:xfr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rgbClr val="264FC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264FC4"/>
                </a:solidFill>
                <a:latin typeface="+mj-lt"/>
              </a:defRPr>
            </a:lvl2pPr>
          </a:lstStyle>
          <a:p>
            <a:pPr lvl="1"/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16493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 Pages titre cour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5E41F36-4FB6-C0B5-80CC-57342B364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1" y="1710"/>
            <a:ext cx="14442198" cy="13716011"/>
          </a:xfrm>
          <a:custGeom>
            <a:avLst/>
            <a:gdLst>
              <a:gd name="connsiteX0" fmla="*/ 0 w 14442198"/>
              <a:gd name="connsiteY0" fmla="*/ 0 h 13716011"/>
              <a:gd name="connsiteX1" fmla="*/ 3881974 w 14442198"/>
              <a:gd name="connsiteY1" fmla="*/ 0 h 13716011"/>
              <a:gd name="connsiteX2" fmla="*/ 14442198 w 14442198"/>
              <a:gd name="connsiteY2" fmla="*/ 3334438 h 13716011"/>
              <a:gd name="connsiteX3" fmla="*/ 14442198 w 14442198"/>
              <a:gd name="connsiteY3" fmla="*/ 5384094 h 13716011"/>
              <a:gd name="connsiteX4" fmla="*/ 4316087 w 14442198"/>
              <a:gd name="connsiteY4" fmla="*/ 13716011 h 13716011"/>
              <a:gd name="connsiteX5" fmla="*/ 0 w 14442198"/>
              <a:gd name="connsiteY5" fmla="*/ 13716011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2198" h="13716011">
                <a:moveTo>
                  <a:pt x="0" y="0"/>
                </a:moveTo>
                <a:lnTo>
                  <a:pt x="3881974" y="0"/>
                </a:lnTo>
                <a:lnTo>
                  <a:pt x="14442198" y="3334438"/>
                </a:lnTo>
                <a:lnTo>
                  <a:pt x="14442198" y="5384094"/>
                </a:lnTo>
                <a:lnTo>
                  <a:pt x="4316087" y="13716011"/>
                </a:lnTo>
                <a:lnTo>
                  <a:pt x="0" y="1371601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9D4518F-5B8C-2163-42E8-EB15293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1188632" y="12809881"/>
            <a:ext cx="1906588" cy="276999"/>
          </a:xfrm>
        </p:spPr>
        <p:txBody>
          <a:bodyPr/>
          <a:lstStyle>
            <a:lvl1pPr algn="r">
              <a:defRPr sz="1800"/>
            </a:lvl1pPr>
          </a:lstStyle>
          <a:p>
            <a:fld id="{03C36CDB-628A-47E8-B3BB-B77194D71322}" type="datetime4">
              <a:rPr lang="fr-FR" smtClean="0"/>
              <a:t>16 avril 2026</a:t>
            </a:fld>
            <a:endParaRPr lang="fr-FR"/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276148" y="12343098"/>
            <a:ext cx="1322014" cy="91206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34513" y="3354741"/>
            <a:ext cx="8160437" cy="3918252"/>
          </a:xfr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rgbClr val="264FC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264FC4"/>
                </a:solidFill>
                <a:latin typeface="+mj-lt"/>
              </a:defRPr>
            </a:lvl2pPr>
          </a:lstStyle>
          <a:p>
            <a:pPr lvl="1"/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</p:spTree>
    <p:extLst>
      <p:ext uri="{BB962C8B-B14F-4D97-AF65-F5344CB8AC3E}">
        <p14:creationId xmlns:p14="http://schemas.microsoft.com/office/powerpoint/2010/main" val="13043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Pages titre cour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2">
            <a:extLst>
              <a:ext uri="{FF2B5EF4-FFF2-40B4-BE49-F238E27FC236}">
                <a16:creationId xmlns:a16="http://schemas.microsoft.com/office/drawing/2014/main" id="{99D4518F-5B8C-2163-42E8-EB15293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1188632" y="12809881"/>
            <a:ext cx="1906588" cy="276999"/>
          </a:xfrm>
        </p:spPr>
        <p:txBody>
          <a:bodyPr/>
          <a:lstStyle>
            <a:lvl1pPr algn="r">
              <a:defRPr sz="1800"/>
            </a:lvl1pPr>
          </a:lstStyle>
          <a:p>
            <a:fld id="{CA993BEE-C22F-4AC9-A2D2-B937CE0B7F30}" type="datetime4">
              <a:rPr lang="fr-FR" smtClean="0"/>
              <a:t>16 avril 2026</a:t>
            </a:fld>
            <a:endParaRPr lang="fr-FR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34513" y="7116579"/>
            <a:ext cx="8160437" cy="3918252"/>
          </a:xfr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DE511D"/>
                </a:solidFill>
                <a:latin typeface="+mj-lt"/>
              </a:defRPr>
            </a:lvl2pPr>
          </a:lstStyle>
          <a:p>
            <a:pPr lvl="1"/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9829C1B-CAA3-AE23-E253-CCBCFC9F8F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" y="219"/>
            <a:ext cx="14373246" cy="13716012"/>
          </a:xfrm>
          <a:custGeom>
            <a:avLst/>
            <a:gdLst>
              <a:gd name="connsiteX0" fmla="*/ 0 w 14373246"/>
              <a:gd name="connsiteY0" fmla="*/ 0 h 13716012"/>
              <a:gd name="connsiteX1" fmla="*/ 126683 w 14373246"/>
              <a:gd name="connsiteY1" fmla="*/ 0 h 13716012"/>
              <a:gd name="connsiteX2" fmla="*/ 14373246 w 14373246"/>
              <a:gd name="connsiteY2" fmla="*/ 7132408 h 13716012"/>
              <a:gd name="connsiteX3" fmla="*/ 14373246 w 14373246"/>
              <a:gd name="connsiteY3" fmla="*/ 9235894 h 13716012"/>
              <a:gd name="connsiteX4" fmla="*/ 8452177 w 14373246"/>
              <a:gd name="connsiteY4" fmla="*/ 13716012 h 13716012"/>
              <a:gd name="connsiteX5" fmla="*/ 0 w 14373246"/>
              <a:gd name="connsiteY5" fmla="*/ 13716012 h 137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3246" h="13716012">
                <a:moveTo>
                  <a:pt x="0" y="0"/>
                </a:moveTo>
                <a:lnTo>
                  <a:pt x="126683" y="0"/>
                </a:lnTo>
                <a:lnTo>
                  <a:pt x="14373246" y="7132408"/>
                </a:lnTo>
                <a:lnTo>
                  <a:pt x="14373246" y="9235894"/>
                </a:lnTo>
                <a:lnTo>
                  <a:pt x="8452177" y="13716012"/>
                </a:lnTo>
                <a:lnTo>
                  <a:pt x="0" y="13716012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1276148" y="12343098"/>
            <a:ext cx="1322014" cy="912061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32241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Sommair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36">
            <a:extLst>
              <a:ext uri="{FF2B5EF4-FFF2-40B4-BE49-F238E27FC236}">
                <a16:creationId xmlns:a16="http://schemas.microsoft.com/office/drawing/2014/main" id="{929CA4D8-270B-7166-94C9-29DC8D81EF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24371300" cy="13716000"/>
          </a:xfrm>
          <a:gradFill>
            <a:gsLst>
              <a:gs pos="0">
                <a:srgbClr val="B080F2"/>
              </a:gs>
              <a:gs pos="50000">
                <a:srgbClr val="9F52F6"/>
              </a:gs>
              <a:gs pos="100000">
                <a:srgbClr val="8F24FA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0049AE-51D2-FA6F-33E2-9C2D0804D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110302"/>
            <a:ext cx="6623320" cy="1246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Sommaire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FA00DE-C33A-0CCB-64D0-39D99305F2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72017F-0741-AABB-A8DB-FF4458B14C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66344F-7EB2-BBA2-5E9D-81B788225C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3090122"/>
            <a:ext cx="7924800" cy="8179227"/>
          </a:xfrm>
        </p:spPr>
        <p:txBody>
          <a:bodyPr/>
          <a:lstStyle>
            <a:lvl1pPr marL="901700" indent="0">
              <a:lnSpc>
                <a:spcPct val="920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fr-FR"/>
              <a:t>1.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2. Soloremquas Qui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3. 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4.	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BA9B33A-3CDF-02C0-F3C8-4B9DBB950B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1550" y="3090122"/>
            <a:ext cx="7924800" cy="8179227"/>
          </a:xfrm>
        </p:spPr>
        <p:txBody>
          <a:bodyPr/>
          <a:lstStyle>
            <a:lvl1pPr marL="901700" indent="0">
              <a:lnSpc>
                <a:spcPct val="920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fr-FR"/>
              <a:t>5.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6. Soloremquas Qui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7. 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8.	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</p:txBody>
      </p:sp>
      <p:sp>
        <p:nvSpPr>
          <p:cNvPr id="5" name="Espace réservé du graphique SmartArt 38">
            <a:extLst>
              <a:ext uri="{FF2B5EF4-FFF2-40B4-BE49-F238E27FC236}">
                <a16:creationId xmlns:a16="http://schemas.microsoft.com/office/drawing/2014/main" id="{416F84CE-6A32-E682-A5E1-77A92AEFF5AF}"/>
              </a:ext>
            </a:extLst>
          </p:cNvPr>
          <p:cNvSpPr>
            <a:spLocks noGrp="1"/>
          </p:cNvSpPr>
          <p:nvPr>
            <p:ph type="dgm" sz="quarter" idx="19" hasCustomPrompt="1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</p:spTree>
    <p:extLst>
      <p:ext uri="{BB962C8B-B14F-4D97-AF65-F5344CB8AC3E}">
        <p14:creationId xmlns:p14="http://schemas.microsoft.com/office/powerpoint/2010/main" val="932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Pages titre cour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E03A52C1-0C85-1743-15E5-BB79FEF004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24371301" cy="13716000"/>
          </a:xfrm>
          <a:custGeom>
            <a:avLst/>
            <a:gdLst>
              <a:gd name="connsiteX0" fmla="*/ 0 w 24371301"/>
              <a:gd name="connsiteY0" fmla="*/ 0 h 13716000"/>
              <a:gd name="connsiteX1" fmla="*/ 24371301 w 24371301"/>
              <a:gd name="connsiteY1" fmla="*/ 0 h 13716000"/>
              <a:gd name="connsiteX2" fmla="*/ 24371301 w 24371301"/>
              <a:gd name="connsiteY2" fmla="*/ 13716000 h 13716000"/>
              <a:gd name="connsiteX3" fmla="*/ 7771440 w 24371301"/>
              <a:gd name="connsiteY3" fmla="*/ 13716000 h 13716000"/>
              <a:gd name="connsiteX4" fmla="*/ 20154517 w 24371301"/>
              <a:gd name="connsiteY4" fmla="*/ 10849897 h 13716000"/>
              <a:gd name="connsiteX5" fmla="*/ 20154517 w 24371301"/>
              <a:gd name="connsiteY5" fmla="*/ 9498636 h 13716000"/>
              <a:gd name="connsiteX6" fmla="*/ 2517 w 24371301"/>
              <a:gd name="connsiteY6" fmla="*/ 4746364 h 13716000"/>
              <a:gd name="connsiteX7" fmla="*/ 2517 w 24371301"/>
              <a:gd name="connsiteY7" fmla="*/ 4750382 h 13716000"/>
              <a:gd name="connsiteX8" fmla="*/ 0 w 24371301"/>
              <a:gd name="connsiteY8" fmla="*/ 474978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301" h="13716000">
                <a:moveTo>
                  <a:pt x="0" y="0"/>
                </a:moveTo>
                <a:lnTo>
                  <a:pt x="24371301" y="0"/>
                </a:lnTo>
                <a:lnTo>
                  <a:pt x="24371301" y="13716000"/>
                </a:lnTo>
                <a:lnTo>
                  <a:pt x="7771440" y="13716000"/>
                </a:lnTo>
                <a:lnTo>
                  <a:pt x="20154517" y="10849897"/>
                </a:lnTo>
                <a:lnTo>
                  <a:pt x="20154517" y="9498636"/>
                </a:lnTo>
                <a:lnTo>
                  <a:pt x="2517" y="4746364"/>
                </a:lnTo>
                <a:lnTo>
                  <a:pt x="2517" y="4750382"/>
                </a:lnTo>
                <a:lnTo>
                  <a:pt x="0" y="47497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44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148" y="7635231"/>
            <a:ext cx="8629852" cy="3918252"/>
          </a:xfr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DE511D"/>
                </a:solidFill>
                <a:latin typeface="+mj-lt"/>
              </a:defRPr>
            </a:lvl2pPr>
          </a:lstStyle>
          <a:p>
            <a:pPr lvl="1"/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44FE936-971F-25CF-DC79-7844DDEF34B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276148" y="13012416"/>
            <a:ext cx="1906588" cy="230832"/>
          </a:xfrm>
        </p:spPr>
        <p:txBody>
          <a:bodyPr/>
          <a:lstStyle/>
          <a:p>
            <a:fld id="{0E0CE965-3212-40EF-BBFD-3482CFD9A705}" type="datetime4">
              <a:rPr lang="fr-FR" smtClean="0"/>
              <a:t>16 avril 2026</a:t>
            </a:fld>
            <a:endParaRPr lang="fr-FR"/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2A8305EB-29DE-1C39-8185-CA9D9EA761FB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0503948" y="9435722"/>
            <a:ext cx="2591002" cy="1787539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31700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Pages de titres long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07BBB1B6-6682-3CAB-092C-9BEFE17003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0202365" cy="13723071"/>
          </a:xfrm>
          <a:custGeom>
            <a:avLst/>
            <a:gdLst>
              <a:gd name="connsiteX0" fmla="*/ 0 w 20202365"/>
              <a:gd name="connsiteY0" fmla="*/ 0 h 13723071"/>
              <a:gd name="connsiteX1" fmla="*/ 2205717 w 20202365"/>
              <a:gd name="connsiteY1" fmla="*/ 0 h 13723071"/>
              <a:gd name="connsiteX2" fmla="*/ 20202365 w 20202365"/>
              <a:gd name="connsiteY2" fmla="*/ 6554490 h 13723071"/>
              <a:gd name="connsiteX3" fmla="*/ 20202365 w 20202365"/>
              <a:gd name="connsiteY3" fmla="*/ 7933064 h 13723071"/>
              <a:gd name="connsiteX4" fmla="*/ 313312 w 20202365"/>
              <a:gd name="connsiteY4" fmla="*/ 13723071 h 13723071"/>
              <a:gd name="connsiteX5" fmla="*/ 0 w 20202365"/>
              <a:gd name="connsiteY5" fmla="*/ 13723071 h 1372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02365" h="13723071">
                <a:moveTo>
                  <a:pt x="0" y="0"/>
                </a:moveTo>
                <a:lnTo>
                  <a:pt x="2205717" y="0"/>
                </a:lnTo>
                <a:lnTo>
                  <a:pt x="20202365" y="6554490"/>
                </a:lnTo>
                <a:lnTo>
                  <a:pt x="20202365" y="7933064"/>
                </a:lnTo>
                <a:lnTo>
                  <a:pt x="313312" y="13723071"/>
                </a:lnTo>
                <a:lnTo>
                  <a:pt x="0" y="1372307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image7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148" y="4907207"/>
            <a:ext cx="14970327" cy="4143698"/>
          </a:xfrm>
        </p:spPr>
        <p:txBody>
          <a:bodyPr/>
          <a:lstStyle>
            <a:lvl1pPr>
              <a:lnSpc>
                <a:spcPct val="92000"/>
              </a:lnSpc>
              <a:spcBef>
                <a:spcPts val="0"/>
              </a:spcBef>
              <a:defRPr sz="500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fr-FR"/>
              <a:t>Titre de la présentation</a:t>
            </a:r>
            <a:br>
              <a:rPr lang="fr-FR"/>
            </a:br>
            <a:r>
              <a:rPr lang="fr-FR"/>
              <a:t>plus long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44FE936-971F-25CF-DC79-7844DDEF34B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1188362" y="12869541"/>
            <a:ext cx="1906588" cy="230832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4269FAC-623D-4388-9670-767DB8D9AE89}" type="datetime4">
              <a:rPr lang="fr-FR" smtClean="0"/>
              <a:t>16 avril 2026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FEFA83F-0875-EDCC-AC57-D9FD923BD4EC}"/>
              </a:ext>
            </a:extLst>
          </p:cNvPr>
          <p:cNvGrpSpPr>
            <a:grpSpLocks noChangeAspect="1"/>
          </p:cNvGrpSpPr>
          <p:nvPr/>
        </p:nvGrpSpPr>
        <p:grpSpPr>
          <a:xfrm>
            <a:off x="20496141" y="6561100"/>
            <a:ext cx="2595600" cy="1802626"/>
            <a:chOff x="22274141" y="12769411"/>
            <a:chExt cx="820338" cy="569719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9B57D6D-A6D9-D3E4-F2B3-C1D89C65DA1E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8005BA3-6671-2178-E02D-EA0F84E20E19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A692576-C654-CED0-08EF-AA700B0950F2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77AAE91-099B-D7EE-156D-0A7BA2BF83B8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C9CD199-E492-0A7B-6C88-8E4F8842D213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A3985BA-A3DB-E19A-0419-7AFF42225BDC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71251ECD-67BE-8C5D-3760-9CBE4931E86E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37C24AA-6D70-89D7-F1A1-97CD93BC64D3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7CD5A3E-CD98-EA90-FB83-5F57C9896789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139E4A1B-0FF3-E73E-BDD2-B49A51608FAA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72ADD7-55DE-5664-7308-EF3D0EE05F31}"/>
              </a:ext>
            </a:extLst>
          </p:cNvPr>
          <p:cNvGrpSpPr>
            <a:grpSpLocks noChangeAspect="1"/>
          </p:cNvGrpSpPr>
          <p:nvPr/>
        </p:nvGrpSpPr>
        <p:grpSpPr>
          <a:xfrm>
            <a:off x="20496141" y="6561100"/>
            <a:ext cx="2595600" cy="1802626"/>
            <a:chOff x="22274141" y="12769411"/>
            <a:chExt cx="820338" cy="569719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9120E53-30FE-4BF3-41A5-59423D17029C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88F0B8C-B136-496B-C874-1358EBB8E567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579B0A0-B5A5-1A75-1F49-1E2042656EA2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4B4BFF-FDD4-3AB6-60EB-D9221633E026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2DF93DF-96C5-05C1-9049-FF7FF2AFF63C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FF5F516-A9A6-3E8E-60DF-4300B2127510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288B8D0-4F69-2065-3D42-30D0D4ACFD66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12FB59F1-3E6B-77CE-1200-6F773DAFD68E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218FA20-0A0E-5E69-33CF-42F65194F656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F5D6B50-C046-D78D-B54F-7C2D55A74D9E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644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Pages de titres long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7886395C-66CB-A38B-EEC9-E71F5056F6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4371300" cy="13716000"/>
          </a:xfrm>
          <a:custGeom>
            <a:avLst/>
            <a:gdLst>
              <a:gd name="connsiteX0" fmla="*/ 0 w 24371300"/>
              <a:gd name="connsiteY0" fmla="*/ 0 h 13716000"/>
              <a:gd name="connsiteX1" fmla="*/ 24371300 w 24371300"/>
              <a:gd name="connsiteY1" fmla="*/ 0 h 13716000"/>
              <a:gd name="connsiteX2" fmla="*/ 24371300 w 24371300"/>
              <a:gd name="connsiteY2" fmla="*/ 13716000 h 13716000"/>
              <a:gd name="connsiteX3" fmla="*/ 3881940 w 24371300"/>
              <a:gd name="connsiteY3" fmla="*/ 13716000 h 13716000"/>
              <a:gd name="connsiteX4" fmla="*/ 20238796 w 24371300"/>
              <a:gd name="connsiteY4" fmla="*/ 4395914 h 13716000"/>
              <a:gd name="connsiteX5" fmla="*/ 20238796 w 24371300"/>
              <a:gd name="connsiteY5" fmla="*/ 3014381 h 13716000"/>
              <a:gd name="connsiteX6" fmla="*/ 7387900 w 24371300"/>
              <a:gd name="connsiteY6" fmla="*/ 1711 h 13716000"/>
              <a:gd name="connsiteX7" fmla="*/ 2524 w 24371300"/>
              <a:gd name="connsiteY7" fmla="*/ 1711 h 13716000"/>
              <a:gd name="connsiteX8" fmla="*/ 2524 w 24371300"/>
              <a:gd name="connsiteY8" fmla="*/ 13716000 h 13716000"/>
              <a:gd name="connsiteX9" fmla="*/ 0 w 24371300"/>
              <a:gd name="connsiteY9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71300" h="13716000">
                <a:moveTo>
                  <a:pt x="0" y="0"/>
                </a:moveTo>
                <a:lnTo>
                  <a:pt x="24371300" y="0"/>
                </a:lnTo>
                <a:lnTo>
                  <a:pt x="24371300" y="13716000"/>
                </a:lnTo>
                <a:lnTo>
                  <a:pt x="3881940" y="13716000"/>
                </a:lnTo>
                <a:lnTo>
                  <a:pt x="20238796" y="4395914"/>
                </a:lnTo>
                <a:lnTo>
                  <a:pt x="20238796" y="3014381"/>
                </a:lnTo>
                <a:lnTo>
                  <a:pt x="7387900" y="1711"/>
                </a:lnTo>
                <a:lnTo>
                  <a:pt x="2524" y="1711"/>
                </a:lnTo>
                <a:lnTo>
                  <a:pt x="252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78FE1EC-3D6F-6041-A16E-368908D7D26C}"/>
              </a:ext>
            </a:extLst>
          </p:cNvPr>
          <p:cNvSpPr txBox="1">
            <a:spLocks/>
          </p:cNvSpPr>
          <p:nvPr/>
        </p:nvSpPr>
        <p:spPr>
          <a:xfrm>
            <a:off x="24373824" y="5181601"/>
            <a:ext cx="3879416" cy="1721"/>
          </a:xfrm>
          <a:custGeom>
            <a:avLst/>
            <a:gdLst>
              <a:gd name="connsiteX0" fmla="*/ 0 w 3879416"/>
              <a:gd name="connsiteY0" fmla="*/ 0 h 1721"/>
              <a:gd name="connsiteX1" fmla="*/ 3879416 w 3879416"/>
              <a:gd name="connsiteY1" fmla="*/ 0 h 1721"/>
              <a:gd name="connsiteX2" fmla="*/ 3876396 w 3879416"/>
              <a:gd name="connsiteY2" fmla="*/ 1721 h 1721"/>
              <a:gd name="connsiteX3" fmla="*/ 0 w 3879416"/>
              <a:gd name="connsiteY3" fmla="*/ 1721 h 1721"/>
              <a:gd name="connsiteX4" fmla="*/ 0 w 3879416"/>
              <a:gd name="connsiteY4" fmla="*/ 0 h 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416" h="1721">
                <a:moveTo>
                  <a:pt x="0" y="0"/>
                </a:moveTo>
                <a:lnTo>
                  <a:pt x="3879416" y="0"/>
                </a:lnTo>
                <a:lnTo>
                  <a:pt x="3876396" y="1721"/>
                </a:lnTo>
                <a:lnTo>
                  <a:pt x="0" y="172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00" kern="1200">
                <a:noFill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venir LT Std 65 Medium" panose="020B08030202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Cliquez sur l'icône pour ajouter une image44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148" y="2918708"/>
            <a:ext cx="14970327" cy="4143698"/>
          </a:xfrm>
        </p:spPr>
        <p:txBody>
          <a:bodyPr/>
          <a:lstStyle>
            <a:lvl1pPr>
              <a:lnSpc>
                <a:spcPct val="92000"/>
              </a:lnSpc>
              <a:spcBef>
                <a:spcPts val="0"/>
              </a:spcBef>
              <a:defRPr sz="5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800064"/>
                </a:solidFill>
                <a:latin typeface="+mj-lt"/>
              </a:defRPr>
            </a:lvl2pPr>
          </a:lstStyle>
          <a:p>
            <a:pPr lvl="1"/>
            <a:r>
              <a:rPr lang="fr-FR"/>
              <a:t>Titre de la présentation</a:t>
            </a:r>
            <a:br>
              <a:rPr lang="fr-FR"/>
            </a:br>
            <a:r>
              <a:rPr lang="fr-FR"/>
              <a:t>plus long</a:t>
            </a:r>
          </a:p>
          <a:p>
            <a:pPr lvl="0"/>
            <a:r>
              <a:rPr lang="fr-FR"/>
              <a:t>Sous-titre sur une</a:t>
            </a:r>
          </a:p>
          <a:p>
            <a:pPr lvl="0"/>
            <a:r>
              <a:rPr lang="fr-FR"/>
              <a:t>ou deux lignes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44FE936-971F-25CF-DC79-7844DDEF34B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1188362" y="12869541"/>
            <a:ext cx="1906588" cy="23083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E6254D8-3731-4AAD-8E98-BC6BBD7A93D0}" type="datetime4">
              <a:rPr lang="fr-FR" smtClean="0"/>
              <a:t>16 avril 2026</a:t>
            </a:fld>
            <a:endParaRPr lang="fr-FR"/>
          </a:p>
        </p:txBody>
      </p:sp>
      <p:sp>
        <p:nvSpPr>
          <p:cNvPr id="17" name="Espace réservé du graphique SmartArt 4">
            <a:extLst>
              <a:ext uri="{FF2B5EF4-FFF2-40B4-BE49-F238E27FC236}">
                <a16:creationId xmlns:a16="http://schemas.microsoft.com/office/drawing/2014/main" id="{6EE31C86-4C69-890C-440C-70464059E835}"/>
              </a:ext>
            </a:extLst>
          </p:cNvPr>
          <p:cNvSpPr>
            <a:spLocks noGrp="1" noChangeAspect="1"/>
          </p:cNvSpPr>
          <p:nvPr>
            <p:ph type="dgm" sz="quarter" idx="15"/>
          </p:nvPr>
        </p:nvSpPr>
        <p:spPr>
          <a:xfrm>
            <a:off x="20513525" y="3029234"/>
            <a:ext cx="2610000" cy="1800646"/>
          </a:xfrm>
          <a:custGeom>
            <a:avLst/>
            <a:gdLst>
              <a:gd name="connsiteX0" fmla="*/ 871189 w 1322014"/>
              <a:gd name="connsiteY0" fmla="*/ 826538 h 912061"/>
              <a:gd name="connsiteX1" fmla="*/ 856857 w 1322014"/>
              <a:gd name="connsiteY1" fmla="*/ 862735 h 912061"/>
              <a:gd name="connsiteX2" fmla="*/ 885710 w 1322014"/>
              <a:gd name="connsiteY2" fmla="*/ 862735 h 912061"/>
              <a:gd name="connsiteX3" fmla="*/ 96958 w 1322014"/>
              <a:gd name="connsiteY3" fmla="*/ 814384 h 912061"/>
              <a:gd name="connsiteX4" fmla="*/ 96958 w 1322014"/>
              <a:gd name="connsiteY4" fmla="*/ 840857 h 912061"/>
              <a:gd name="connsiteX5" fmla="*/ 112290 w 1322014"/>
              <a:gd name="connsiteY5" fmla="*/ 840857 h 912061"/>
              <a:gd name="connsiteX6" fmla="*/ 119709 w 1322014"/>
              <a:gd name="connsiteY6" fmla="*/ 840617 h 912061"/>
              <a:gd name="connsiteX7" fmla="*/ 126786 w 1322014"/>
              <a:gd name="connsiteY7" fmla="*/ 839135 h 912061"/>
              <a:gd name="connsiteX8" fmla="*/ 132041 w 1322014"/>
              <a:gd name="connsiteY8" fmla="*/ 835261 h 912061"/>
              <a:gd name="connsiteX9" fmla="*/ 134130 w 1322014"/>
              <a:gd name="connsiteY9" fmla="*/ 827867 h 912061"/>
              <a:gd name="connsiteX10" fmla="*/ 132294 w 1322014"/>
              <a:gd name="connsiteY10" fmla="*/ 820790 h 912061"/>
              <a:gd name="connsiteX11" fmla="*/ 127635 w 1322014"/>
              <a:gd name="connsiteY11" fmla="*/ 816764 h 912061"/>
              <a:gd name="connsiteX12" fmla="*/ 121127 w 1322014"/>
              <a:gd name="connsiteY12" fmla="*/ 814878 h 912061"/>
              <a:gd name="connsiteX13" fmla="*/ 113961 w 1322014"/>
              <a:gd name="connsiteY13" fmla="*/ 814384 h 912061"/>
              <a:gd name="connsiteX14" fmla="*/ 1030307 w 1322014"/>
              <a:gd name="connsiteY14" fmla="*/ 792672 h 912061"/>
              <a:gd name="connsiteX15" fmla="*/ 1056312 w 1322014"/>
              <a:gd name="connsiteY15" fmla="*/ 792672 h 912061"/>
              <a:gd name="connsiteX16" fmla="*/ 1056312 w 1322014"/>
              <a:gd name="connsiteY16" fmla="*/ 863216 h 912061"/>
              <a:gd name="connsiteX17" fmla="*/ 1058047 w 1322014"/>
              <a:gd name="connsiteY17" fmla="*/ 873244 h 912061"/>
              <a:gd name="connsiteX18" fmla="*/ 1062984 w 1322014"/>
              <a:gd name="connsiteY18" fmla="*/ 881220 h 912061"/>
              <a:gd name="connsiteX19" fmla="*/ 1070568 w 1322014"/>
              <a:gd name="connsiteY19" fmla="*/ 886487 h 912061"/>
              <a:gd name="connsiteX20" fmla="*/ 1080152 w 1322014"/>
              <a:gd name="connsiteY20" fmla="*/ 888373 h 912061"/>
              <a:gd name="connsiteX21" fmla="*/ 1089647 w 1322014"/>
              <a:gd name="connsiteY21" fmla="*/ 886487 h 912061"/>
              <a:gd name="connsiteX22" fmla="*/ 1097155 w 1322014"/>
              <a:gd name="connsiteY22" fmla="*/ 881220 h 912061"/>
              <a:gd name="connsiteX23" fmla="*/ 1102055 w 1322014"/>
              <a:gd name="connsiteY23" fmla="*/ 873244 h 912061"/>
              <a:gd name="connsiteX24" fmla="*/ 1103814 w 1322014"/>
              <a:gd name="connsiteY24" fmla="*/ 863216 h 912061"/>
              <a:gd name="connsiteX25" fmla="*/ 1103814 w 1322014"/>
              <a:gd name="connsiteY25" fmla="*/ 792672 h 912061"/>
              <a:gd name="connsiteX26" fmla="*/ 1129819 w 1322014"/>
              <a:gd name="connsiteY26" fmla="*/ 792672 h 912061"/>
              <a:gd name="connsiteX27" fmla="*/ 1129819 w 1322014"/>
              <a:gd name="connsiteY27" fmla="*/ 864204 h 912061"/>
              <a:gd name="connsiteX28" fmla="*/ 1126667 w 1322014"/>
              <a:gd name="connsiteY28" fmla="*/ 883283 h 912061"/>
              <a:gd name="connsiteX29" fmla="*/ 1117235 w 1322014"/>
              <a:gd name="connsiteY29" fmla="*/ 898413 h 912061"/>
              <a:gd name="connsiteX30" fmla="*/ 1101662 w 1322014"/>
              <a:gd name="connsiteY30" fmla="*/ 908440 h 912061"/>
              <a:gd name="connsiteX31" fmla="*/ 1080152 w 1322014"/>
              <a:gd name="connsiteY31" fmla="*/ 912061 h 912061"/>
              <a:gd name="connsiteX32" fmla="*/ 1058477 w 1322014"/>
              <a:gd name="connsiteY32" fmla="*/ 908440 h 912061"/>
              <a:gd name="connsiteX33" fmla="*/ 1042905 w 1322014"/>
              <a:gd name="connsiteY33" fmla="*/ 898413 h 912061"/>
              <a:gd name="connsiteX34" fmla="*/ 1033472 w 1322014"/>
              <a:gd name="connsiteY34" fmla="*/ 883283 h 912061"/>
              <a:gd name="connsiteX35" fmla="*/ 1030307 w 1322014"/>
              <a:gd name="connsiteY35" fmla="*/ 864204 h 912061"/>
              <a:gd name="connsiteX36" fmla="*/ 861199 w 1322014"/>
              <a:gd name="connsiteY36" fmla="*/ 792671 h 912061"/>
              <a:gd name="connsiteX37" fmla="*/ 882710 w 1322014"/>
              <a:gd name="connsiteY37" fmla="*/ 792671 h 912061"/>
              <a:gd name="connsiteX38" fmla="*/ 934048 w 1322014"/>
              <a:gd name="connsiteY38" fmla="*/ 909098 h 912061"/>
              <a:gd name="connsiteX39" fmla="*/ 904714 w 1322014"/>
              <a:gd name="connsiteY39" fmla="*/ 909098 h 912061"/>
              <a:gd name="connsiteX40" fmla="*/ 894547 w 1322014"/>
              <a:gd name="connsiteY40" fmla="*/ 884435 h 912061"/>
              <a:gd name="connsiteX41" fmla="*/ 848691 w 1322014"/>
              <a:gd name="connsiteY41" fmla="*/ 884435 h 912061"/>
              <a:gd name="connsiteX42" fmla="*/ 838854 w 1322014"/>
              <a:gd name="connsiteY42" fmla="*/ 909098 h 912061"/>
              <a:gd name="connsiteX43" fmla="*/ 810190 w 1322014"/>
              <a:gd name="connsiteY43" fmla="*/ 909098 h 912061"/>
              <a:gd name="connsiteX44" fmla="*/ 633918 w 1322014"/>
              <a:gd name="connsiteY44" fmla="*/ 792671 h 912061"/>
              <a:gd name="connsiteX45" fmla="*/ 714110 w 1322014"/>
              <a:gd name="connsiteY45" fmla="*/ 792671 h 912061"/>
              <a:gd name="connsiteX46" fmla="*/ 714110 w 1322014"/>
              <a:gd name="connsiteY46" fmla="*/ 816346 h 912061"/>
              <a:gd name="connsiteX47" fmla="*/ 659923 w 1322014"/>
              <a:gd name="connsiteY47" fmla="*/ 816346 h 912061"/>
              <a:gd name="connsiteX48" fmla="*/ 659923 w 1322014"/>
              <a:gd name="connsiteY48" fmla="*/ 838059 h 912061"/>
              <a:gd name="connsiteX49" fmla="*/ 711109 w 1322014"/>
              <a:gd name="connsiteY49" fmla="*/ 838059 h 912061"/>
              <a:gd name="connsiteX50" fmla="*/ 711109 w 1322014"/>
              <a:gd name="connsiteY50" fmla="*/ 861735 h 912061"/>
              <a:gd name="connsiteX51" fmla="*/ 659923 w 1322014"/>
              <a:gd name="connsiteY51" fmla="*/ 861735 h 912061"/>
              <a:gd name="connsiteX52" fmla="*/ 659923 w 1322014"/>
              <a:gd name="connsiteY52" fmla="*/ 885410 h 912061"/>
              <a:gd name="connsiteX53" fmla="*/ 717110 w 1322014"/>
              <a:gd name="connsiteY53" fmla="*/ 885410 h 912061"/>
              <a:gd name="connsiteX54" fmla="*/ 717110 w 1322014"/>
              <a:gd name="connsiteY54" fmla="*/ 909098 h 912061"/>
              <a:gd name="connsiteX55" fmla="*/ 633918 w 1322014"/>
              <a:gd name="connsiteY55" fmla="*/ 909098 h 912061"/>
              <a:gd name="connsiteX56" fmla="*/ 264378 w 1322014"/>
              <a:gd name="connsiteY56" fmla="*/ 792671 h 912061"/>
              <a:gd name="connsiteX57" fmla="*/ 344570 w 1322014"/>
              <a:gd name="connsiteY57" fmla="*/ 792671 h 912061"/>
              <a:gd name="connsiteX58" fmla="*/ 344570 w 1322014"/>
              <a:gd name="connsiteY58" fmla="*/ 816346 h 912061"/>
              <a:gd name="connsiteX59" fmla="*/ 290395 w 1322014"/>
              <a:gd name="connsiteY59" fmla="*/ 816346 h 912061"/>
              <a:gd name="connsiteX60" fmla="*/ 290395 w 1322014"/>
              <a:gd name="connsiteY60" fmla="*/ 838059 h 912061"/>
              <a:gd name="connsiteX61" fmla="*/ 341569 w 1322014"/>
              <a:gd name="connsiteY61" fmla="*/ 838059 h 912061"/>
              <a:gd name="connsiteX62" fmla="*/ 341569 w 1322014"/>
              <a:gd name="connsiteY62" fmla="*/ 861735 h 912061"/>
              <a:gd name="connsiteX63" fmla="*/ 290395 w 1322014"/>
              <a:gd name="connsiteY63" fmla="*/ 861735 h 912061"/>
              <a:gd name="connsiteX64" fmla="*/ 290395 w 1322014"/>
              <a:gd name="connsiteY64" fmla="*/ 885410 h 912061"/>
              <a:gd name="connsiteX65" fmla="*/ 347570 w 1322014"/>
              <a:gd name="connsiteY65" fmla="*/ 885410 h 912061"/>
              <a:gd name="connsiteX66" fmla="*/ 347570 w 1322014"/>
              <a:gd name="connsiteY66" fmla="*/ 909098 h 912061"/>
              <a:gd name="connsiteX67" fmla="*/ 264378 w 1322014"/>
              <a:gd name="connsiteY67" fmla="*/ 909098 h 912061"/>
              <a:gd name="connsiteX68" fmla="*/ 70941 w 1322014"/>
              <a:gd name="connsiteY68" fmla="*/ 792671 h 912061"/>
              <a:gd name="connsiteX69" fmla="*/ 116620 w 1322014"/>
              <a:gd name="connsiteY69" fmla="*/ 792671 h 912061"/>
              <a:gd name="connsiteX70" fmla="*/ 133712 w 1322014"/>
              <a:gd name="connsiteY70" fmla="*/ 794406 h 912061"/>
              <a:gd name="connsiteX71" fmla="*/ 147892 w 1322014"/>
              <a:gd name="connsiteY71" fmla="*/ 800154 h 912061"/>
              <a:gd name="connsiteX72" fmla="*/ 157552 w 1322014"/>
              <a:gd name="connsiteY72" fmla="*/ 811016 h 912061"/>
              <a:gd name="connsiteX73" fmla="*/ 161134 w 1322014"/>
              <a:gd name="connsiteY73" fmla="*/ 828032 h 912061"/>
              <a:gd name="connsiteX74" fmla="*/ 154640 w 1322014"/>
              <a:gd name="connsiteY74" fmla="*/ 848998 h 912061"/>
              <a:gd name="connsiteX75" fmla="*/ 135636 w 1322014"/>
              <a:gd name="connsiteY75" fmla="*/ 859937 h 912061"/>
              <a:gd name="connsiteX76" fmla="*/ 165642 w 1322014"/>
              <a:gd name="connsiteY76" fmla="*/ 909098 h 912061"/>
              <a:gd name="connsiteX77" fmla="*/ 134459 w 1322014"/>
              <a:gd name="connsiteY77" fmla="*/ 909098 h 912061"/>
              <a:gd name="connsiteX78" fmla="*/ 109783 w 1322014"/>
              <a:gd name="connsiteY78" fmla="*/ 862570 h 912061"/>
              <a:gd name="connsiteX79" fmla="*/ 96958 w 1322014"/>
              <a:gd name="connsiteY79" fmla="*/ 862570 h 912061"/>
              <a:gd name="connsiteX80" fmla="*/ 96958 w 1322014"/>
              <a:gd name="connsiteY80" fmla="*/ 909098 h 912061"/>
              <a:gd name="connsiteX81" fmla="*/ 70941 w 1322014"/>
              <a:gd name="connsiteY81" fmla="*/ 909098 h 912061"/>
              <a:gd name="connsiteX82" fmla="*/ 492832 w 1322014"/>
              <a:gd name="connsiteY82" fmla="*/ 789708 h 912061"/>
              <a:gd name="connsiteX83" fmla="*/ 512165 w 1322014"/>
              <a:gd name="connsiteY83" fmla="*/ 792493 h 912061"/>
              <a:gd name="connsiteX84" fmla="*/ 529003 w 1322014"/>
              <a:gd name="connsiteY84" fmla="*/ 801875 h 912061"/>
              <a:gd name="connsiteX85" fmla="*/ 511165 w 1322014"/>
              <a:gd name="connsiteY85" fmla="*/ 821119 h 912061"/>
              <a:gd name="connsiteX86" fmla="*/ 502581 w 1322014"/>
              <a:gd name="connsiteY86" fmla="*/ 815282 h 912061"/>
              <a:gd name="connsiteX87" fmla="*/ 492326 w 1322014"/>
              <a:gd name="connsiteY87" fmla="*/ 813383 h 912061"/>
              <a:gd name="connsiteX88" fmla="*/ 486502 w 1322014"/>
              <a:gd name="connsiteY88" fmla="*/ 814042 h 912061"/>
              <a:gd name="connsiteX89" fmla="*/ 480830 w 1322014"/>
              <a:gd name="connsiteY89" fmla="*/ 816093 h 912061"/>
              <a:gd name="connsiteX90" fmla="*/ 476487 w 1322014"/>
              <a:gd name="connsiteY90" fmla="*/ 819802 h 912061"/>
              <a:gd name="connsiteX91" fmla="*/ 474829 w 1322014"/>
              <a:gd name="connsiteY91" fmla="*/ 825386 h 912061"/>
              <a:gd name="connsiteX92" fmla="*/ 478830 w 1322014"/>
              <a:gd name="connsiteY92" fmla="*/ 833450 h 912061"/>
              <a:gd name="connsiteX93" fmla="*/ 488907 w 1322014"/>
              <a:gd name="connsiteY93" fmla="*/ 838223 h 912061"/>
              <a:gd name="connsiteX94" fmla="*/ 501986 w 1322014"/>
              <a:gd name="connsiteY94" fmla="*/ 842161 h 912061"/>
              <a:gd name="connsiteX95" fmla="*/ 515089 w 1322014"/>
              <a:gd name="connsiteY95" fmla="*/ 847757 h 912061"/>
              <a:gd name="connsiteX96" fmla="*/ 525180 w 1322014"/>
              <a:gd name="connsiteY96" fmla="*/ 857455 h 912061"/>
              <a:gd name="connsiteX97" fmla="*/ 529168 w 1322014"/>
              <a:gd name="connsiteY97" fmla="*/ 873736 h 912061"/>
              <a:gd name="connsiteX98" fmla="*/ 525496 w 1322014"/>
              <a:gd name="connsiteY98" fmla="*/ 890676 h 912061"/>
              <a:gd name="connsiteX99" fmla="*/ 515583 w 1322014"/>
              <a:gd name="connsiteY99" fmla="*/ 902678 h 912061"/>
              <a:gd name="connsiteX100" fmla="*/ 501087 w 1322014"/>
              <a:gd name="connsiteY100" fmla="*/ 909756 h 912061"/>
              <a:gd name="connsiteX101" fmla="*/ 483653 w 1322014"/>
              <a:gd name="connsiteY101" fmla="*/ 912060 h 912061"/>
              <a:gd name="connsiteX102" fmla="*/ 462320 w 1322014"/>
              <a:gd name="connsiteY102" fmla="*/ 908603 h 912061"/>
              <a:gd name="connsiteX103" fmla="*/ 443988 w 1322014"/>
              <a:gd name="connsiteY103" fmla="*/ 897424 h 912061"/>
              <a:gd name="connsiteX104" fmla="*/ 462485 w 1322014"/>
              <a:gd name="connsiteY104" fmla="*/ 877357 h 912061"/>
              <a:gd name="connsiteX105" fmla="*/ 472575 w 1322014"/>
              <a:gd name="connsiteY105" fmla="*/ 885498 h 912061"/>
              <a:gd name="connsiteX106" fmla="*/ 485160 w 1322014"/>
              <a:gd name="connsiteY106" fmla="*/ 888372 h 912061"/>
              <a:gd name="connsiteX107" fmla="*/ 491579 w 1322014"/>
              <a:gd name="connsiteY107" fmla="*/ 887638 h 912061"/>
              <a:gd name="connsiteX108" fmla="*/ 497415 w 1322014"/>
              <a:gd name="connsiteY108" fmla="*/ 885409 h 912061"/>
              <a:gd name="connsiteX109" fmla="*/ 501581 w 1322014"/>
              <a:gd name="connsiteY109" fmla="*/ 881636 h 912061"/>
              <a:gd name="connsiteX110" fmla="*/ 503151 w 1322014"/>
              <a:gd name="connsiteY110" fmla="*/ 876205 h 912061"/>
              <a:gd name="connsiteX111" fmla="*/ 499087 w 1322014"/>
              <a:gd name="connsiteY111" fmla="*/ 867900 h 912061"/>
              <a:gd name="connsiteX112" fmla="*/ 488819 w 1322014"/>
              <a:gd name="connsiteY112" fmla="*/ 862722 h 912061"/>
              <a:gd name="connsiteX113" fmla="*/ 475487 w 1322014"/>
              <a:gd name="connsiteY113" fmla="*/ 858442 h 912061"/>
              <a:gd name="connsiteX114" fmla="*/ 462156 w 1322014"/>
              <a:gd name="connsiteY114" fmla="*/ 852682 h 912061"/>
              <a:gd name="connsiteX115" fmla="*/ 451901 w 1322014"/>
              <a:gd name="connsiteY115" fmla="*/ 843148 h 912061"/>
              <a:gd name="connsiteX116" fmla="*/ 447811 w 1322014"/>
              <a:gd name="connsiteY116" fmla="*/ 827525 h 912061"/>
              <a:gd name="connsiteX117" fmla="*/ 451559 w 1322014"/>
              <a:gd name="connsiteY117" fmla="*/ 811079 h 912061"/>
              <a:gd name="connsiteX118" fmla="*/ 461573 w 1322014"/>
              <a:gd name="connsiteY118" fmla="*/ 799242 h 912061"/>
              <a:gd name="connsiteX119" fmla="*/ 475981 w 1322014"/>
              <a:gd name="connsiteY119" fmla="*/ 792088 h 912061"/>
              <a:gd name="connsiteX120" fmla="*/ 492832 w 1322014"/>
              <a:gd name="connsiteY120" fmla="*/ 789708 h 912061"/>
              <a:gd name="connsiteX121" fmla="*/ 338284 w 1322014"/>
              <a:gd name="connsiteY121" fmla="*/ 760288 h 912061"/>
              <a:gd name="connsiteX122" fmla="*/ 309432 w 1322014"/>
              <a:gd name="connsiteY122" fmla="*/ 783969 h 912061"/>
              <a:gd name="connsiteX123" fmla="*/ 287416 w 1322014"/>
              <a:gd name="connsiteY123" fmla="*/ 783970 h 912061"/>
              <a:gd name="connsiteX124" fmla="*/ 304257 w 1322014"/>
              <a:gd name="connsiteY124" fmla="*/ 760292 h 912061"/>
              <a:gd name="connsiteX125" fmla="*/ 293396 w 1322014"/>
              <a:gd name="connsiteY125" fmla="*/ 283470 h 912061"/>
              <a:gd name="connsiteX126" fmla="*/ 127733 w 1322014"/>
              <a:gd name="connsiteY126" fmla="*/ 347508 h 912061"/>
              <a:gd name="connsiteX127" fmla="*/ 219370 w 1322014"/>
              <a:gd name="connsiteY127" fmla="*/ 454831 h 912061"/>
              <a:gd name="connsiteX128" fmla="*/ 282495 w 1322014"/>
              <a:gd name="connsiteY128" fmla="*/ 517184 h 912061"/>
              <a:gd name="connsiteX129" fmla="*/ 201050 w 1322014"/>
              <a:gd name="connsiteY129" fmla="*/ 543949 h 912061"/>
              <a:gd name="connsiteX130" fmla="*/ 81053 w 1322014"/>
              <a:gd name="connsiteY130" fmla="*/ 514424 h 912061"/>
              <a:gd name="connsiteX131" fmla="*/ 59340 w 1322014"/>
              <a:gd name="connsiteY131" fmla="*/ 560813 h 912061"/>
              <a:gd name="connsiteX132" fmla="*/ 188820 w 1322014"/>
              <a:gd name="connsiteY132" fmla="*/ 590932 h 912061"/>
              <a:gd name="connsiteX133" fmla="*/ 358003 w 1322014"/>
              <a:gd name="connsiteY133" fmla="*/ 523147 h 912061"/>
              <a:gd name="connsiteX134" fmla="*/ 263454 w 1322014"/>
              <a:gd name="connsiteY134" fmla="*/ 410127 h 912061"/>
              <a:gd name="connsiteX135" fmla="*/ 199062 w 1322014"/>
              <a:gd name="connsiteY135" fmla="*/ 358953 h 912061"/>
              <a:gd name="connsiteX136" fmla="*/ 288712 w 1322014"/>
              <a:gd name="connsiteY136" fmla="*/ 326618 h 912061"/>
              <a:gd name="connsiteX137" fmla="*/ 338050 w 1322014"/>
              <a:gd name="connsiteY137" fmla="*/ 333163 h 912061"/>
              <a:gd name="connsiteX138" fmla="*/ 352078 w 1322014"/>
              <a:gd name="connsiteY138" fmla="*/ 289585 h 912061"/>
              <a:gd name="connsiteX139" fmla="*/ 293396 w 1322014"/>
              <a:gd name="connsiteY139" fmla="*/ 283470 h 912061"/>
              <a:gd name="connsiteX140" fmla="*/ 875212 w 1322014"/>
              <a:gd name="connsiteY140" fmla="*/ 282673 h 912061"/>
              <a:gd name="connsiteX141" fmla="*/ 693407 w 1322014"/>
              <a:gd name="connsiteY141" fmla="*/ 352749 h 912061"/>
              <a:gd name="connsiteX142" fmla="*/ 689912 w 1322014"/>
              <a:gd name="connsiteY142" fmla="*/ 354078 h 912061"/>
              <a:gd name="connsiteX143" fmla="*/ 688102 w 1322014"/>
              <a:gd name="connsiteY143" fmla="*/ 352749 h 912061"/>
              <a:gd name="connsiteX144" fmla="*/ 709220 w 1322014"/>
              <a:gd name="connsiteY144" fmla="*/ 287496 h 912061"/>
              <a:gd name="connsiteX145" fmla="*/ 647474 w 1322014"/>
              <a:gd name="connsiteY145" fmla="*/ 287496 h 912061"/>
              <a:gd name="connsiteX146" fmla="*/ 579981 w 1322014"/>
              <a:gd name="connsiteY146" fmla="*/ 496320 h 912061"/>
              <a:gd name="connsiteX147" fmla="*/ 460288 w 1322014"/>
              <a:gd name="connsiteY147" fmla="*/ 287496 h 912061"/>
              <a:gd name="connsiteX148" fmla="*/ 394098 w 1322014"/>
              <a:gd name="connsiteY148" fmla="*/ 287496 h 912061"/>
              <a:gd name="connsiteX149" fmla="*/ 344570 w 1322014"/>
              <a:gd name="connsiteY149" fmla="*/ 439550 h 912061"/>
              <a:gd name="connsiteX150" fmla="*/ 383830 w 1322014"/>
              <a:gd name="connsiteY150" fmla="*/ 489686 h 912061"/>
              <a:gd name="connsiteX151" fmla="*/ 386198 w 1322014"/>
              <a:gd name="connsiteY151" fmla="*/ 491066 h 912061"/>
              <a:gd name="connsiteX152" fmla="*/ 388300 w 1322014"/>
              <a:gd name="connsiteY152" fmla="*/ 489686 h 912061"/>
              <a:gd name="connsiteX153" fmla="*/ 431536 w 1322014"/>
              <a:gd name="connsiteY153" fmla="*/ 357560 h 912061"/>
              <a:gd name="connsiteX154" fmla="*/ 541492 w 1322014"/>
              <a:gd name="connsiteY154" fmla="*/ 585437 h 912061"/>
              <a:gd name="connsiteX155" fmla="*/ 612594 w 1322014"/>
              <a:gd name="connsiteY155" fmla="*/ 585437 h 912061"/>
              <a:gd name="connsiteX156" fmla="*/ 647689 w 1322014"/>
              <a:gd name="connsiteY156" fmla="*/ 477126 h 912061"/>
              <a:gd name="connsiteX157" fmla="*/ 649994 w 1322014"/>
              <a:gd name="connsiteY157" fmla="*/ 475810 h 912061"/>
              <a:gd name="connsiteX158" fmla="*/ 652133 w 1322014"/>
              <a:gd name="connsiteY158" fmla="*/ 477126 h 912061"/>
              <a:gd name="connsiteX159" fmla="*/ 828482 w 1322014"/>
              <a:gd name="connsiteY159" fmla="*/ 590805 h 912061"/>
              <a:gd name="connsiteX160" fmla="*/ 962178 w 1322014"/>
              <a:gd name="connsiteY160" fmla="*/ 567080 h 912061"/>
              <a:gd name="connsiteX161" fmla="*/ 998931 w 1322014"/>
              <a:gd name="connsiteY161" fmla="*/ 452755 h 912061"/>
              <a:gd name="connsiteX162" fmla="*/ 1140325 w 1322014"/>
              <a:gd name="connsiteY162" fmla="*/ 452755 h 912061"/>
              <a:gd name="connsiteX163" fmla="*/ 1154644 w 1322014"/>
              <a:gd name="connsiteY163" fmla="*/ 408430 h 912061"/>
              <a:gd name="connsiteX164" fmla="*/ 1013314 w 1322014"/>
              <a:gd name="connsiteY164" fmla="*/ 408430 h 912061"/>
              <a:gd name="connsiteX165" fmla="*/ 1037685 w 1322014"/>
              <a:gd name="connsiteY165" fmla="*/ 333404 h 912061"/>
              <a:gd name="connsiteX166" fmla="*/ 1206197 w 1322014"/>
              <a:gd name="connsiteY166" fmla="*/ 333404 h 912061"/>
              <a:gd name="connsiteX167" fmla="*/ 1220808 w 1322014"/>
              <a:gd name="connsiteY167" fmla="*/ 287446 h 912061"/>
              <a:gd name="connsiteX168" fmla="*/ 984207 w 1322014"/>
              <a:gd name="connsiteY168" fmla="*/ 287446 h 912061"/>
              <a:gd name="connsiteX169" fmla="*/ 903939 w 1322014"/>
              <a:gd name="connsiteY169" fmla="*/ 535099 h 912061"/>
              <a:gd name="connsiteX170" fmla="*/ 843839 w 1322014"/>
              <a:gd name="connsiteY170" fmla="*/ 541379 h 912061"/>
              <a:gd name="connsiteX171" fmla="*/ 736908 w 1322014"/>
              <a:gd name="connsiteY171" fmla="*/ 505575 h 912061"/>
              <a:gd name="connsiteX172" fmla="*/ 718323 w 1322014"/>
              <a:gd name="connsiteY172" fmla="*/ 436144 h 912061"/>
              <a:gd name="connsiteX173" fmla="*/ 875187 w 1322014"/>
              <a:gd name="connsiteY173" fmla="*/ 332087 h 912061"/>
              <a:gd name="connsiteX174" fmla="*/ 927526 w 1322014"/>
              <a:gd name="connsiteY174" fmla="*/ 335201 h 912061"/>
              <a:gd name="connsiteX175" fmla="*/ 944200 w 1322014"/>
              <a:gd name="connsiteY175" fmla="*/ 287053 h 912061"/>
              <a:gd name="connsiteX176" fmla="*/ 875212 w 1322014"/>
              <a:gd name="connsiteY176" fmla="*/ 282673 h 912061"/>
              <a:gd name="connsiteX177" fmla="*/ 113895 w 1322014"/>
              <a:gd name="connsiteY177" fmla="*/ 0 h 912061"/>
              <a:gd name="connsiteX178" fmla="*/ 1309811 w 1322014"/>
              <a:gd name="connsiteY178" fmla="*/ 272684 h 912061"/>
              <a:gd name="connsiteX179" fmla="*/ 1320079 w 1322014"/>
              <a:gd name="connsiteY179" fmla="*/ 300752 h 912061"/>
              <a:gd name="connsiteX180" fmla="*/ 1200829 w 1322014"/>
              <a:gd name="connsiteY180" fmla="*/ 669111 h 912061"/>
              <a:gd name="connsiteX181" fmla="*/ 1177243 w 1322014"/>
              <a:gd name="connsiteY181" fmla="*/ 683582 h 912061"/>
              <a:gd name="connsiteX182" fmla="*/ 20498 w 1322014"/>
              <a:gd name="connsiteY182" fmla="*/ 683582 h 912061"/>
              <a:gd name="connsiteX183" fmla="*/ 0 w 1322014"/>
              <a:gd name="connsiteY183" fmla="*/ 662414 h 912061"/>
              <a:gd name="connsiteX184" fmla="*/ 0 w 1322014"/>
              <a:gd name="connsiteY184" fmla="*/ 23233 h 912061"/>
              <a:gd name="connsiteX185" fmla="*/ 24245 w 1322014"/>
              <a:gd name="connsiteY185" fmla="*/ 1608 h 912061"/>
              <a:gd name="connsiteX186" fmla="*/ 113895 w 1322014"/>
              <a:gd name="connsiteY186" fmla="*/ 0 h 9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322014" h="912061">
                <a:moveTo>
                  <a:pt x="871189" y="826538"/>
                </a:moveTo>
                <a:lnTo>
                  <a:pt x="856857" y="862735"/>
                </a:lnTo>
                <a:lnTo>
                  <a:pt x="885710" y="862735"/>
                </a:lnTo>
                <a:close/>
                <a:moveTo>
                  <a:pt x="96958" y="814384"/>
                </a:moveTo>
                <a:lnTo>
                  <a:pt x="96958" y="840857"/>
                </a:lnTo>
                <a:lnTo>
                  <a:pt x="112290" y="840857"/>
                </a:lnTo>
                <a:cubicBezTo>
                  <a:pt x="114620" y="840857"/>
                  <a:pt x="117101" y="840781"/>
                  <a:pt x="119709" y="840617"/>
                </a:cubicBezTo>
                <a:cubicBezTo>
                  <a:pt x="122317" y="840452"/>
                  <a:pt x="124672" y="839958"/>
                  <a:pt x="126786" y="839135"/>
                </a:cubicBezTo>
                <a:cubicBezTo>
                  <a:pt x="128901" y="838312"/>
                  <a:pt x="130661" y="837021"/>
                  <a:pt x="132041" y="835261"/>
                </a:cubicBezTo>
                <a:cubicBezTo>
                  <a:pt x="133433" y="833514"/>
                  <a:pt x="134130" y="831045"/>
                  <a:pt x="134130" y="827867"/>
                </a:cubicBezTo>
                <a:cubicBezTo>
                  <a:pt x="134130" y="824905"/>
                  <a:pt x="133522" y="822550"/>
                  <a:pt x="132294" y="820790"/>
                </a:cubicBezTo>
                <a:cubicBezTo>
                  <a:pt x="131066" y="819043"/>
                  <a:pt x="129508" y="817701"/>
                  <a:pt x="127635" y="816764"/>
                </a:cubicBezTo>
                <a:cubicBezTo>
                  <a:pt x="125736" y="815840"/>
                  <a:pt x="123571" y="815207"/>
                  <a:pt x="121127" y="814878"/>
                </a:cubicBezTo>
                <a:cubicBezTo>
                  <a:pt x="118671" y="814549"/>
                  <a:pt x="116291" y="814384"/>
                  <a:pt x="113961" y="814384"/>
                </a:cubicBezTo>
                <a:close/>
                <a:moveTo>
                  <a:pt x="1030307" y="792672"/>
                </a:moveTo>
                <a:lnTo>
                  <a:pt x="1056312" y="792672"/>
                </a:lnTo>
                <a:lnTo>
                  <a:pt x="1056312" y="863216"/>
                </a:lnTo>
                <a:cubicBezTo>
                  <a:pt x="1056312" y="866837"/>
                  <a:pt x="1056894" y="870180"/>
                  <a:pt x="1058047" y="873244"/>
                </a:cubicBezTo>
                <a:cubicBezTo>
                  <a:pt x="1059224" y="876320"/>
                  <a:pt x="1060857" y="878979"/>
                  <a:pt x="1062984" y="881220"/>
                </a:cubicBezTo>
                <a:cubicBezTo>
                  <a:pt x="1065086" y="883473"/>
                  <a:pt x="1067618" y="885220"/>
                  <a:pt x="1070568" y="886487"/>
                </a:cubicBezTo>
                <a:cubicBezTo>
                  <a:pt x="1073492" y="887753"/>
                  <a:pt x="1076708" y="888373"/>
                  <a:pt x="1080152" y="888373"/>
                </a:cubicBezTo>
                <a:cubicBezTo>
                  <a:pt x="1083595" y="888373"/>
                  <a:pt x="1086773" y="887753"/>
                  <a:pt x="1089647" y="886487"/>
                </a:cubicBezTo>
                <a:cubicBezTo>
                  <a:pt x="1092546" y="885220"/>
                  <a:pt x="1095041" y="883473"/>
                  <a:pt x="1097155" y="881220"/>
                </a:cubicBezTo>
                <a:cubicBezTo>
                  <a:pt x="1099269" y="878979"/>
                  <a:pt x="1100902" y="876320"/>
                  <a:pt x="1102055" y="873244"/>
                </a:cubicBezTo>
                <a:cubicBezTo>
                  <a:pt x="1103245" y="870180"/>
                  <a:pt x="1103814" y="866837"/>
                  <a:pt x="1103814" y="863216"/>
                </a:cubicBezTo>
                <a:lnTo>
                  <a:pt x="1103814" y="792672"/>
                </a:lnTo>
                <a:lnTo>
                  <a:pt x="1129819" y="792672"/>
                </a:lnTo>
                <a:lnTo>
                  <a:pt x="1129819" y="864204"/>
                </a:lnTo>
                <a:cubicBezTo>
                  <a:pt x="1129819" y="871117"/>
                  <a:pt x="1128768" y="877472"/>
                  <a:pt x="1126667" y="883283"/>
                </a:cubicBezTo>
                <a:cubicBezTo>
                  <a:pt x="1124540" y="889095"/>
                  <a:pt x="1121413" y="894133"/>
                  <a:pt x="1117235" y="898413"/>
                </a:cubicBezTo>
                <a:cubicBezTo>
                  <a:pt x="1113069" y="902679"/>
                  <a:pt x="1107878" y="906034"/>
                  <a:pt x="1101662" y="908440"/>
                </a:cubicBezTo>
                <a:cubicBezTo>
                  <a:pt x="1095420" y="910845"/>
                  <a:pt x="1088255" y="912061"/>
                  <a:pt x="1080152" y="912061"/>
                </a:cubicBezTo>
                <a:cubicBezTo>
                  <a:pt x="1071922" y="912061"/>
                  <a:pt x="1064706" y="910845"/>
                  <a:pt x="1058477" y="908440"/>
                </a:cubicBezTo>
                <a:cubicBezTo>
                  <a:pt x="1052235" y="906034"/>
                  <a:pt x="1047057" y="902679"/>
                  <a:pt x="1042905" y="898413"/>
                </a:cubicBezTo>
                <a:cubicBezTo>
                  <a:pt x="1038727" y="894133"/>
                  <a:pt x="1035587" y="889095"/>
                  <a:pt x="1033472" y="883283"/>
                </a:cubicBezTo>
                <a:cubicBezTo>
                  <a:pt x="1031358" y="877472"/>
                  <a:pt x="1030307" y="871117"/>
                  <a:pt x="1030307" y="864204"/>
                </a:cubicBezTo>
                <a:close/>
                <a:moveTo>
                  <a:pt x="861199" y="792671"/>
                </a:moveTo>
                <a:lnTo>
                  <a:pt x="882710" y="792671"/>
                </a:lnTo>
                <a:lnTo>
                  <a:pt x="934048" y="909098"/>
                </a:lnTo>
                <a:lnTo>
                  <a:pt x="904714" y="909098"/>
                </a:lnTo>
                <a:lnTo>
                  <a:pt x="894547" y="884435"/>
                </a:lnTo>
                <a:lnTo>
                  <a:pt x="848691" y="884435"/>
                </a:lnTo>
                <a:lnTo>
                  <a:pt x="838854" y="909098"/>
                </a:lnTo>
                <a:lnTo>
                  <a:pt x="810190" y="909098"/>
                </a:lnTo>
                <a:close/>
                <a:moveTo>
                  <a:pt x="633918" y="792671"/>
                </a:moveTo>
                <a:lnTo>
                  <a:pt x="714110" y="792671"/>
                </a:lnTo>
                <a:lnTo>
                  <a:pt x="714110" y="816346"/>
                </a:lnTo>
                <a:lnTo>
                  <a:pt x="659923" y="816346"/>
                </a:lnTo>
                <a:lnTo>
                  <a:pt x="659923" y="838059"/>
                </a:lnTo>
                <a:lnTo>
                  <a:pt x="711109" y="838059"/>
                </a:lnTo>
                <a:lnTo>
                  <a:pt x="711109" y="861735"/>
                </a:lnTo>
                <a:lnTo>
                  <a:pt x="659923" y="861735"/>
                </a:lnTo>
                <a:lnTo>
                  <a:pt x="659923" y="885410"/>
                </a:lnTo>
                <a:lnTo>
                  <a:pt x="717110" y="885410"/>
                </a:lnTo>
                <a:lnTo>
                  <a:pt x="717110" y="909098"/>
                </a:lnTo>
                <a:lnTo>
                  <a:pt x="633918" y="909098"/>
                </a:lnTo>
                <a:close/>
                <a:moveTo>
                  <a:pt x="264378" y="792671"/>
                </a:moveTo>
                <a:lnTo>
                  <a:pt x="344570" y="792671"/>
                </a:lnTo>
                <a:lnTo>
                  <a:pt x="344570" y="816346"/>
                </a:lnTo>
                <a:lnTo>
                  <a:pt x="290395" y="816346"/>
                </a:lnTo>
                <a:lnTo>
                  <a:pt x="290395" y="838059"/>
                </a:lnTo>
                <a:lnTo>
                  <a:pt x="341569" y="838059"/>
                </a:lnTo>
                <a:lnTo>
                  <a:pt x="341569" y="861735"/>
                </a:lnTo>
                <a:lnTo>
                  <a:pt x="290395" y="861735"/>
                </a:lnTo>
                <a:lnTo>
                  <a:pt x="290395" y="885410"/>
                </a:lnTo>
                <a:lnTo>
                  <a:pt x="347570" y="885410"/>
                </a:lnTo>
                <a:lnTo>
                  <a:pt x="347570" y="909098"/>
                </a:lnTo>
                <a:lnTo>
                  <a:pt x="264378" y="909098"/>
                </a:lnTo>
                <a:close/>
                <a:moveTo>
                  <a:pt x="70941" y="792671"/>
                </a:moveTo>
                <a:lnTo>
                  <a:pt x="116620" y="792671"/>
                </a:lnTo>
                <a:cubicBezTo>
                  <a:pt x="122621" y="792671"/>
                  <a:pt x="128331" y="793254"/>
                  <a:pt x="133712" y="794406"/>
                </a:cubicBezTo>
                <a:cubicBezTo>
                  <a:pt x="139105" y="795545"/>
                  <a:pt x="143828" y="797469"/>
                  <a:pt x="147892" y="800154"/>
                </a:cubicBezTo>
                <a:cubicBezTo>
                  <a:pt x="151943" y="802838"/>
                  <a:pt x="155159" y="806458"/>
                  <a:pt x="157552" y="811016"/>
                </a:cubicBezTo>
                <a:cubicBezTo>
                  <a:pt x="159932" y="815561"/>
                  <a:pt x="161134" y="821233"/>
                  <a:pt x="161134" y="828032"/>
                </a:cubicBezTo>
                <a:cubicBezTo>
                  <a:pt x="161134" y="836249"/>
                  <a:pt x="158970" y="843237"/>
                  <a:pt x="154640" y="848998"/>
                </a:cubicBezTo>
                <a:cubicBezTo>
                  <a:pt x="150297" y="854759"/>
                  <a:pt x="143967" y="858405"/>
                  <a:pt x="135636" y="859937"/>
                </a:cubicBezTo>
                <a:lnTo>
                  <a:pt x="165642" y="909098"/>
                </a:lnTo>
                <a:lnTo>
                  <a:pt x="134459" y="909098"/>
                </a:lnTo>
                <a:lnTo>
                  <a:pt x="109783" y="862570"/>
                </a:lnTo>
                <a:lnTo>
                  <a:pt x="96958" y="862570"/>
                </a:lnTo>
                <a:lnTo>
                  <a:pt x="96958" y="909098"/>
                </a:lnTo>
                <a:lnTo>
                  <a:pt x="70941" y="909098"/>
                </a:lnTo>
                <a:close/>
                <a:moveTo>
                  <a:pt x="492832" y="789708"/>
                </a:moveTo>
                <a:cubicBezTo>
                  <a:pt x="499492" y="789708"/>
                  <a:pt x="505948" y="790632"/>
                  <a:pt x="512165" y="792493"/>
                </a:cubicBezTo>
                <a:cubicBezTo>
                  <a:pt x="518381" y="794367"/>
                  <a:pt x="524015" y="797494"/>
                  <a:pt x="529003" y="801875"/>
                </a:cubicBezTo>
                <a:lnTo>
                  <a:pt x="511165" y="821119"/>
                </a:lnTo>
                <a:cubicBezTo>
                  <a:pt x="509038" y="818486"/>
                  <a:pt x="506189" y="816536"/>
                  <a:pt x="502581" y="815282"/>
                </a:cubicBezTo>
                <a:cubicBezTo>
                  <a:pt x="498960" y="814016"/>
                  <a:pt x="495542" y="813383"/>
                  <a:pt x="492326" y="813383"/>
                </a:cubicBezTo>
                <a:cubicBezTo>
                  <a:pt x="490427" y="813383"/>
                  <a:pt x="488502" y="813611"/>
                  <a:pt x="486502" y="814042"/>
                </a:cubicBezTo>
                <a:cubicBezTo>
                  <a:pt x="484476" y="814485"/>
                  <a:pt x="482602" y="815169"/>
                  <a:pt x="480830" y="816093"/>
                </a:cubicBezTo>
                <a:cubicBezTo>
                  <a:pt x="479058" y="817030"/>
                  <a:pt x="477601" y="818258"/>
                  <a:pt x="476487" y="819802"/>
                </a:cubicBezTo>
                <a:cubicBezTo>
                  <a:pt x="475386" y="821334"/>
                  <a:pt x="474829" y="823195"/>
                  <a:pt x="474829" y="825386"/>
                </a:cubicBezTo>
                <a:cubicBezTo>
                  <a:pt x="474829" y="828905"/>
                  <a:pt x="476146" y="831589"/>
                  <a:pt x="478830" y="833450"/>
                </a:cubicBezTo>
                <a:cubicBezTo>
                  <a:pt x="481476" y="835311"/>
                  <a:pt x="484856" y="836907"/>
                  <a:pt x="488907" y="838223"/>
                </a:cubicBezTo>
                <a:cubicBezTo>
                  <a:pt x="492971" y="839527"/>
                  <a:pt x="497339" y="840844"/>
                  <a:pt x="501986" y="842161"/>
                </a:cubicBezTo>
                <a:cubicBezTo>
                  <a:pt x="506657" y="843478"/>
                  <a:pt x="511025" y="845339"/>
                  <a:pt x="515089" y="847757"/>
                </a:cubicBezTo>
                <a:cubicBezTo>
                  <a:pt x="519141" y="850162"/>
                  <a:pt x="522496" y="853403"/>
                  <a:pt x="525180" y="857455"/>
                </a:cubicBezTo>
                <a:cubicBezTo>
                  <a:pt x="527826" y="861519"/>
                  <a:pt x="529168" y="866938"/>
                  <a:pt x="529168" y="873736"/>
                </a:cubicBezTo>
                <a:cubicBezTo>
                  <a:pt x="529168" y="880206"/>
                  <a:pt x="527940" y="885852"/>
                  <a:pt x="525496" y="890676"/>
                </a:cubicBezTo>
                <a:cubicBezTo>
                  <a:pt x="523066" y="895500"/>
                  <a:pt x="519749" y="899500"/>
                  <a:pt x="515583" y="902678"/>
                </a:cubicBezTo>
                <a:cubicBezTo>
                  <a:pt x="511418" y="905856"/>
                  <a:pt x="506569" y="908224"/>
                  <a:pt x="501087" y="909756"/>
                </a:cubicBezTo>
                <a:cubicBezTo>
                  <a:pt x="495567" y="911288"/>
                  <a:pt x="489768" y="912060"/>
                  <a:pt x="483653" y="912060"/>
                </a:cubicBezTo>
                <a:cubicBezTo>
                  <a:pt x="475981" y="912060"/>
                  <a:pt x="468878" y="910908"/>
                  <a:pt x="462320" y="908603"/>
                </a:cubicBezTo>
                <a:cubicBezTo>
                  <a:pt x="455762" y="906299"/>
                  <a:pt x="449634" y="902577"/>
                  <a:pt x="443988" y="897424"/>
                </a:cubicBezTo>
                <a:lnTo>
                  <a:pt x="462485" y="877357"/>
                </a:lnTo>
                <a:cubicBezTo>
                  <a:pt x="465144" y="880864"/>
                  <a:pt x="468511" y="883574"/>
                  <a:pt x="472575" y="885498"/>
                </a:cubicBezTo>
                <a:cubicBezTo>
                  <a:pt x="476627" y="887410"/>
                  <a:pt x="480830" y="888372"/>
                  <a:pt x="485160" y="888372"/>
                </a:cubicBezTo>
                <a:cubicBezTo>
                  <a:pt x="487274" y="888372"/>
                  <a:pt x="489427" y="888131"/>
                  <a:pt x="491579" y="887638"/>
                </a:cubicBezTo>
                <a:cubicBezTo>
                  <a:pt x="493744" y="887144"/>
                  <a:pt x="495693" y="886397"/>
                  <a:pt x="497415" y="885409"/>
                </a:cubicBezTo>
                <a:cubicBezTo>
                  <a:pt x="499137" y="884422"/>
                  <a:pt x="500530" y="883168"/>
                  <a:pt x="501581" y="881636"/>
                </a:cubicBezTo>
                <a:cubicBezTo>
                  <a:pt x="502619" y="880092"/>
                  <a:pt x="503151" y="878294"/>
                  <a:pt x="503151" y="876205"/>
                </a:cubicBezTo>
                <a:cubicBezTo>
                  <a:pt x="503151" y="872698"/>
                  <a:pt x="501796" y="869925"/>
                  <a:pt x="499087" y="867900"/>
                </a:cubicBezTo>
                <a:cubicBezTo>
                  <a:pt x="496339" y="865874"/>
                  <a:pt x="492933" y="864140"/>
                  <a:pt x="488819" y="862722"/>
                </a:cubicBezTo>
                <a:cubicBezTo>
                  <a:pt x="484704" y="861304"/>
                  <a:pt x="480273" y="859873"/>
                  <a:pt x="475487" y="858442"/>
                </a:cubicBezTo>
                <a:cubicBezTo>
                  <a:pt x="470702" y="857024"/>
                  <a:pt x="466270" y="855100"/>
                  <a:pt x="462156" y="852682"/>
                </a:cubicBezTo>
                <a:cubicBezTo>
                  <a:pt x="458041" y="850276"/>
                  <a:pt x="454623" y="847098"/>
                  <a:pt x="451901" y="843148"/>
                </a:cubicBezTo>
                <a:cubicBezTo>
                  <a:pt x="449179" y="839211"/>
                  <a:pt x="447811" y="833995"/>
                  <a:pt x="447811" y="827525"/>
                </a:cubicBezTo>
                <a:cubicBezTo>
                  <a:pt x="447811" y="821284"/>
                  <a:pt x="449052" y="815802"/>
                  <a:pt x="451559" y="811079"/>
                </a:cubicBezTo>
                <a:cubicBezTo>
                  <a:pt x="454066" y="806369"/>
                  <a:pt x="457408" y="802419"/>
                  <a:pt x="461573" y="799242"/>
                </a:cubicBezTo>
                <a:cubicBezTo>
                  <a:pt x="465726" y="796064"/>
                  <a:pt x="470537" y="793684"/>
                  <a:pt x="475981" y="792088"/>
                </a:cubicBezTo>
                <a:cubicBezTo>
                  <a:pt x="481438" y="790506"/>
                  <a:pt x="487046" y="789708"/>
                  <a:pt x="492832" y="789708"/>
                </a:cubicBezTo>
                <a:close/>
                <a:moveTo>
                  <a:pt x="338284" y="760288"/>
                </a:moveTo>
                <a:lnTo>
                  <a:pt x="309432" y="783969"/>
                </a:lnTo>
                <a:lnTo>
                  <a:pt x="287416" y="783970"/>
                </a:lnTo>
                <a:lnTo>
                  <a:pt x="304257" y="760292"/>
                </a:lnTo>
                <a:close/>
                <a:moveTo>
                  <a:pt x="293396" y="283470"/>
                </a:moveTo>
                <a:cubicBezTo>
                  <a:pt x="215800" y="281673"/>
                  <a:pt x="145660" y="302803"/>
                  <a:pt x="127733" y="347508"/>
                </a:cubicBezTo>
                <a:cubicBezTo>
                  <a:pt x="106311" y="400467"/>
                  <a:pt x="166879" y="430308"/>
                  <a:pt x="219370" y="454831"/>
                </a:cubicBezTo>
                <a:cubicBezTo>
                  <a:pt x="261150" y="474328"/>
                  <a:pt x="294029" y="492838"/>
                  <a:pt x="282495" y="517184"/>
                </a:cubicBezTo>
                <a:cubicBezTo>
                  <a:pt x="273443" y="536011"/>
                  <a:pt x="243969" y="544911"/>
                  <a:pt x="201050" y="543949"/>
                </a:cubicBezTo>
                <a:cubicBezTo>
                  <a:pt x="163929" y="543113"/>
                  <a:pt x="117566" y="532542"/>
                  <a:pt x="81053" y="514424"/>
                </a:cubicBezTo>
                <a:lnTo>
                  <a:pt x="59340" y="560813"/>
                </a:lnTo>
                <a:cubicBezTo>
                  <a:pt x="86206" y="573068"/>
                  <a:pt x="141558" y="589793"/>
                  <a:pt x="188820" y="590932"/>
                </a:cubicBezTo>
                <a:cubicBezTo>
                  <a:pt x="277545" y="592844"/>
                  <a:pt x="335024" y="570916"/>
                  <a:pt x="358003" y="523147"/>
                </a:cubicBezTo>
                <a:cubicBezTo>
                  <a:pt x="385236" y="466808"/>
                  <a:pt x="317717" y="435942"/>
                  <a:pt x="263454" y="410127"/>
                </a:cubicBezTo>
                <a:cubicBezTo>
                  <a:pt x="220990" y="389882"/>
                  <a:pt x="192086" y="379298"/>
                  <a:pt x="199062" y="358953"/>
                </a:cubicBezTo>
                <a:cubicBezTo>
                  <a:pt x="207266" y="334872"/>
                  <a:pt x="250008" y="325769"/>
                  <a:pt x="288712" y="326618"/>
                </a:cubicBezTo>
                <a:cubicBezTo>
                  <a:pt x="308285" y="327099"/>
                  <a:pt x="322161" y="329568"/>
                  <a:pt x="338050" y="333163"/>
                </a:cubicBezTo>
                <a:lnTo>
                  <a:pt x="352078" y="289585"/>
                </a:lnTo>
                <a:cubicBezTo>
                  <a:pt x="331910" y="285914"/>
                  <a:pt x="317515" y="284053"/>
                  <a:pt x="293396" y="283470"/>
                </a:cubicBezTo>
                <a:close/>
                <a:moveTo>
                  <a:pt x="875212" y="282673"/>
                </a:moveTo>
                <a:cubicBezTo>
                  <a:pt x="800452" y="282673"/>
                  <a:pt x="735490" y="308057"/>
                  <a:pt x="693407" y="352749"/>
                </a:cubicBezTo>
                <a:cubicBezTo>
                  <a:pt x="692128" y="354129"/>
                  <a:pt x="690735" y="354078"/>
                  <a:pt x="689912" y="354078"/>
                </a:cubicBezTo>
                <a:cubicBezTo>
                  <a:pt x="688596" y="354078"/>
                  <a:pt x="687773" y="353838"/>
                  <a:pt x="688102" y="352749"/>
                </a:cubicBezTo>
                <a:lnTo>
                  <a:pt x="709220" y="287496"/>
                </a:lnTo>
                <a:lnTo>
                  <a:pt x="647474" y="287496"/>
                </a:lnTo>
                <a:lnTo>
                  <a:pt x="579981" y="496320"/>
                </a:lnTo>
                <a:cubicBezTo>
                  <a:pt x="558521" y="434739"/>
                  <a:pt x="514323" y="353610"/>
                  <a:pt x="460288" y="287496"/>
                </a:cubicBezTo>
                <a:lnTo>
                  <a:pt x="394098" y="287496"/>
                </a:lnTo>
                <a:lnTo>
                  <a:pt x="344570" y="439550"/>
                </a:lnTo>
                <a:cubicBezTo>
                  <a:pt x="369461" y="457642"/>
                  <a:pt x="377323" y="470923"/>
                  <a:pt x="383830" y="489686"/>
                </a:cubicBezTo>
                <a:cubicBezTo>
                  <a:pt x="384261" y="490749"/>
                  <a:pt x="385021" y="491066"/>
                  <a:pt x="386198" y="491066"/>
                </a:cubicBezTo>
                <a:cubicBezTo>
                  <a:pt x="387426" y="491066"/>
                  <a:pt x="387958" y="490698"/>
                  <a:pt x="388300" y="489686"/>
                </a:cubicBezTo>
                <a:cubicBezTo>
                  <a:pt x="388806" y="488179"/>
                  <a:pt x="431536" y="357560"/>
                  <a:pt x="431536" y="357560"/>
                </a:cubicBezTo>
                <a:cubicBezTo>
                  <a:pt x="475126" y="419027"/>
                  <a:pt x="518349" y="499915"/>
                  <a:pt x="541492" y="585437"/>
                </a:cubicBezTo>
                <a:lnTo>
                  <a:pt x="612594" y="585437"/>
                </a:lnTo>
                <a:lnTo>
                  <a:pt x="647689" y="477126"/>
                </a:lnTo>
                <a:cubicBezTo>
                  <a:pt x="648057" y="476063"/>
                  <a:pt x="648867" y="475810"/>
                  <a:pt x="649994" y="475810"/>
                </a:cubicBezTo>
                <a:cubicBezTo>
                  <a:pt x="651146" y="475810"/>
                  <a:pt x="652045" y="476164"/>
                  <a:pt x="652133" y="477126"/>
                </a:cubicBezTo>
                <a:cubicBezTo>
                  <a:pt x="662882" y="545088"/>
                  <a:pt x="731388" y="590805"/>
                  <a:pt x="828482" y="590805"/>
                </a:cubicBezTo>
                <a:cubicBezTo>
                  <a:pt x="891380" y="590805"/>
                  <a:pt x="948061" y="574549"/>
                  <a:pt x="962178" y="567080"/>
                </a:cubicBezTo>
                <a:lnTo>
                  <a:pt x="998931" y="452755"/>
                </a:lnTo>
                <a:lnTo>
                  <a:pt x="1140325" y="452755"/>
                </a:lnTo>
                <a:lnTo>
                  <a:pt x="1154644" y="408430"/>
                </a:lnTo>
                <a:lnTo>
                  <a:pt x="1013314" y="408430"/>
                </a:lnTo>
                <a:lnTo>
                  <a:pt x="1037685" y="333404"/>
                </a:lnTo>
                <a:lnTo>
                  <a:pt x="1206197" y="333404"/>
                </a:lnTo>
                <a:lnTo>
                  <a:pt x="1220808" y="287446"/>
                </a:lnTo>
                <a:lnTo>
                  <a:pt x="984207" y="287446"/>
                </a:lnTo>
                <a:lnTo>
                  <a:pt x="903939" y="535099"/>
                </a:lnTo>
                <a:cubicBezTo>
                  <a:pt x="886885" y="539353"/>
                  <a:pt x="865818" y="541379"/>
                  <a:pt x="843839" y="541379"/>
                </a:cubicBezTo>
                <a:cubicBezTo>
                  <a:pt x="796388" y="541379"/>
                  <a:pt x="758431" y="530313"/>
                  <a:pt x="736908" y="505575"/>
                </a:cubicBezTo>
                <a:cubicBezTo>
                  <a:pt x="720791" y="486938"/>
                  <a:pt x="714385" y="462959"/>
                  <a:pt x="718323" y="436144"/>
                </a:cubicBezTo>
                <a:cubicBezTo>
                  <a:pt x="727856" y="372348"/>
                  <a:pt x="790880" y="332087"/>
                  <a:pt x="875187" y="332087"/>
                </a:cubicBezTo>
                <a:cubicBezTo>
                  <a:pt x="892886" y="332087"/>
                  <a:pt x="911156" y="333125"/>
                  <a:pt x="927526" y="335201"/>
                </a:cubicBezTo>
                <a:lnTo>
                  <a:pt x="944200" y="287053"/>
                </a:lnTo>
                <a:cubicBezTo>
                  <a:pt x="923892" y="284027"/>
                  <a:pt x="899293" y="282673"/>
                  <a:pt x="875212" y="282673"/>
                </a:cubicBezTo>
                <a:close/>
                <a:moveTo>
                  <a:pt x="113895" y="0"/>
                </a:moveTo>
                <a:cubicBezTo>
                  <a:pt x="369701" y="0"/>
                  <a:pt x="933020" y="34614"/>
                  <a:pt x="1309811" y="272684"/>
                </a:cubicBezTo>
                <a:cubicBezTo>
                  <a:pt x="1321649" y="280115"/>
                  <a:pt x="1324422" y="287015"/>
                  <a:pt x="1320079" y="300752"/>
                </a:cubicBezTo>
                <a:cubicBezTo>
                  <a:pt x="1318041" y="307260"/>
                  <a:pt x="1200829" y="669111"/>
                  <a:pt x="1200829" y="669111"/>
                </a:cubicBezTo>
                <a:cubicBezTo>
                  <a:pt x="1195942" y="682670"/>
                  <a:pt x="1187612" y="683582"/>
                  <a:pt x="1177243" y="683582"/>
                </a:cubicBezTo>
                <a:lnTo>
                  <a:pt x="20498" y="683582"/>
                </a:lnTo>
                <a:cubicBezTo>
                  <a:pt x="8065" y="683582"/>
                  <a:pt x="0" y="673530"/>
                  <a:pt x="0" y="662414"/>
                </a:cubicBezTo>
                <a:lnTo>
                  <a:pt x="0" y="23233"/>
                </a:lnTo>
                <a:cubicBezTo>
                  <a:pt x="0" y="8952"/>
                  <a:pt x="9534" y="2254"/>
                  <a:pt x="24245" y="1608"/>
                </a:cubicBezTo>
                <a:cubicBezTo>
                  <a:pt x="46844" y="672"/>
                  <a:pt x="77154" y="0"/>
                  <a:pt x="1138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3256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D479B95-FBF1-FCE3-1D1A-AA50316520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1300" cy="13716000"/>
          </a:xfrm>
          <a:custGeom>
            <a:avLst/>
            <a:gdLst>
              <a:gd name="connsiteX0" fmla="*/ 1792 w 24371300"/>
              <a:gd name="connsiteY0" fmla="*/ 1717079 h 13716000"/>
              <a:gd name="connsiteX1" fmla="*/ 1792 w 24371300"/>
              <a:gd name="connsiteY1" fmla="*/ 13715981 h 13716000"/>
              <a:gd name="connsiteX2" fmla="*/ 7221818 w 24371300"/>
              <a:gd name="connsiteY2" fmla="*/ 13715981 h 13716000"/>
              <a:gd name="connsiteX3" fmla="*/ 14385856 w 24371300"/>
              <a:gd name="connsiteY3" fmla="*/ 4982872 h 13716000"/>
              <a:gd name="connsiteX4" fmla="*/ 14385856 w 24371300"/>
              <a:gd name="connsiteY4" fmla="*/ 4173196 h 13716000"/>
              <a:gd name="connsiteX5" fmla="*/ 0 w 24371300"/>
              <a:gd name="connsiteY5" fmla="*/ 0 h 13716000"/>
              <a:gd name="connsiteX6" fmla="*/ 24371300 w 24371300"/>
              <a:gd name="connsiteY6" fmla="*/ 0 h 13716000"/>
              <a:gd name="connsiteX7" fmla="*/ 24371300 w 24371300"/>
              <a:gd name="connsiteY7" fmla="*/ 13716000 h 13716000"/>
              <a:gd name="connsiteX8" fmla="*/ 0 w 24371300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300" h="13716000">
                <a:moveTo>
                  <a:pt x="1792" y="1717079"/>
                </a:moveTo>
                <a:lnTo>
                  <a:pt x="1792" y="13715981"/>
                </a:lnTo>
                <a:lnTo>
                  <a:pt x="7221818" y="13715981"/>
                </a:lnTo>
                <a:lnTo>
                  <a:pt x="14385856" y="4982872"/>
                </a:lnTo>
                <a:lnTo>
                  <a:pt x="14385856" y="4173196"/>
                </a:lnTo>
                <a:close/>
                <a:moveTo>
                  <a:pt x="0" y="0"/>
                </a:moveTo>
                <a:lnTo>
                  <a:pt x="24371300" y="0"/>
                </a:lnTo>
                <a:lnTo>
                  <a:pt x="24371300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0049AE-51D2-FA6F-33E2-9C2D0804D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281" y="4024952"/>
            <a:ext cx="6623320" cy="1246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Sommaire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FA00DE-C33A-0CCB-64D0-39D99305F2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977C8-9289-439A-A54E-C77ADC637A33}" type="datetime4">
              <a:rPr lang="fr-FR" smtClean="0"/>
              <a:t>16 avril 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72017F-0741-AABB-A8DB-FF4458B14C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66344F-7EB2-BBA2-5E9D-81B788225C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131" y="4115747"/>
            <a:ext cx="7671070" cy="5975610"/>
          </a:xfrm>
        </p:spPr>
        <p:txBody>
          <a:bodyPr/>
          <a:lstStyle>
            <a:lvl1pPr marL="901700" indent="0">
              <a:lnSpc>
                <a:spcPct val="92000"/>
              </a:lnSpc>
              <a:spcBef>
                <a:spcPts val="0"/>
              </a:spcBef>
              <a:defRPr sz="3400">
                <a:solidFill>
                  <a:srgbClr val="C80E0E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rgbClr val="C80E0E"/>
                </a:solidFill>
                <a:latin typeface="+mj-lt"/>
              </a:defRPr>
            </a:lvl2pPr>
          </a:lstStyle>
          <a:p>
            <a:pPr lvl="1"/>
            <a:r>
              <a:rPr lang="fr-FR"/>
              <a:t>1.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2. Soloremquas Qui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3. 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</p:txBody>
      </p:sp>
      <p:sp>
        <p:nvSpPr>
          <p:cNvPr id="18" name="Espace réservé du graphique SmartArt 38">
            <a:extLst>
              <a:ext uri="{FF2B5EF4-FFF2-40B4-BE49-F238E27FC236}">
                <a16:creationId xmlns:a16="http://schemas.microsoft.com/office/drawing/2014/main" id="{D509A0D2-320B-3F59-686A-1FF0C1A82055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</p:spTree>
    <p:extLst>
      <p:ext uri="{BB962C8B-B14F-4D97-AF65-F5344CB8AC3E}">
        <p14:creationId xmlns:p14="http://schemas.microsoft.com/office/powerpoint/2010/main" val="1496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Sommair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36">
            <a:extLst>
              <a:ext uri="{FF2B5EF4-FFF2-40B4-BE49-F238E27FC236}">
                <a16:creationId xmlns:a16="http://schemas.microsoft.com/office/drawing/2014/main" id="{929CA4D8-270B-7166-94C9-29DC8D81EF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24371300" cy="13716000"/>
          </a:xfrm>
          <a:gradFill>
            <a:gsLst>
              <a:gs pos="0">
                <a:srgbClr val="B080F2"/>
              </a:gs>
              <a:gs pos="50000">
                <a:srgbClr val="9F52F6"/>
              </a:gs>
              <a:gs pos="100000">
                <a:srgbClr val="8F24FA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0049AE-51D2-FA6F-33E2-9C2D0804D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110302"/>
            <a:ext cx="6623320" cy="1246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Sommaire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FA00DE-C33A-0CCB-64D0-39D99305F2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A5FA2-9F3B-448B-A91C-E97E7441DE89}" type="datetime4">
              <a:rPr lang="fr-FR" smtClean="0"/>
              <a:t>16 avril 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72017F-0741-AABB-A8DB-FF4458B14C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66344F-7EB2-BBA2-5E9D-81B788225C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705294D2-BDE4-2F3E-D648-A7E06A682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3090122"/>
            <a:ext cx="7924800" cy="8179227"/>
          </a:xfrm>
        </p:spPr>
        <p:txBody>
          <a:bodyPr/>
          <a:lstStyle>
            <a:lvl1pPr marL="901700" indent="0">
              <a:lnSpc>
                <a:spcPct val="920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fr-FR"/>
              <a:t>1.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2. Soloremquas Qui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3. 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4.	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BA9B33A-3CDF-02C0-F3C8-4B9DBB950B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1550" y="3090122"/>
            <a:ext cx="7924800" cy="8179227"/>
          </a:xfrm>
        </p:spPr>
        <p:txBody>
          <a:bodyPr/>
          <a:lstStyle>
            <a:lvl1pPr marL="901700" indent="0">
              <a:lnSpc>
                <a:spcPct val="920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fr-FR"/>
              <a:t>5.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6. Soloremquas Qui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7. 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endParaRPr lang="fr-FR"/>
          </a:p>
          <a:p>
            <a:pPr lvl="1"/>
            <a:r>
              <a:rPr lang="fr-FR"/>
              <a:t>8.	Dolutem Persper</a:t>
            </a:r>
          </a:p>
          <a:p>
            <a:pPr lvl="0"/>
            <a:r>
              <a:rPr lang="fr-FR"/>
              <a:t>sous-partie lorem ipsum</a:t>
            </a:r>
          </a:p>
          <a:p>
            <a:pPr lvl="0"/>
            <a:r>
              <a:rPr lang="fr-FR"/>
              <a:t>sous-partie lorem ipsum</a:t>
            </a:r>
          </a:p>
        </p:txBody>
      </p:sp>
      <p:sp>
        <p:nvSpPr>
          <p:cNvPr id="5" name="Espace réservé du graphique SmartArt 38">
            <a:extLst>
              <a:ext uri="{FF2B5EF4-FFF2-40B4-BE49-F238E27FC236}">
                <a16:creationId xmlns:a16="http://schemas.microsoft.com/office/drawing/2014/main" id="{416F84CE-6A32-E682-A5E1-77A92AEFF5AF}"/>
              </a:ext>
            </a:extLst>
          </p:cNvPr>
          <p:cNvSpPr>
            <a:spLocks noGrp="1"/>
          </p:cNvSpPr>
          <p:nvPr>
            <p:ph type="dgm" sz="quarter" idx="19" hasCustomPrompt="1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</p:spTree>
    <p:extLst>
      <p:ext uri="{BB962C8B-B14F-4D97-AF65-F5344CB8AC3E}">
        <p14:creationId xmlns:p14="http://schemas.microsoft.com/office/powerpoint/2010/main" val="8081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0B8F2D7-ACE4-4615-9ED0-A0148162F4DA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7004544-D4F4-00DF-B2C7-8B44EAC53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15147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65440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207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ransitions Chiff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9F7A836-592A-4766-AD5F-411539DFAD0C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BB4D8B16-0AE7-F233-F1E1-7BFF31207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70" name="Titre 7">
            <a:extLst>
              <a:ext uri="{FF2B5EF4-FFF2-40B4-BE49-F238E27FC236}">
                <a16:creationId xmlns:a16="http://schemas.microsoft.com/office/drawing/2014/main" id="{67591B78-D32F-68BD-41B3-D33447A29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C30067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</p:spTree>
    <p:extLst>
      <p:ext uri="{BB962C8B-B14F-4D97-AF65-F5344CB8AC3E}">
        <p14:creationId xmlns:p14="http://schemas.microsoft.com/office/powerpoint/2010/main" val="5759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63FC1B8-3ECE-45AF-AC5A-8D49F9BD13E8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800064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</p:spTree>
    <p:extLst>
      <p:ext uri="{BB962C8B-B14F-4D97-AF65-F5344CB8AC3E}">
        <p14:creationId xmlns:p14="http://schemas.microsoft.com/office/powerpoint/2010/main" val="36581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8DE4CF7-F37F-46E7-AB41-64080C24C2DE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9024FA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519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7A37CE-D9A7-43AD-A234-F6347B981E81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DE511D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1458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7004544-D4F4-00DF-B2C7-8B44EAC53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15147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65440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0688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149021F-46A2-4C97-A351-FE93EB764BF5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FFB100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2471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1FCA26-7A97-4DC5-BEF9-EAA1FAFB4223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C80E0E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1295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E009615-C489-4630-87DA-9F17B232E085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0AFB5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8049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FC9710-C1B5-4B7F-8A09-672D99C15A71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264FC4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6163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F72450A-6FED-43D1-A76C-043B592EB5B2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7AB327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35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6DCA3EC-4A7C-4895-BFAC-76DDE20F7F8D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15147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3067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B634094-7E50-4BC7-8D89-1DA88FCC7FF2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008056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628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01AD60-56D2-4FF2-89D1-76BCCF0FE4D1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F100B5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216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1114C63E-460E-475C-0E21-D7DE74CCE3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473995"/>
            <a:ext cx="14571506" cy="12242005"/>
          </a:xfrm>
          <a:custGeom>
            <a:avLst/>
            <a:gdLst>
              <a:gd name="connsiteX0" fmla="*/ 0 w 14571506"/>
              <a:gd name="connsiteY0" fmla="*/ 0 h 12242005"/>
              <a:gd name="connsiteX1" fmla="*/ 14571506 w 14571506"/>
              <a:gd name="connsiteY1" fmla="*/ 4622600 h 12242005"/>
              <a:gd name="connsiteX2" fmla="*/ 14571506 w 14571506"/>
              <a:gd name="connsiteY2" fmla="*/ 7134092 h 12242005"/>
              <a:gd name="connsiteX3" fmla="*/ 3033203 w 14571506"/>
              <a:gd name="connsiteY3" fmla="*/ 12242005 h 12242005"/>
              <a:gd name="connsiteX4" fmla="*/ 0 w 14571506"/>
              <a:gd name="connsiteY4" fmla="*/ 12242005 h 122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506" h="12242005">
                <a:moveTo>
                  <a:pt x="0" y="0"/>
                </a:moveTo>
                <a:lnTo>
                  <a:pt x="14571506" y="4622600"/>
                </a:lnTo>
                <a:lnTo>
                  <a:pt x="14571506" y="7134092"/>
                </a:lnTo>
                <a:lnTo>
                  <a:pt x="3033203" y="12242005"/>
                </a:lnTo>
                <a:lnTo>
                  <a:pt x="0" y="12242005"/>
                </a:lnTo>
                <a:close/>
              </a:path>
            </a:pathLst>
          </a:custGeom>
          <a:gradFill>
            <a:gsLst>
              <a:gs pos="0">
                <a:srgbClr val="4F8FCC"/>
              </a:gs>
              <a:gs pos="50000">
                <a:srgbClr val="3A6FC8"/>
              </a:gs>
              <a:gs pos="100000">
                <a:srgbClr val="264FC4"/>
              </a:gs>
            </a:gsLst>
            <a:lin ang="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3ED3542-303A-4887-B567-9729FF991D23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486" y="6128085"/>
            <a:ext cx="8157993" cy="2771849"/>
          </a:xfrm>
        </p:spPr>
        <p:txBody>
          <a:bodyPr anchor="t"/>
          <a:lstStyle>
            <a:lvl1pPr>
              <a:lnSpc>
                <a:spcPct val="101000"/>
              </a:lnSpc>
              <a:defRPr>
                <a:solidFill>
                  <a:srgbClr val="264FC4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" y="5540046"/>
            <a:ext cx="5616982" cy="394999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27900" spc="-2000" baseline="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6939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15C596-9107-95AD-9E0E-647A6C11962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473995"/>
            <a:ext cx="14571506" cy="12242005"/>
          </a:xfrm>
          <a:custGeom>
            <a:avLst/>
            <a:gdLst>
              <a:gd name="connsiteX0" fmla="*/ 0 w 14571506"/>
              <a:gd name="connsiteY0" fmla="*/ 0 h 12242005"/>
              <a:gd name="connsiteX1" fmla="*/ 14571506 w 14571506"/>
              <a:gd name="connsiteY1" fmla="*/ 4622600 h 12242005"/>
              <a:gd name="connsiteX2" fmla="*/ 14571506 w 14571506"/>
              <a:gd name="connsiteY2" fmla="*/ 7134092 h 12242005"/>
              <a:gd name="connsiteX3" fmla="*/ 3033203 w 14571506"/>
              <a:gd name="connsiteY3" fmla="*/ 12242005 h 12242005"/>
              <a:gd name="connsiteX4" fmla="*/ 0 w 14571506"/>
              <a:gd name="connsiteY4" fmla="*/ 12242005 h 122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506" h="12242005">
                <a:moveTo>
                  <a:pt x="0" y="0"/>
                </a:moveTo>
                <a:lnTo>
                  <a:pt x="14571506" y="4622600"/>
                </a:lnTo>
                <a:lnTo>
                  <a:pt x="14571506" y="7134092"/>
                </a:lnTo>
                <a:lnTo>
                  <a:pt x="3033203" y="12242005"/>
                </a:lnTo>
                <a:lnTo>
                  <a:pt x="0" y="12242005"/>
                </a:lnTo>
                <a:close/>
              </a:path>
            </a:pathLst>
          </a:custGeom>
          <a:gradFill>
            <a:gsLst>
              <a:gs pos="0">
                <a:srgbClr val="F5BA7A"/>
              </a:gs>
              <a:gs pos="50000">
                <a:srgbClr val="FAA33D"/>
              </a:gs>
              <a:gs pos="100000">
                <a:srgbClr val="FF8C00"/>
              </a:gs>
            </a:gsLst>
            <a:lin ang="0" scaled="1"/>
          </a:gradFill>
          <a:ln w="3050" cap="flat">
            <a:noFill/>
            <a:prstDash val="solid"/>
            <a:round/>
          </a:ln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86CD415-1DB1-47FB-A78B-26D8F11A7589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77107" y="5540046"/>
            <a:ext cx="7297034" cy="3949992"/>
          </a:xfrm>
        </p:spPr>
        <p:txBody>
          <a:bodyPr/>
          <a:lstStyle>
            <a:lvl1pPr marL="0" indent="0" algn="l">
              <a:lnSpc>
                <a:spcPct val="92000"/>
              </a:lnSpc>
              <a:spcBef>
                <a:spcPts val="0"/>
              </a:spcBef>
              <a:defRPr sz="27900" spc="-2000" baseline="0">
                <a:solidFill>
                  <a:srgbClr val="FF8C00"/>
                </a:solid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01.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5372545"/>
            <a:ext cx="11534775" cy="4170694"/>
          </a:xfrm>
        </p:spPr>
        <p:txBody>
          <a:bodyPr anchor="ctr"/>
          <a:lstStyle>
            <a:lvl1pPr>
              <a:lnSpc>
                <a:spcPct val="10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plus long </a:t>
            </a:r>
            <a:br>
              <a:rPr lang="fr-FR" dirty="0"/>
            </a:br>
            <a:r>
              <a:rPr lang="fr-FR" dirty="0"/>
              <a:t>sur deux ou trois lignes max</a:t>
            </a:r>
          </a:p>
        </p:txBody>
      </p:sp>
    </p:spTree>
    <p:extLst>
      <p:ext uri="{BB962C8B-B14F-4D97-AF65-F5344CB8AC3E}">
        <p14:creationId xmlns:p14="http://schemas.microsoft.com/office/powerpoint/2010/main" val="12630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ransitions Chiff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BB4D8B16-0AE7-F233-F1E1-7BFF31207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70" name="Titre 7">
            <a:extLst>
              <a:ext uri="{FF2B5EF4-FFF2-40B4-BE49-F238E27FC236}">
                <a16:creationId xmlns:a16="http://schemas.microsoft.com/office/drawing/2014/main" id="{67591B78-D32F-68BD-41B3-D33447A29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C30067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</p:spTree>
    <p:extLst>
      <p:ext uri="{BB962C8B-B14F-4D97-AF65-F5344CB8AC3E}">
        <p14:creationId xmlns:p14="http://schemas.microsoft.com/office/powerpoint/2010/main" val="20036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ransitions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D6F16BF8-1D47-D6DE-0B74-62D5A62604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24371300" cy="13716000"/>
          </a:xfrm>
          <a:custGeom>
            <a:avLst/>
            <a:gdLst>
              <a:gd name="connsiteX0" fmla="*/ 24371300 w 24371300"/>
              <a:gd name="connsiteY0" fmla="*/ 10312942 h 13716000"/>
              <a:gd name="connsiteX1" fmla="*/ 24371300 w 24371300"/>
              <a:gd name="connsiteY1" fmla="*/ 13716000 h 13716000"/>
              <a:gd name="connsiteX2" fmla="*/ 0 w 24371300"/>
              <a:gd name="connsiteY2" fmla="*/ 13716000 h 13716000"/>
              <a:gd name="connsiteX3" fmla="*/ 0 w 24371300"/>
              <a:gd name="connsiteY3" fmla="*/ 13715579 h 13716000"/>
              <a:gd name="connsiteX4" fmla="*/ 9888440 w 24371300"/>
              <a:gd name="connsiteY4" fmla="*/ 13715579 h 13716000"/>
              <a:gd name="connsiteX5" fmla="*/ 0 w 24371300"/>
              <a:gd name="connsiteY5" fmla="*/ 0 h 13716000"/>
              <a:gd name="connsiteX6" fmla="*/ 24371300 w 24371300"/>
              <a:gd name="connsiteY6" fmla="*/ 0 h 13716000"/>
              <a:gd name="connsiteX7" fmla="*/ 24371300 w 24371300"/>
              <a:gd name="connsiteY7" fmla="*/ 9448591 h 13716000"/>
              <a:gd name="connsiteX8" fmla="*/ 0 w 24371300"/>
              <a:gd name="connsiteY8" fmla="*/ 497166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300" h="13716000">
                <a:moveTo>
                  <a:pt x="24371300" y="10312942"/>
                </a:moveTo>
                <a:lnTo>
                  <a:pt x="24371300" y="13716000"/>
                </a:lnTo>
                <a:lnTo>
                  <a:pt x="0" y="13716000"/>
                </a:lnTo>
                <a:lnTo>
                  <a:pt x="0" y="13715579"/>
                </a:lnTo>
                <a:lnTo>
                  <a:pt x="9888440" y="13715579"/>
                </a:lnTo>
                <a:close/>
                <a:moveTo>
                  <a:pt x="0" y="0"/>
                </a:moveTo>
                <a:lnTo>
                  <a:pt x="24371300" y="0"/>
                </a:lnTo>
                <a:lnTo>
                  <a:pt x="24371300" y="9448591"/>
                </a:lnTo>
                <a:lnTo>
                  <a:pt x="0" y="4971660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973A2C44-DBD7-0D44-336D-8ED7E92DB35D}"/>
              </a:ext>
            </a:extLst>
          </p:cNvPr>
          <p:cNvSpPr/>
          <p:nvPr/>
        </p:nvSpPr>
        <p:spPr>
          <a:xfrm>
            <a:off x="-33654" y="4965476"/>
            <a:ext cx="33655" cy="8750103"/>
          </a:xfrm>
          <a:custGeom>
            <a:avLst/>
            <a:gdLst>
              <a:gd name="connsiteX0" fmla="*/ 0 w 33655"/>
              <a:gd name="connsiteY0" fmla="*/ 0 h 8750103"/>
              <a:gd name="connsiteX1" fmla="*/ 33655 w 33655"/>
              <a:gd name="connsiteY1" fmla="*/ 6183 h 8750103"/>
              <a:gd name="connsiteX2" fmla="*/ 33655 w 33655"/>
              <a:gd name="connsiteY2" fmla="*/ 8750103 h 8750103"/>
              <a:gd name="connsiteX3" fmla="*/ 0 w 33655"/>
              <a:gd name="connsiteY3" fmla="*/ 8750103 h 8750103"/>
              <a:gd name="connsiteX4" fmla="*/ 0 w 33655"/>
              <a:gd name="connsiteY4" fmla="*/ 0 h 875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5" h="8750103">
                <a:moveTo>
                  <a:pt x="0" y="0"/>
                </a:moveTo>
                <a:lnTo>
                  <a:pt x="33655" y="6183"/>
                </a:lnTo>
                <a:lnTo>
                  <a:pt x="33655" y="8750103"/>
                </a:lnTo>
                <a:lnTo>
                  <a:pt x="0" y="87501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72C59805-36BF-F5BE-79FE-5972BE25555C}"/>
              </a:ext>
            </a:extLst>
          </p:cNvPr>
          <p:cNvSpPr/>
          <p:nvPr/>
        </p:nvSpPr>
        <p:spPr>
          <a:xfrm>
            <a:off x="24371300" y="9448591"/>
            <a:ext cx="3046" cy="864351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E24C55-0396-4948-BE30-66039E66593A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9" name="Espace réservé du graphique SmartArt 38">
            <a:extLst>
              <a:ext uri="{FF2B5EF4-FFF2-40B4-BE49-F238E27FC236}">
                <a16:creationId xmlns:a16="http://schemas.microsoft.com/office/drawing/2014/main" id="{92EC47DD-2D81-7C5D-7C27-A4517274BE7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6350" y="8217241"/>
            <a:ext cx="9019540" cy="2520755"/>
          </a:xfrm>
        </p:spPr>
        <p:txBody>
          <a:bodyPr anchor="ctr"/>
          <a:lstStyle>
            <a:lvl1pPr>
              <a:lnSpc>
                <a:spcPct val="101000"/>
              </a:lnSpc>
              <a:defRPr sz="4100" b="0">
                <a:solidFill>
                  <a:srgbClr val="015147"/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fr-FR"/>
              <a:t>Net offici untur, te cum dolor aut</a:t>
            </a:r>
            <a:br>
              <a:rPr lang="fr-FR"/>
            </a:br>
            <a:r>
              <a:rPr lang="fr-FR"/>
              <a:t>fugia debis modigendae et, sitio.</a:t>
            </a:r>
            <a:br>
              <a:rPr lang="fr-FR"/>
            </a:br>
            <a:r>
              <a:rPr lang="fr-FR"/>
              <a:t>Ut faccum quatureped utaque</a:t>
            </a:r>
            <a:br>
              <a:rPr lang="fr-FR"/>
            </a:br>
            <a:r>
              <a:rPr lang="fr-FR"/>
              <a:t>nonseque land.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5FB46EE-CCE2-62AE-998D-24BE8CA02DD9}"/>
              </a:ext>
            </a:extLst>
          </p:cNvPr>
          <p:cNvSpPr/>
          <p:nvPr/>
        </p:nvSpPr>
        <p:spPr>
          <a:xfrm>
            <a:off x="-33654" y="4965476"/>
            <a:ext cx="33655" cy="8750103"/>
          </a:xfrm>
          <a:custGeom>
            <a:avLst/>
            <a:gdLst>
              <a:gd name="connsiteX0" fmla="*/ 0 w 33655"/>
              <a:gd name="connsiteY0" fmla="*/ 0 h 8750103"/>
              <a:gd name="connsiteX1" fmla="*/ 33655 w 33655"/>
              <a:gd name="connsiteY1" fmla="*/ 6183 h 8750103"/>
              <a:gd name="connsiteX2" fmla="*/ 33655 w 33655"/>
              <a:gd name="connsiteY2" fmla="*/ 8750103 h 8750103"/>
              <a:gd name="connsiteX3" fmla="*/ 0 w 33655"/>
              <a:gd name="connsiteY3" fmla="*/ 8750103 h 8750103"/>
              <a:gd name="connsiteX4" fmla="*/ 0 w 33655"/>
              <a:gd name="connsiteY4" fmla="*/ 0 h 875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5" h="8750103">
                <a:moveTo>
                  <a:pt x="0" y="0"/>
                </a:moveTo>
                <a:lnTo>
                  <a:pt x="33655" y="6183"/>
                </a:lnTo>
                <a:lnTo>
                  <a:pt x="33655" y="8750103"/>
                </a:lnTo>
                <a:lnTo>
                  <a:pt x="0" y="87501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20902DB-06BB-2A41-C3DB-225CE36D6EE8}"/>
              </a:ext>
            </a:extLst>
          </p:cNvPr>
          <p:cNvSpPr/>
          <p:nvPr/>
        </p:nvSpPr>
        <p:spPr>
          <a:xfrm>
            <a:off x="24371300" y="9448591"/>
            <a:ext cx="3046" cy="864351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3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ransition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9BB0A4E4-C6FB-384A-9959-A2F5E3CDC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2"/>
            <a:ext cx="24374340" cy="13716001"/>
          </a:xfrm>
          <a:custGeom>
            <a:avLst/>
            <a:gdLst>
              <a:gd name="connsiteX0" fmla="*/ 24374340 w 24374340"/>
              <a:gd name="connsiteY0" fmla="*/ 2640197 h 13716001"/>
              <a:gd name="connsiteX1" fmla="*/ 24374340 w 24374340"/>
              <a:gd name="connsiteY1" fmla="*/ 13716001 h 13716001"/>
              <a:gd name="connsiteX2" fmla="*/ 15267728 w 24374340"/>
              <a:gd name="connsiteY2" fmla="*/ 13716001 h 13716001"/>
              <a:gd name="connsiteX3" fmla="*/ 0 w 24374340"/>
              <a:gd name="connsiteY3" fmla="*/ 0 h 13716001"/>
              <a:gd name="connsiteX4" fmla="*/ 24374340 w 24374340"/>
              <a:gd name="connsiteY4" fmla="*/ 0 h 13716001"/>
              <a:gd name="connsiteX5" fmla="*/ 24374340 w 24374340"/>
              <a:gd name="connsiteY5" fmla="*/ 8844 h 13716001"/>
              <a:gd name="connsiteX6" fmla="*/ 24157028 w 24374340"/>
              <a:gd name="connsiteY6" fmla="*/ 8844 h 13716001"/>
              <a:gd name="connsiteX7" fmla="*/ 6080 w 24374340"/>
              <a:gd name="connsiteY7" fmla="*/ 8835146 h 13716001"/>
              <a:gd name="connsiteX8" fmla="*/ 6080 w 24374340"/>
              <a:gd name="connsiteY8" fmla="*/ 13716000 h 13716001"/>
              <a:gd name="connsiteX9" fmla="*/ 0 w 24374340"/>
              <a:gd name="connsiteY9" fmla="*/ 1371600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74340" h="13716001">
                <a:moveTo>
                  <a:pt x="24374340" y="2640197"/>
                </a:moveTo>
                <a:lnTo>
                  <a:pt x="24374340" y="13716001"/>
                </a:lnTo>
                <a:lnTo>
                  <a:pt x="15267728" y="13716001"/>
                </a:lnTo>
                <a:close/>
                <a:moveTo>
                  <a:pt x="0" y="0"/>
                </a:moveTo>
                <a:lnTo>
                  <a:pt x="24374340" y="0"/>
                </a:lnTo>
                <a:lnTo>
                  <a:pt x="24374340" y="8844"/>
                </a:lnTo>
                <a:lnTo>
                  <a:pt x="24157028" y="8844"/>
                </a:lnTo>
                <a:lnTo>
                  <a:pt x="6080" y="8835146"/>
                </a:lnTo>
                <a:lnTo>
                  <a:pt x="60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72C59805-36BF-F5BE-79FE-5972BE25555C}"/>
              </a:ext>
            </a:extLst>
          </p:cNvPr>
          <p:cNvSpPr/>
          <p:nvPr/>
        </p:nvSpPr>
        <p:spPr>
          <a:xfrm>
            <a:off x="24371300" y="9448591"/>
            <a:ext cx="3046" cy="864351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544915-72B8-4C10-87E4-FF460005D929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9" name="Espace réservé du graphique SmartArt 38">
            <a:extLst>
              <a:ext uri="{FF2B5EF4-FFF2-40B4-BE49-F238E27FC236}">
                <a16:creationId xmlns:a16="http://schemas.microsoft.com/office/drawing/2014/main" id="{92EC47DD-2D81-7C5D-7C27-A4517274BE7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20902DB-06BB-2A41-C3DB-225CE36D6EE8}"/>
              </a:ext>
            </a:extLst>
          </p:cNvPr>
          <p:cNvSpPr/>
          <p:nvPr/>
        </p:nvSpPr>
        <p:spPr>
          <a:xfrm>
            <a:off x="24371300" y="9448591"/>
            <a:ext cx="3046" cy="864351"/>
          </a:xfrm>
          <a:custGeom>
            <a:avLst/>
            <a:gdLst>
              <a:gd name="connsiteX0" fmla="*/ 0 w 3046"/>
              <a:gd name="connsiteY0" fmla="*/ 0 h 864351"/>
              <a:gd name="connsiteX1" fmla="*/ 3046 w 3046"/>
              <a:gd name="connsiteY1" fmla="*/ 560 h 864351"/>
              <a:gd name="connsiteX2" fmla="*/ 3046 w 3046"/>
              <a:gd name="connsiteY2" fmla="*/ 863635 h 864351"/>
              <a:gd name="connsiteX3" fmla="*/ 0 w 3046"/>
              <a:gd name="connsiteY3" fmla="*/ 864351 h 864351"/>
              <a:gd name="connsiteX4" fmla="*/ 0 w 3046"/>
              <a:gd name="connsiteY4" fmla="*/ 0 h 8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864351">
                <a:moveTo>
                  <a:pt x="0" y="0"/>
                </a:moveTo>
                <a:lnTo>
                  <a:pt x="3046" y="560"/>
                </a:lnTo>
                <a:lnTo>
                  <a:pt x="3046" y="863635"/>
                </a:lnTo>
                <a:lnTo>
                  <a:pt x="0" y="86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0F1EEB5-C27E-2519-B4F7-6ABD612D109D}"/>
              </a:ext>
            </a:extLst>
          </p:cNvPr>
          <p:cNvSpPr/>
          <p:nvPr/>
        </p:nvSpPr>
        <p:spPr>
          <a:xfrm>
            <a:off x="24371300" y="8844"/>
            <a:ext cx="3046" cy="2631352"/>
          </a:xfrm>
          <a:custGeom>
            <a:avLst/>
            <a:gdLst>
              <a:gd name="connsiteX0" fmla="*/ 0 w 3046"/>
              <a:gd name="connsiteY0" fmla="*/ 0 h 2631352"/>
              <a:gd name="connsiteX1" fmla="*/ 3046 w 3046"/>
              <a:gd name="connsiteY1" fmla="*/ 0 h 2631352"/>
              <a:gd name="connsiteX2" fmla="*/ 3046 w 3046"/>
              <a:gd name="connsiteY2" fmla="*/ 2627647 h 2631352"/>
              <a:gd name="connsiteX3" fmla="*/ 0 w 3046"/>
              <a:gd name="connsiteY3" fmla="*/ 2631352 h 2631352"/>
              <a:gd name="connsiteX4" fmla="*/ 0 w 3046"/>
              <a:gd name="connsiteY4" fmla="*/ 0 h 263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" h="2631352">
                <a:moveTo>
                  <a:pt x="0" y="0"/>
                </a:moveTo>
                <a:lnTo>
                  <a:pt x="3046" y="0"/>
                </a:lnTo>
                <a:lnTo>
                  <a:pt x="3046" y="2627647"/>
                </a:lnTo>
                <a:lnTo>
                  <a:pt x="0" y="26313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2ED6A20-56BB-4DBF-B200-CB23F6D1F8CD}"/>
              </a:ext>
            </a:extLst>
          </p:cNvPr>
          <p:cNvSpPr/>
          <p:nvPr/>
        </p:nvSpPr>
        <p:spPr>
          <a:xfrm>
            <a:off x="3040" y="13716000"/>
            <a:ext cx="15261648" cy="1711"/>
          </a:xfrm>
          <a:custGeom>
            <a:avLst/>
            <a:gdLst>
              <a:gd name="connsiteX0" fmla="*/ 0 w 15261648"/>
              <a:gd name="connsiteY0" fmla="*/ 0 h 1711"/>
              <a:gd name="connsiteX1" fmla="*/ 15261648 w 15261648"/>
              <a:gd name="connsiteY1" fmla="*/ 0 h 1711"/>
              <a:gd name="connsiteX2" fmla="*/ 15260241 w 15261648"/>
              <a:gd name="connsiteY2" fmla="*/ 1711 h 1711"/>
              <a:gd name="connsiteX3" fmla="*/ 0 w 15261648"/>
              <a:gd name="connsiteY3" fmla="*/ 1711 h 1711"/>
              <a:gd name="connsiteX4" fmla="*/ 0 w 15261648"/>
              <a:gd name="connsiteY4" fmla="*/ 0 h 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648" h="1711">
                <a:moveTo>
                  <a:pt x="0" y="0"/>
                </a:moveTo>
                <a:lnTo>
                  <a:pt x="15261648" y="0"/>
                </a:lnTo>
                <a:lnTo>
                  <a:pt x="15260241" y="1711"/>
                </a:lnTo>
                <a:lnTo>
                  <a:pt x="0" y="17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692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6" name="Titre 7">
            <a:extLst>
              <a:ext uri="{FF2B5EF4-FFF2-40B4-BE49-F238E27FC236}">
                <a16:creationId xmlns:a16="http://schemas.microsoft.com/office/drawing/2014/main" id="{8E4DAC98-E7C5-FB1F-013F-ED6147521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489" y="6959598"/>
            <a:ext cx="12955715" cy="4134658"/>
          </a:xfrm>
        </p:spPr>
        <p:txBody>
          <a:bodyPr anchor="ctr"/>
          <a:lstStyle>
            <a:lvl1pPr>
              <a:lnSpc>
                <a:spcPct val="101000"/>
              </a:lnSpc>
              <a:defRPr sz="9000" b="0">
                <a:solidFill>
                  <a:srgbClr val="DE511D"/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fr-FR"/>
              <a:t>Natiorenem fugiantiur</a:t>
            </a:r>
            <a:br>
              <a:rPr lang="fr-FR"/>
            </a:br>
            <a:r>
              <a:rPr lang="fr-FR"/>
              <a:t>atissi doluptas arum</a:t>
            </a:r>
            <a:br>
              <a:rPr lang="fr-FR"/>
            </a:br>
            <a:r>
              <a:rPr lang="fr-FR"/>
              <a:t>ipsum idebit.</a:t>
            </a:r>
          </a:p>
        </p:txBody>
      </p:sp>
    </p:spTree>
    <p:extLst>
      <p:ext uri="{BB962C8B-B14F-4D97-AF65-F5344CB8AC3E}">
        <p14:creationId xmlns:p14="http://schemas.microsoft.com/office/powerpoint/2010/main" val="12695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Transitions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36">
            <a:extLst>
              <a:ext uri="{FF2B5EF4-FFF2-40B4-BE49-F238E27FC236}">
                <a16:creationId xmlns:a16="http://schemas.microsoft.com/office/drawing/2014/main" id="{AC72CA6A-0C8A-E2C1-6617-7830F22672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24370453" cy="13716000"/>
          </a:xfrm>
          <a:gradFill>
            <a:gsLst>
              <a:gs pos="0">
                <a:srgbClr val="91C0BF"/>
              </a:gs>
              <a:gs pos="100000">
                <a:srgbClr val="00AFB5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991B4D-F24C-4411-818B-26892221DECE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0427C7C0-A41D-0248-9017-817F7E71F2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7" y="2413511"/>
            <a:ext cx="24370453" cy="11302489"/>
          </a:xfrm>
          <a:custGeom>
            <a:avLst/>
            <a:gdLst>
              <a:gd name="connsiteX0" fmla="*/ 0 w 24371315"/>
              <a:gd name="connsiteY0" fmla="*/ 0 h 11302489"/>
              <a:gd name="connsiteX1" fmla="*/ 24371315 w 24371315"/>
              <a:gd name="connsiteY1" fmla="*/ 3844134 h 11302489"/>
              <a:gd name="connsiteX2" fmla="*/ 24371315 w 24371315"/>
              <a:gd name="connsiteY2" fmla="*/ 8357785 h 11302489"/>
              <a:gd name="connsiteX3" fmla="*/ 9744374 w 24371315"/>
              <a:gd name="connsiteY3" fmla="*/ 11302489 h 11302489"/>
              <a:gd name="connsiteX4" fmla="*/ 0 w 24371315"/>
              <a:gd name="connsiteY4" fmla="*/ 11302489 h 113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1315" h="11302489">
                <a:moveTo>
                  <a:pt x="0" y="0"/>
                </a:moveTo>
                <a:lnTo>
                  <a:pt x="24371315" y="3844134"/>
                </a:lnTo>
                <a:lnTo>
                  <a:pt x="24371315" y="8357785"/>
                </a:lnTo>
                <a:lnTo>
                  <a:pt x="9744374" y="11302489"/>
                </a:lnTo>
                <a:lnTo>
                  <a:pt x="0" y="11302489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76150" y="1352239"/>
            <a:ext cx="10718800" cy="2461571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Natiorenem fugiantiur atissi doluptas arum</a:t>
            </a:r>
          </a:p>
          <a:p>
            <a:pPr lvl="0"/>
            <a:r>
              <a:rPr lang="fr-FR"/>
              <a:t>ipliciumquia porecati iditat amus ipsanis</a:t>
            </a:r>
          </a:p>
          <a:p>
            <a:pPr lvl="0"/>
            <a:r>
              <a:rPr lang="fr-FR"/>
              <a:t>imagnih illita quia nobis aut abore, sim</a:t>
            </a:r>
          </a:p>
          <a:p>
            <a:pPr lvl="0"/>
            <a:r>
              <a:rPr lang="fr-FR"/>
              <a:t>voluptati quod qui sit quae</a:t>
            </a:r>
          </a:p>
        </p:txBody>
      </p:sp>
      <p:sp>
        <p:nvSpPr>
          <p:cNvPr id="6" name="Espace réservé du graphique SmartArt 38">
            <a:extLst>
              <a:ext uri="{FF2B5EF4-FFF2-40B4-BE49-F238E27FC236}">
                <a16:creationId xmlns:a16="http://schemas.microsoft.com/office/drawing/2014/main" id="{FC3C6106-16F2-7F4C-C661-DDEA23B29826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1092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Cita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2B6A61-0B64-4A77-8667-41A32152168A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3180" y="4032274"/>
            <a:ext cx="15424941" cy="4401141"/>
          </a:xfrm>
        </p:spPr>
        <p:txBody>
          <a:bodyPr/>
          <a:lstStyle>
            <a:lvl1pPr algn="ctr">
              <a:lnSpc>
                <a:spcPct val="101000"/>
              </a:lnSpc>
              <a:defRPr sz="9580">
                <a:solidFill>
                  <a:srgbClr val="800064"/>
                </a:solidFill>
              </a:defRPr>
            </a:lvl1pPr>
          </a:lstStyle>
          <a:p>
            <a:r>
              <a:rPr lang="pt-BR"/>
              <a:t>Senimolum receatende</a:t>
            </a:r>
            <a:br>
              <a:rPr lang="pt-BR"/>
            </a:br>
            <a:r>
              <a:rPr lang="pt-BR"/>
              <a:t>pedit pliquam fugia</a:t>
            </a:r>
            <a:br>
              <a:rPr lang="pt-BR"/>
            </a:br>
            <a:r>
              <a:rPr lang="pt-BR"/>
              <a:t>voluptaectur reperument</a:t>
            </a:r>
            <a:endParaRPr lang="fr-FR"/>
          </a:p>
        </p:txBody>
      </p:sp>
      <p:sp>
        <p:nvSpPr>
          <p:cNvPr id="23" name="Espace réservé du graphique SmartArt 22">
            <a:extLst>
              <a:ext uri="{FF2B5EF4-FFF2-40B4-BE49-F238E27FC236}">
                <a16:creationId xmlns:a16="http://schemas.microsoft.com/office/drawing/2014/main" id="{9BD032B4-5E16-5E23-79E2-7B7E56BCA089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9462880" y="8550797"/>
            <a:ext cx="1408232" cy="1194530"/>
          </a:xfrm>
          <a:custGeom>
            <a:avLst/>
            <a:gdLst>
              <a:gd name="connsiteX0" fmla="*/ 993962 w 1408232"/>
              <a:gd name="connsiteY0" fmla="*/ 242 h 1194530"/>
              <a:gd name="connsiteX1" fmla="*/ 1408232 w 1408232"/>
              <a:gd name="connsiteY1" fmla="*/ 255 h 1194530"/>
              <a:gd name="connsiteX2" fmla="*/ 1408230 w 1408232"/>
              <a:gd name="connsiteY2" fmla="*/ 1194530 h 1194530"/>
              <a:gd name="connsiteX3" fmla="*/ 758646 w 1408232"/>
              <a:gd name="connsiteY3" fmla="*/ 1194416 h 1194530"/>
              <a:gd name="connsiteX4" fmla="*/ 654712 w 1408232"/>
              <a:gd name="connsiteY4" fmla="*/ 0 h 1194530"/>
              <a:gd name="connsiteX5" fmla="*/ 654696 w 1408232"/>
              <a:gd name="connsiteY5" fmla="*/ 1194274 h 1194530"/>
              <a:gd name="connsiteX6" fmla="*/ 0 w 1408232"/>
              <a:gd name="connsiteY6" fmla="*/ 1194320 h 1194530"/>
              <a:gd name="connsiteX7" fmla="*/ 235340 w 1408232"/>
              <a:gd name="connsiteY7" fmla="*/ 21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232" h="1194530">
                <a:moveTo>
                  <a:pt x="993962" y="242"/>
                </a:moveTo>
                <a:lnTo>
                  <a:pt x="1408232" y="255"/>
                </a:lnTo>
                <a:lnTo>
                  <a:pt x="1408230" y="1194530"/>
                </a:lnTo>
                <a:lnTo>
                  <a:pt x="758646" y="1194416"/>
                </a:lnTo>
                <a:close/>
                <a:moveTo>
                  <a:pt x="654712" y="0"/>
                </a:moveTo>
                <a:lnTo>
                  <a:pt x="654696" y="1194274"/>
                </a:lnTo>
                <a:lnTo>
                  <a:pt x="0" y="1194320"/>
                </a:lnTo>
                <a:lnTo>
                  <a:pt x="235340" y="21"/>
                </a:lnTo>
                <a:close/>
              </a:path>
            </a:pathLst>
          </a:custGeom>
          <a:solidFill>
            <a:srgbClr val="800064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4" name="Espace réservé du graphique SmartArt 23">
            <a:extLst>
              <a:ext uri="{FF2B5EF4-FFF2-40B4-BE49-F238E27FC236}">
                <a16:creationId xmlns:a16="http://schemas.microsoft.com/office/drawing/2014/main" id="{B53D0324-5B15-9C8C-63C9-EFD71BBD35F9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 rot="10800000">
            <a:off x="3168650" y="2918371"/>
            <a:ext cx="1408232" cy="1194530"/>
          </a:xfrm>
          <a:custGeom>
            <a:avLst/>
            <a:gdLst>
              <a:gd name="connsiteX0" fmla="*/ 993962 w 1408232"/>
              <a:gd name="connsiteY0" fmla="*/ 242 h 1194530"/>
              <a:gd name="connsiteX1" fmla="*/ 1408232 w 1408232"/>
              <a:gd name="connsiteY1" fmla="*/ 255 h 1194530"/>
              <a:gd name="connsiteX2" fmla="*/ 1408230 w 1408232"/>
              <a:gd name="connsiteY2" fmla="*/ 1194530 h 1194530"/>
              <a:gd name="connsiteX3" fmla="*/ 758646 w 1408232"/>
              <a:gd name="connsiteY3" fmla="*/ 1194416 h 1194530"/>
              <a:gd name="connsiteX4" fmla="*/ 654712 w 1408232"/>
              <a:gd name="connsiteY4" fmla="*/ 0 h 1194530"/>
              <a:gd name="connsiteX5" fmla="*/ 654696 w 1408232"/>
              <a:gd name="connsiteY5" fmla="*/ 1194274 h 1194530"/>
              <a:gd name="connsiteX6" fmla="*/ 0 w 1408232"/>
              <a:gd name="connsiteY6" fmla="*/ 1194320 h 1194530"/>
              <a:gd name="connsiteX7" fmla="*/ 235340 w 1408232"/>
              <a:gd name="connsiteY7" fmla="*/ 21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232" h="1194530">
                <a:moveTo>
                  <a:pt x="993962" y="242"/>
                </a:moveTo>
                <a:lnTo>
                  <a:pt x="1408232" y="255"/>
                </a:lnTo>
                <a:lnTo>
                  <a:pt x="1408230" y="1194530"/>
                </a:lnTo>
                <a:lnTo>
                  <a:pt x="758646" y="1194416"/>
                </a:lnTo>
                <a:close/>
                <a:moveTo>
                  <a:pt x="654712" y="0"/>
                </a:moveTo>
                <a:lnTo>
                  <a:pt x="654696" y="1194274"/>
                </a:lnTo>
                <a:lnTo>
                  <a:pt x="0" y="1194320"/>
                </a:lnTo>
                <a:lnTo>
                  <a:pt x="235340" y="21"/>
                </a:lnTo>
                <a:close/>
              </a:path>
            </a:pathLst>
          </a:custGeom>
          <a:solidFill>
            <a:srgbClr val="800064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40811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Citatio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05121BA-7D6F-4E39-BC52-16B6575A8D2C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3468" y="4911986"/>
            <a:ext cx="11252246" cy="3892027"/>
          </a:xfrm>
        </p:spPr>
        <p:txBody>
          <a:bodyPr/>
          <a:lstStyle>
            <a:lvl1pPr algn="l">
              <a:lnSpc>
                <a:spcPct val="88000"/>
              </a:lnSpc>
              <a:defRPr sz="9580">
                <a:solidFill>
                  <a:srgbClr val="FF4052"/>
                </a:solidFill>
              </a:defRPr>
            </a:lvl1pPr>
          </a:lstStyle>
          <a:p>
            <a:r>
              <a:rPr lang="pt-BR"/>
              <a:t>Nitia volupta tius</a:t>
            </a:r>
            <a:br>
              <a:rPr lang="pt-BR"/>
            </a:br>
            <a:r>
              <a:rPr lang="pt-BR"/>
              <a:t>volupienet ommos</a:t>
            </a:r>
            <a:br>
              <a:rPr lang="pt-BR"/>
            </a:br>
            <a:r>
              <a:rPr lang="pt-BR"/>
              <a:t>et prunet sequam.</a:t>
            </a:r>
            <a:endParaRPr lang="fr-FR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58F06C53-E984-2711-8C41-091B6A784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2775949"/>
            <a:ext cx="10761484" cy="7740276"/>
          </a:xfrm>
          <a:custGeom>
            <a:avLst/>
            <a:gdLst>
              <a:gd name="connsiteX0" fmla="*/ 0 w 10761484"/>
              <a:gd name="connsiteY0" fmla="*/ 0 h 7740276"/>
              <a:gd name="connsiteX1" fmla="*/ 10761484 w 10761484"/>
              <a:gd name="connsiteY1" fmla="*/ 1982784 h 7740276"/>
              <a:gd name="connsiteX2" fmla="*/ 10761484 w 10761484"/>
              <a:gd name="connsiteY2" fmla="*/ 5842318 h 7740276"/>
              <a:gd name="connsiteX3" fmla="*/ 0 w 10761484"/>
              <a:gd name="connsiteY3" fmla="*/ 7740276 h 774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1484" h="7740276">
                <a:moveTo>
                  <a:pt x="0" y="0"/>
                </a:moveTo>
                <a:lnTo>
                  <a:pt x="10761484" y="1982784"/>
                </a:lnTo>
                <a:lnTo>
                  <a:pt x="10761484" y="5842318"/>
                </a:lnTo>
                <a:lnTo>
                  <a:pt x="0" y="7740276"/>
                </a:lnTo>
                <a:close/>
              </a:path>
            </a:pathLst>
          </a:custGeom>
          <a:gradFill>
            <a:gsLst>
              <a:gs pos="0">
                <a:srgbClr val="B080F2"/>
              </a:gs>
              <a:gs pos="50000">
                <a:srgbClr val="D760A2"/>
              </a:gs>
              <a:gs pos="100000">
                <a:srgbClr val="FF4052"/>
              </a:gs>
            </a:gsLst>
            <a:lin ang="0" scaled="1"/>
          </a:gradFill>
        </p:spPr>
        <p:txBody>
          <a:bodyPr wrap="square" tIns="612000" rIns="972000" anchor="ctr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33000">
                <a:solidFill>
                  <a:schemeClr val="bg1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324</a:t>
            </a:r>
          </a:p>
        </p:txBody>
      </p:sp>
    </p:spTree>
    <p:extLst>
      <p:ext uri="{BB962C8B-B14F-4D97-AF65-F5344CB8AC3E}">
        <p14:creationId xmlns:p14="http://schemas.microsoft.com/office/powerpoint/2010/main" val="39898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Citations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36">
            <a:extLst>
              <a:ext uri="{FF2B5EF4-FFF2-40B4-BE49-F238E27FC236}">
                <a16:creationId xmlns:a16="http://schemas.microsoft.com/office/drawing/2014/main" id="{8EECE699-92BD-BFBB-3C7E-2060B297FA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8" y="0"/>
            <a:ext cx="24370453" cy="13716000"/>
          </a:xfrm>
          <a:gradFill>
            <a:gsLst>
              <a:gs pos="0">
                <a:srgbClr val="91C0BF"/>
              </a:gs>
              <a:gs pos="100000">
                <a:srgbClr val="00AFB5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D3FDC0-C759-4F06-BAD2-1BB4728AE170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62368" y="4641184"/>
            <a:ext cx="9021582" cy="4134658"/>
          </a:xfrm>
        </p:spPr>
        <p:txBody>
          <a:bodyPr/>
          <a:lstStyle>
            <a:lvl1pPr algn="l">
              <a:lnSpc>
                <a:spcPct val="101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pt-BR"/>
              <a:t>Nitia volupta</a:t>
            </a:r>
            <a:br>
              <a:rPr lang="pt-BR"/>
            </a:br>
            <a:r>
              <a:rPr lang="pt-BR"/>
              <a:t>volupienet et </a:t>
            </a:r>
            <a:br>
              <a:rPr lang="pt-BR"/>
            </a:br>
            <a:r>
              <a:rPr lang="pt-BR"/>
              <a:t>pruet sequam.</a:t>
            </a:r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7302564-4992-2AAC-3E42-0BFBAA660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" y="768479"/>
            <a:ext cx="14572119" cy="12175502"/>
          </a:xfrm>
          <a:custGeom>
            <a:avLst/>
            <a:gdLst>
              <a:gd name="connsiteX0" fmla="*/ 234 w 14679643"/>
              <a:gd name="connsiteY0" fmla="*/ 0 h 12175502"/>
              <a:gd name="connsiteX1" fmla="*/ 14679643 w 14679643"/>
              <a:gd name="connsiteY1" fmla="*/ 4107543 h 12175502"/>
              <a:gd name="connsiteX2" fmla="*/ 14679582 w 14679643"/>
              <a:gd name="connsiteY2" fmla="*/ 7932823 h 12175502"/>
              <a:gd name="connsiteX3" fmla="*/ 0 w 14679643"/>
              <a:gd name="connsiteY3" fmla="*/ 12175502 h 1217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9643" h="12175502">
                <a:moveTo>
                  <a:pt x="234" y="0"/>
                </a:moveTo>
                <a:lnTo>
                  <a:pt x="14679643" y="4107543"/>
                </a:lnTo>
                <a:lnTo>
                  <a:pt x="14679582" y="7932823"/>
                </a:lnTo>
                <a:lnTo>
                  <a:pt x="0" y="12175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tIns="612000" rIns="972000" anchor="ctr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35000">
                <a:solidFill>
                  <a:schemeClr val="accent3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130</a:t>
            </a:r>
          </a:p>
        </p:txBody>
      </p:sp>
      <p:sp>
        <p:nvSpPr>
          <p:cNvPr id="8" name="Espace réservé du graphique SmartArt 38">
            <a:extLst>
              <a:ext uri="{FF2B5EF4-FFF2-40B4-BE49-F238E27FC236}">
                <a16:creationId xmlns:a16="http://schemas.microsoft.com/office/drawing/2014/main" id="{216A5EB2-8BE6-812B-0E58-6CD01E67A24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0346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Citations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4BD26B1-A1D4-4AE3-AF18-4DE532AFE09B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62368" y="1868487"/>
            <a:ext cx="9021582" cy="4134658"/>
          </a:xfrm>
        </p:spPr>
        <p:txBody>
          <a:bodyPr/>
          <a:lstStyle>
            <a:lvl1pPr algn="l">
              <a:lnSpc>
                <a:spcPct val="101000"/>
              </a:lnSpc>
              <a:defRPr sz="9000">
                <a:solidFill>
                  <a:srgbClr val="C80E0E"/>
                </a:solidFill>
              </a:defRPr>
            </a:lvl1pPr>
          </a:lstStyle>
          <a:p>
            <a:r>
              <a:rPr lang="pt-BR"/>
              <a:t>Nitia volupta</a:t>
            </a:r>
            <a:br>
              <a:rPr lang="pt-BR"/>
            </a:br>
            <a:r>
              <a:rPr lang="pt-BR"/>
              <a:t>volupienet et </a:t>
            </a:r>
            <a:br>
              <a:rPr lang="pt-BR"/>
            </a:br>
            <a:r>
              <a:rPr lang="pt-BR"/>
              <a:t>pruet sequam.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1B13F7C-BC82-9E4A-2384-8A58641CA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" y="1710"/>
            <a:ext cx="14464169" cy="13716011"/>
          </a:xfrm>
          <a:custGeom>
            <a:avLst/>
            <a:gdLst>
              <a:gd name="connsiteX0" fmla="*/ 0 w 14464169"/>
              <a:gd name="connsiteY0" fmla="*/ 0 h 13716011"/>
              <a:gd name="connsiteX1" fmla="*/ 8730254 w 14464169"/>
              <a:gd name="connsiteY1" fmla="*/ 0 h 13716011"/>
              <a:gd name="connsiteX2" fmla="*/ 14464169 w 14464169"/>
              <a:gd name="connsiteY2" fmla="*/ 2078903 h 13716011"/>
              <a:gd name="connsiteX3" fmla="*/ 14464169 w 14464169"/>
              <a:gd name="connsiteY3" fmla="*/ 5823869 h 13716011"/>
              <a:gd name="connsiteX4" fmla="*/ 3830705 w 14464169"/>
              <a:gd name="connsiteY4" fmla="*/ 13716011 h 13716011"/>
              <a:gd name="connsiteX5" fmla="*/ 0 w 14464169"/>
              <a:gd name="connsiteY5" fmla="*/ 13716011 h 137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4169" h="13716011">
                <a:moveTo>
                  <a:pt x="0" y="0"/>
                </a:moveTo>
                <a:lnTo>
                  <a:pt x="8730254" y="0"/>
                </a:lnTo>
                <a:lnTo>
                  <a:pt x="14464169" y="2078903"/>
                </a:lnTo>
                <a:lnTo>
                  <a:pt x="14464169" y="5823869"/>
                </a:lnTo>
                <a:lnTo>
                  <a:pt x="3830705" y="13716011"/>
                </a:lnTo>
                <a:lnTo>
                  <a:pt x="0" y="1371601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720000" tIns="1908000" rIns="2592000" anchor="t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35000">
                <a:solidFill>
                  <a:schemeClr val="bg1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260</a:t>
            </a:r>
          </a:p>
        </p:txBody>
      </p:sp>
    </p:spTree>
    <p:extLst>
      <p:ext uri="{BB962C8B-B14F-4D97-AF65-F5344CB8AC3E}">
        <p14:creationId xmlns:p14="http://schemas.microsoft.com/office/powerpoint/2010/main" val="24498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Infograph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200BB77-0C1D-40E1-AE20-42E0810852DA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276350" y="1495424"/>
            <a:ext cx="10364107" cy="9999889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E5E3AC5-7B1E-04E4-1A63-D0020DB0F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30738" y="4270907"/>
            <a:ext cx="9176441" cy="550612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lang="fr-FR" sz="5000" kern="120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0">
              <a:lnSpc>
                <a:spcPct val="90000"/>
              </a:lnSpc>
              <a:spcBef>
                <a:spcPts val="0"/>
              </a:spcBef>
              <a:defRPr lang="fr-FR" sz="9000" kern="120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Titres lorem</a:t>
            </a:r>
          </a:p>
          <a:p>
            <a:pPr lvl="1"/>
            <a:r>
              <a:rPr lang="fr-FR"/>
              <a:t>Sous-titre</a:t>
            </a:r>
          </a:p>
          <a:p>
            <a:pPr lvl="0"/>
            <a:r>
              <a:rPr lang="fr-FR"/>
              <a:t>Atiur atissi dolupt Ehebem haet; ost porai tifecru nclu</a:t>
            </a:r>
          </a:p>
          <a:p>
            <a:pPr lvl="0"/>
            <a:r>
              <a:rPr lang="fr-FR"/>
              <a:t>dem aremper ionsuperis publius upimis. Etrae mordius</a:t>
            </a:r>
          </a:p>
          <a:p>
            <a:pPr lvl="0"/>
            <a:r>
              <a:rPr lang="fr-FR"/>
              <a:t>omnimis, non sent Gulicum tussustrae publiis clere</a:t>
            </a:r>
          </a:p>
          <a:p>
            <a:pPr lvl="0"/>
            <a:r>
              <a:rPr lang="fr-FR"/>
              <a:t>cios bonsulo stracchicae culvit. Escessignos, ora, musq</a:t>
            </a:r>
          </a:p>
          <a:p>
            <a:pPr lvl="0"/>
            <a:r>
              <a:rPr lang="fr-FR"/>
              <a:t>uidiend uconsus, constiam quei con taris int. Fultor pe-</a:t>
            </a:r>
          </a:p>
          <a:p>
            <a:pPr lvl="0"/>
            <a:r>
              <a:rPr lang="fr-FR"/>
              <a:t>reis hacta, quem deo, quidem aut publii posteris ad ne-</a:t>
            </a:r>
          </a:p>
          <a:p>
            <a:pPr lvl="0"/>
            <a:r>
              <a:rPr lang="fr-FR"/>
              <a:t>sid potem casdam sus ia Sendachuitil hoc, cionsus acie</a:t>
            </a:r>
          </a:p>
          <a:p>
            <a:pPr lvl="0"/>
            <a:r>
              <a:rPr lang="fr-FR"/>
              <a:t>maci cupil ocum nos, iam perum intilicaet ad iaedeores</a:t>
            </a:r>
          </a:p>
          <a:p>
            <a:pPr lvl="0"/>
            <a:r>
              <a:rPr lang="fr-FR"/>
              <a:t>vivas fue inatiquo.</a:t>
            </a:r>
          </a:p>
        </p:txBody>
      </p:sp>
    </p:spTree>
    <p:extLst>
      <p:ext uri="{BB962C8B-B14F-4D97-AF65-F5344CB8AC3E}">
        <p14:creationId xmlns:p14="http://schemas.microsoft.com/office/powerpoint/2010/main" val="25530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Infograph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493AC797-6E28-8B6E-6A72-B29B4BF62A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13512" y="5124"/>
            <a:ext cx="11857788" cy="13710876"/>
          </a:xfrm>
          <a:custGeom>
            <a:avLst/>
            <a:gdLst>
              <a:gd name="connsiteX0" fmla="*/ 40324 w 11857788"/>
              <a:gd name="connsiteY0" fmla="*/ 0 h 13710876"/>
              <a:gd name="connsiteX1" fmla="*/ 11857788 w 11857788"/>
              <a:gd name="connsiteY1" fmla="*/ 0 h 13710876"/>
              <a:gd name="connsiteX2" fmla="*/ 11857788 w 11857788"/>
              <a:gd name="connsiteY2" fmla="*/ 13710876 h 13710876"/>
              <a:gd name="connsiteX3" fmla="*/ 0 w 11857788"/>
              <a:gd name="connsiteY3" fmla="*/ 13710876 h 13710876"/>
              <a:gd name="connsiteX4" fmla="*/ 0 w 11857788"/>
              <a:gd name="connsiteY4" fmla="*/ 13700740 h 13710876"/>
              <a:gd name="connsiteX5" fmla="*/ 11855728 w 11857788"/>
              <a:gd name="connsiteY5" fmla="*/ 11550235 h 13710876"/>
              <a:gd name="connsiteX6" fmla="*/ 11855728 w 11857788"/>
              <a:gd name="connsiteY6" fmla="*/ 1979292 h 1371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788" h="13710876">
                <a:moveTo>
                  <a:pt x="40324" y="0"/>
                </a:moveTo>
                <a:lnTo>
                  <a:pt x="11857788" y="0"/>
                </a:lnTo>
                <a:lnTo>
                  <a:pt x="11857788" y="13710876"/>
                </a:lnTo>
                <a:lnTo>
                  <a:pt x="0" y="13710876"/>
                </a:lnTo>
                <a:lnTo>
                  <a:pt x="0" y="13700740"/>
                </a:lnTo>
                <a:lnTo>
                  <a:pt x="11855728" y="11550235"/>
                </a:lnTo>
                <a:lnTo>
                  <a:pt x="11855728" y="1979292"/>
                </a:lnTo>
                <a:close/>
              </a:path>
            </a:pathLst>
          </a:custGeom>
          <a:gradFill>
            <a:gsLst>
              <a:gs pos="0">
                <a:srgbClr val="48B7BA"/>
              </a:gs>
              <a:gs pos="100000">
                <a:srgbClr val="00B0B5"/>
              </a:gs>
            </a:gsLst>
            <a:lin ang="0" scaled="1"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3E7515A-39B8-4135-85BF-EC514B61E588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276350" y="1495424"/>
            <a:ext cx="10364107" cy="9999889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E5E3AC5-7B1E-04E4-1A63-D0020DB0F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30738" y="4270907"/>
            <a:ext cx="9176441" cy="550612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lang="fr-FR" sz="5000" kern="1200" smtClean="0">
                <a:solidFill>
                  <a:schemeClr val="accent3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0">
              <a:lnSpc>
                <a:spcPct val="90000"/>
              </a:lnSpc>
              <a:spcBef>
                <a:spcPts val="0"/>
              </a:spcBef>
              <a:defRPr lang="fr-FR" sz="9000" kern="120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Titres lorem</a:t>
            </a:r>
          </a:p>
          <a:p>
            <a:pPr lvl="1"/>
            <a:r>
              <a:rPr lang="fr-FR"/>
              <a:t>Sous-titre</a:t>
            </a:r>
          </a:p>
          <a:p>
            <a:pPr lvl="0"/>
            <a:r>
              <a:rPr lang="fr-FR"/>
              <a:t>Atiur atissi dolupt ehebem haet; ost porai tifecru nclu</a:t>
            </a:r>
          </a:p>
          <a:p>
            <a:pPr lvl="0"/>
            <a:r>
              <a:rPr lang="fr-FR"/>
              <a:t>dem aremper ionsuperis publius upimis. Etrae mordius</a:t>
            </a:r>
          </a:p>
          <a:p>
            <a:pPr lvl="0"/>
            <a:r>
              <a:rPr lang="fr-FR"/>
              <a:t>omnimis, non sent Gulicum tussustrae publiis clere</a:t>
            </a:r>
          </a:p>
          <a:p>
            <a:pPr lvl="0"/>
            <a:r>
              <a:rPr lang="fr-FR"/>
              <a:t>cios bonsulo stracchicae culvit. Escessignos, ora, musq</a:t>
            </a:r>
          </a:p>
          <a:p>
            <a:pPr lvl="0"/>
            <a:r>
              <a:rPr lang="fr-FR"/>
              <a:t>uidiend uconsus, constiam quei con taris int. Fultor pe-</a:t>
            </a:r>
          </a:p>
          <a:p>
            <a:pPr lvl="0"/>
            <a:r>
              <a:rPr lang="fr-FR"/>
              <a:t>reis hacta, quem deo, quidem aut publii posteris ad ne-</a:t>
            </a:r>
          </a:p>
          <a:p>
            <a:pPr lvl="0"/>
            <a:r>
              <a:rPr lang="fr-FR"/>
              <a:t>sid potem casdam sus ia Sendachuitil hoc, cionsus acie</a:t>
            </a:r>
          </a:p>
          <a:p>
            <a:pPr lvl="0"/>
            <a:r>
              <a:rPr lang="fr-FR"/>
              <a:t>maci cupil ocum nos, iam perum intilicaet ad iaedeores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6" name="Espace réservé du graphique SmartArt 38">
            <a:extLst>
              <a:ext uri="{FF2B5EF4-FFF2-40B4-BE49-F238E27FC236}">
                <a16:creationId xmlns:a16="http://schemas.microsoft.com/office/drawing/2014/main" id="{ED7BE54A-AC60-1E3B-0896-C0A23684824F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31200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Infographi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CFB64BD-7872-499B-B557-D6651EDD3B93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2738771" y="2401131"/>
            <a:ext cx="10364107" cy="9999889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99B23B29-2554-D96F-F9C9-2BC2B6738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0356178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2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6CF57179-E760-D1AD-B410-E304D82679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6351" y="3911724"/>
            <a:ext cx="10356179" cy="6978705"/>
          </a:xfrm>
        </p:spPr>
        <p:txBody>
          <a:bodyPr/>
          <a:lstStyle>
            <a:lvl1pPr>
              <a:defRPr sz="2500"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500"/>
            </a:lvl2pPr>
            <a:lvl3pPr>
              <a:defRPr sz="25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Atiur atissi doluptEhebem haet; ost porai tifecru nclu dem aremper</a:t>
            </a:r>
          </a:p>
          <a:p>
            <a:pPr lvl="0"/>
            <a:r>
              <a:rPr lang="fr-FR"/>
              <a:t>ionsuperis publius upimis. Etrae mordius omnimis, non sent</a:t>
            </a:r>
          </a:p>
          <a:p>
            <a:pPr lvl="0"/>
            <a:r>
              <a:rPr lang="fr-FR"/>
              <a:t>Gulicum tussustrae publiis clere cios bonsulo stracchicae culvit.</a:t>
            </a:r>
          </a:p>
          <a:p>
            <a:pPr lvl="0"/>
            <a:r>
              <a:rPr lang="fr-FR"/>
              <a:t>Escessignos, ora, musq uidiend uconsus, constiam quei con taris</a:t>
            </a:r>
          </a:p>
          <a:p>
            <a:pPr lvl="0"/>
            <a:r>
              <a:rPr lang="fr-FR"/>
              <a:t>int. Fultor pereis hacta, quem deo, quidem aut publii posteris ad</a:t>
            </a:r>
          </a:p>
          <a:p>
            <a:pPr lvl="0"/>
            <a:r>
              <a:rPr lang="fr-FR"/>
              <a:t>nesid potem casdam sus ia.</a:t>
            </a:r>
          </a:p>
          <a:p>
            <a:pPr lvl="0"/>
            <a:endParaRPr lang="fr-FR"/>
          </a:p>
          <a:p>
            <a:pPr lvl="0"/>
            <a:r>
              <a:rPr lang="fr-FR"/>
              <a:t>Duis mollis, est non commodo luctus, nisi erat porttitor ligula, eget lacinia odio sem nec elit. Praesent commodo cursus magna, vel scelerisque nisl consectetur et. </a:t>
            </a:r>
          </a:p>
          <a:p>
            <a:pPr lvl="0"/>
            <a:endParaRPr lang="fr-FR"/>
          </a:p>
          <a:p>
            <a:pPr lvl="2"/>
            <a:r>
              <a:rPr lang="fr-FR"/>
              <a:t>Sendachuitil hoc, cionsus acie maci cupil ocum nos, iam perum</a:t>
            </a:r>
          </a:p>
          <a:p>
            <a:pPr lvl="2"/>
            <a:r>
              <a:rPr lang="fr-FR"/>
              <a:t>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 Gulicum tussustrae.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AE3536BA-62BA-5023-1F5B-19B387C4F3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038775" y="3352774"/>
            <a:ext cx="2399075" cy="716030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0" indent="0">
              <a:buSzPct val="60000"/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defRPr sz="25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Gulicum cru</a:t>
            </a:r>
          </a:p>
          <a:p>
            <a:pPr lvl="1"/>
            <a:r>
              <a:rPr lang="fr-FR"/>
              <a:t>3 000 000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81A6F8C0-9163-BB8B-222D-AFCBA2A07F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8234" y="9220602"/>
            <a:ext cx="2399075" cy="716030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0" indent="0">
              <a:buSzPct val="60000"/>
              <a:buFont typeface="Arial" panose="020B0604020202020204" pitchFamily="34" charset="0"/>
              <a:buNone/>
              <a:defRPr sz="2000">
                <a:solidFill>
                  <a:srgbClr val="7AB327"/>
                </a:solidFill>
                <a:latin typeface="+mj-lt"/>
              </a:defRPr>
            </a:lvl2pPr>
            <a:lvl3pPr>
              <a:defRPr sz="25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Esgnos</a:t>
            </a:r>
          </a:p>
          <a:p>
            <a:pPr lvl="1"/>
            <a:r>
              <a:rPr lang="fr-FR"/>
              <a:t>230 000 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879B9804-44B1-8957-1AEE-B4E129EA79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82313" y="3352774"/>
            <a:ext cx="3113741" cy="716030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0" indent="0">
              <a:buSzPct val="60000"/>
              <a:buFont typeface="Arial" panose="020B0604020202020204" pitchFamily="34" charset="0"/>
              <a:buNone/>
              <a:defRPr sz="2000">
                <a:solidFill>
                  <a:srgbClr val="508ECC"/>
                </a:solidFill>
                <a:latin typeface="+mj-lt"/>
              </a:defRPr>
            </a:lvl2pPr>
            <a:lvl3pPr>
              <a:defRPr sz="25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Etrae mordius omnimis</a:t>
            </a:r>
          </a:p>
          <a:p>
            <a:pPr lvl="1"/>
            <a:r>
              <a:rPr lang="fr-FR"/>
              <a:t>300 000 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7EB88A99-ED28-DD94-7F1B-AE6EA20E1E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82313" y="5376565"/>
            <a:ext cx="2013187" cy="716030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0" indent="0">
              <a:buSzPct val="60000"/>
              <a:buFont typeface="Arial" panose="020B0604020202020204" pitchFamily="34" charset="0"/>
              <a:buNone/>
              <a:defRPr sz="2000">
                <a:solidFill>
                  <a:srgbClr val="28A092"/>
                </a:solidFill>
                <a:latin typeface="+mj-lt"/>
              </a:defRPr>
            </a:lvl2pPr>
            <a:lvl3pPr>
              <a:defRPr sz="25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Gulicum cru</a:t>
            </a:r>
          </a:p>
          <a:p>
            <a:pPr lvl="1"/>
            <a:r>
              <a:rPr lang="fr-FR"/>
              <a:t>1 500 000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BCC7933-2FE7-A887-DE47-04059A0FF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814064" y="10674785"/>
            <a:ext cx="3375262" cy="716030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0" indent="0">
              <a:buSzPct val="60000"/>
              <a:buFont typeface="Arial" panose="020B0604020202020204" pitchFamily="34" charset="0"/>
              <a:buNone/>
              <a:defRPr sz="2000">
                <a:solidFill>
                  <a:srgbClr val="264FC4"/>
                </a:solidFill>
                <a:latin typeface="+mj-lt"/>
              </a:defRPr>
            </a:lvl2pPr>
            <a:lvl3pPr>
              <a:defRPr sz="25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Etrae mordius omnimis</a:t>
            </a:r>
          </a:p>
          <a:p>
            <a:pPr lvl="1"/>
            <a:r>
              <a:rPr lang="fr-FR"/>
              <a:t>5 500 000 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C66149DF-A4A9-BD35-C8DA-E6E9B21523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38771" y="7667660"/>
            <a:ext cx="2013187" cy="716030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0" indent="0">
              <a:buSzPct val="60000"/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5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/>
              <a:t>Gulicum cru</a:t>
            </a:r>
          </a:p>
          <a:p>
            <a:pPr lvl="1"/>
            <a:r>
              <a:rPr lang="fr-FR"/>
              <a:t>50 000</a:t>
            </a:r>
          </a:p>
        </p:txBody>
      </p:sp>
    </p:spTree>
    <p:extLst>
      <p:ext uri="{BB962C8B-B14F-4D97-AF65-F5344CB8AC3E}">
        <p14:creationId xmlns:p14="http://schemas.microsoft.com/office/powerpoint/2010/main" val="31208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ransitions Chiff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2E0BC37-E066-494F-E837-43CAEB7A29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16346" y="472752"/>
            <a:ext cx="7014640" cy="6512552"/>
          </a:xfrm>
        </p:spPr>
        <p:txBody>
          <a:bodyPr/>
          <a:lstStyle>
            <a:lvl1pPr marL="0" indent="0" algn="r">
              <a:lnSpc>
                <a:spcPct val="92000"/>
              </a:lnSpc>
              <a:spcBef>
                <a:spcPts val="0"/>
              </a:spcBef>
              <a:defRPr sz="46000" spc="-2000" baseline="0">
                <a:blipFill dpi="0" rotWithShape="1"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FA7B05D-FF90-516A-D6E3-D91B2B6F2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1428" y="2983746"/>
            <a:ext cx="16013522" cy="2771849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800064"/>
                </a:solidFill>
              </a:defRPr>
            </a:lvl1pPr>
          </a:lstStyle>
          <a:p>
            <a:r>
              <a:rPr lang="fr-FR" dirty="0"/>
              <a:t>Titre sur une </a:t>
            </a:r>
            <a:br>
              <a:rPr lang="fr-FR" dirty="0"/>
            </a:br>
            <a:r>
              <a:rPr lang="fr-FR" dirty="0"/>
              <a:t>ou deux lignes max</a:t>
            </a:r>
          </a:p>
        </p:txBody>
      </p:sp>
    </p:spTree>
    <p:extLst>
      <p:ext uri="{BB962C8B-B14F-4D97-AF65-F5344CB8AC3E}">
        <p14:creationId xmlns:p14="http://schemas.microsoft.com/office/powerpoint/2010/main" val="30139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Infographi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6351B2-A274-40AA-8CC0-1641BD55E682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851901" y="3009900"/>
            <a:ext cx="14250978" cy="8648701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99B23B29-2554-D96F-F9C9-2BC2B6738F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0356178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6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6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6CF57179-E760-D1AD-B410-E304D82679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68422" y="3735819"/>
            <a:ext cx="6854816" cy="8144409"/>
          </a:xfrm>
        </p:spPr>
        <p:txBody>
          <a:bodyPr/>
          <a:lstStyle>
            <a:lvl1pPr>
              <a:defRPr sz="2500"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500"/>
            </a:lvl2pPr>
            <a:lvl3pPr>
              <a:defRPr sz="2500">
                <a:solidFill>
                  <a:schemeClr val="accent6"/>
                </a:solidFill>
              </a:defRPr>
            </a:lvl3pPr>
          </a:lstStyle>
          <a:p>
            <a:pPr lvl="0"/>
            <a:r>
              <a:rPr lang="fr-FR"/>
              <a:t>Odias audit acit, quaspit aturect orrunt.</a:t>
            </a:r>
          </a:p>
          <a:p>
            <a:pPr lvl="0"/>
            <a:r>
              <a:rPr lang="fr-FR"/>
              <a:t>Editis modi sum quate ellaut fugitias et</a:t>
            </a:r>
          </a:p>
          <a:p>
            <a:pPr lvl="0"/>
            <a:r>
              <a:rPr lang="fr-FR"/>
              <a:t>fugit quaspellore, quostio reiundicid quibus</a:t>
            </a:r>
          </a:p>
          <a:p>
            <a:pPr lvl="0"/>
            <a:r>
              <a:rPr lang="fr-FR"/>
              <a:t>magnatio inita de omnimus, volloraectae vent</a:t>
            </a:r>
          </a:p>
          <a:p>
            <a:pPr lvl="0"/>
            <a:r>
              <a:rPr lang="fr-FR"/>
              <a:t>labore, eium hariber fereius everum accum ut</a:t>
            </a:r>
          </a:p>
          <a:p>
            <a:pPr lvl="0"/>
            <a:r>
              <a:rPr lang="fr-FR"/>
              <a:t>volorecte volorem sim que eostibus eiciassunt,</a:t>
            </a:r>
          </a:p>
          <a:p>
            <a:pPr lvl="0"/>
            <a:r>
              <a:rPr lang="fr-FR"/>
              <a:t>sam, senimus si tem num latibus quia cust</a:t>
            </a:r>
          </a:p>
          <a:p>
            <a:pPr lvl="0"/>
            <a:r>
              <a:rPr lang="fr-FR"/>
              <a:t>rem. Nam, audae odi core rempernatiae</a:t>
            </a:r>
          </a:p>
          <a:p>
            <a:pPr lvl="0"/>
            <a:r>
              <a:rPr lang="fr-FR"/>
              <a:t>liquatur magnam, ullupta spellest aut</a:t>
            </a:r>
          </a:p>
          <a:p>
            <a:pPr lvl="0"/>
            <a:r>
              <a:rPr lang="fr-FR"/>
              <a:t>molorum volorem int.</a:t>
            </a:r>
          </a:p>
          <a:p>
            <a:pPr lvl="0"/>
            <a:endParaRPr lang="fr-FR"/>
          </a:p>
          <a:p>
            <a:pPr lvl="2"/>
            <a:endParaRPr lang="fr-FR"/>
          </a:p>
          <a:p>
            <a:pPr lvl="2"/>
            <a:r>
              <a:rPr lang="fr-FR"/>
              <a:t>Sendachuitil hoc, cionsus acie maci cupil ocum nos, iam perum 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</p:spTree>
    <p:extLst>
      <p:ext uri="{BB962C8B-B14F-4D97-AF65-F5344CB8AC3E}">
        <p14:creationId xmlns:p14="http://schemas.microsoft.com/office/powerpoint/2010/main" val="11259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Infograph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6">
            <a:extLst>
              <a:ext uri="{FF2B5EF4-FFF2-40B4-BE49-F238E27FC236}">
                <a16:creationId xmlns:a16="http://schemas.microsoft.com/office/drawing/2014/main" id="{85726971-8D4E-8406-C691-2893FB112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5650" cy="13716000"/>
          </a:xfrm>
          <a:gradFill>
            <a:gsLst>
              <a:gs pos="0">
                <a:srgbClr val="97C7EC"/>
              </a:gs>
              <a:gs pos="60000">
                <a:srgbClr val="5068F5">
                  <a:alpha val="95000"/>
                </a:srgbClr>
              </a:gs>
              <a:gs pos="100000">
                <a:srgbClr val="5068F5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E746E1FD-7844-8F16-B740-45F9A23C2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09818" y="3155708"/>
            <a:ext cx="9974082" cy="7111883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lang="fr-FR" sz="9000" kern="1200">
                <a:solidFill>
                  <a:srgbClr val="5068F5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508ECC"/>
                </a:solidFill>
                <a:latin typeface="+mj-lt"/>
              </a:defRPr>
            </a:lvl2pPr>
          </a:lstStyle>
          <a:p>
            <a:pPr lvl="1"/>
            <a:r>
              <a:rPr lang="fr-FR"/>
              <a:t>Natiorenem</a:t>
            </a:r>
            <a:br>
              <a:rPr lang="fr-FR"/>
            </a:br>
            <a:r>
              <a:rPr lang="fr-FR"/>
              <a:t>fugiantiur atissi</a:t>
            </a:r>
            <a:br>
              <a:rPr lang="fr-FR"/>
            </a:br>
            <a:r>
              <a:rPr lang="fr-FR"/>
              <a:t>doluptas arum</a:t>
            </a:r>
          </a:p>
          <a:p>
            <a:pPr lvl="0"/>
            <a:r>
              <a:rPr lang="fr-FR"/>
              <a:t>ipsum idebit volo</a:t>
            </a:r>
            <a:br>
              <a:rPr lang="fr-FR"/>
            </a:br>
            <a:r>
              <a:rPr lang="fr-FR"/>
              <a:t>te maiores mai.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EE0AF-C74D-408E-82BC-AB80A2D14425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3851ECD7-AD52-097B-1719-89B35F50BA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5784" y="1754299"/>
            <a:ext cx="9974082" cy="1401409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Placez ici </a:t>
            </a:r>
            <a:br>
              <a:rPr lang="fr-FR"/>
            </a:br>
            <a:r>
              <a:rPr lang="fr-FR"/>
              <a:t>votre illustration</a:t>
            </a:r>
          </a:p>
        </p:txBody>
      </p:sp>
    </p:spTree>
    <p:extLst>
      <p:ext uri="{BB962C8B-B14F-4D97-AF65-F5344CB8AC3E}">
        <p14:creationId xmlns:p14="http://schemas.microsoft.com/office/powerpoint/2010/main" val="23590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Infographi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6">
            <a:extLst>
              <a:ext uri="{FF2B5EF4-FFF2-40B4-BE49-F238E27FC236}">
                <a16:creationId xmlns:a16="http://schemas.microsoft.com/office/drawing/2014/main" id="{85726971-8D4E-8406-C691-2893FB112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85650" y="0"/>
            <a:ext cx="12185650" cy="13716000"/>
          </a:xfrm>
          <a:gradFill>
            <a:gsLst>
              <a:gs pos="0">
                <a:srgbClr val="BA6AA7"/>
              </a:gs>
              <a:gs pos="60000">
                <a:srgbClr val="800064"/>
              </a:gs>
              <a:gs pos="100000">
                <a:srgbClr val="800064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8A2543-9A7C-42FE-84A2-6827E57601C5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E746E1FD-7844-8F16-B740-45F9A23C2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2450" y="3155708"/>
            <a:ext cx="9974082" cy="7111883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0"/>
              </a:spcAft>
              <a:defRPr lang="fr-FR" sz="900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BA6AA7"/>
                </a:solidFill>
                <a:latin typeface="+mj-lt"/>
              </a:defRPr>
            </a:lvl2pPr>
          </a:lstStyle>
          <a:p>
            <a:pPr lvl="1"/>
            <a:r>
              <a:rPr lang="fr-FR"/>
              <a:t>Natiorenem</a:t>
            </a:r>
            <a:br>
              <a:rPr lang="fr-FR"/>
            </a:br>
            <a:r>
              <a:rPr lang="fr-FR"/>
              <a:t>fugiantiur atissi</a:t>
            </a:r>
            <a:br>
              <a:rPr lang="fr-FR"/>
            </a:br>
            <a:r>
              <a:rPr lang="fr-FR"/>
              <a:t>doluptas arum</a:t>
            </a:r>
          </a:p>
          <a:p>
            <a:pPr lvl="0"/>
            <a:r>
              <a:rPr lang="fr-FR"/>
              <a:t>ipsum idebit volo</a:t>
            </a:r>
            <a:br>
              <a:rPr lang="fr-FR"/>
            </a:br>
            <a:r>
              <a:rPr lang="fr-FR"/>
              <a:t>te maiores mai.</a:t>
            </a:r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38B22A60-A727-D5A2-8F78-02E7BF92631F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6F63F9F-6338-F8DC-9E20-76CD0D6B1E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91434" y="1608212"/>
            <a:ext cx="9974082" cy="1401409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Placez ici </a:t>
            </a:r>
            <a:br>
              <a:rPr lang="fr-FR"/>
            </a:br>
            <a:r>
              <a:rPr lang="fr-FR"/>
              <a:t>votre illustration</a:t>
            </a:r>
          </a:p>
        </p:txBody>
      </p:sp>
    </p:spTree>
    <p:extLst>
      <p:ext uri="{BB962C8B-B14F-4D97-AF65-F5344CB8AC3E}">
        <p14:creationId xmlns:p14="http://schemas.microsoft.com/office/powerpoint/2010/main" val="9172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Infographi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36">
            <a:extLst>
              <a:ext uri="{FF2B5EF4-FFF2-40B4-BE49-F238E27FC236}">
                <a16:creationId xmlns:a16="http://schemas.microsoft.com/office/drawing/2014/main" id="{336DA9FF-3CE2-9427-BC2B-4A269C5369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7559" y="655742"/>
            <a:ext cx="10320807" cy="11706417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834D5C-BEB9-4A95-B484-E06671767798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7EDDB292-62B2-08B1-6747-EE8B07160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85649" y="0"/>
            <a:ext cx="12185652" cy="13716000"/>
          </a:xfrm>
          <a:gradFill>
            <a:gsLst>
              <a:gs pos="0">
                <a:srgbClr val="91C0BF"/>
              </a:gs>
              <a:gs pos="58000">
                <a:srgbClr val="00AFB5"/>
              </a:gs>
              <a:gs pos="100000">
                <a:srgbClr val="00AFB5"/>
              </a:gs>
            </a:gsLst>
            <a:lin ang="0" scaled="1"/>
          </a:gradFill>
        </p:spPr>
        <p:txBody>
          <a:bodyPr lIns="1440000" rIns="1332000" anchor="ctr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fr-FR" sz="9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508ECC"/>
                </a:solidFill>
                <a:latin typeface="+mj-lt"/>
              </a:defRPr>
            </a:lvl2pPr>
          </a:lstStyle>
          <a:p>
            <a:pPr lvl="0"/>
            <a:r>
              <a:rPr lang="fr-FR"/>
              <a:t>Natiorenem</a:t>
            </a:r>
            <a:br>
              <a:rPr lang="fr-FR"/>
            </a:br>
            <a:r>
              <a:rPr lang="fr-FR"/>
              <a:t>fugiantiur atissi</a:t>
            </a:r>
            <a:br>
              <a:rPr lang="fr-FR"/>
            </a:br>
            <a:r>
              <a:rPr lang="fr-FR"/>
              <a:t>doluptas arum</a:t>
            </a:r>
          </a:p>
          <a:p>
            <a:pPr lvl="0"/>
            <a:r>
              <a:rPr lang="fr-FR"/>
              <a:t>ipsum idebit volo</a:t>
            </a:r>
            <a:br>
              <a:rPr lang="fr-FR"/>
            </a:br>
            <a:r>
              <a:rPr lang="fr-FR"/>
              <a:t>te maiores mai.</a:t>
            </a:r>
          </a:p>
        </p:txBody>
      </p:sp>
      <p:sp>
        <p:nvSpPr>
          <p:cNvPr id="7" name="Espace réservé du graphique SmartArt 38">
            <a:extLst>
              <a:ext uri="{FF2B5EF4-FFF2-40B4-BE49-F238E27FC236}">
                <a16:creationId xmlns:a16="http://schemas.microsoft.com/office/drawing/2014/main" id="{170108B4-B189-2963-C0F8-650C08DCB5D7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SmartArt07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6A7B20D5-B9F2-70D7-9D94-4C071CCF90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0921" y="1782383"/>
            <a:ext cx="9974082" cy="1401409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lang="fr-FR"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Placez ici </a:t>
            </a:r>
            <a:br>
              <a:rPr lang="fr-FR"/>
            </a:br>
            <a:r>
              <a:rPr lang="fr-FR"/>
              <a:t>votre illustration</a:t>
            </a:r>
          </a:p>
        </p:txBody>
      </p:sp>
    </p:spTree>
    <p:extLst>
      <p:ext uri="{BB962C8B-B14F-4D97-AF65-F5344CB8AC3E}">
        <p14:creationId xmlns:p14="http://schemas.microsoft.com/office/powerpoint/2010/main" val="26914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5DD2671-63AF-0E82-D5EF-61D24045AFB5}"/>
              </a:ext>
            </a:extLst>
          </p:cNvPr>
          <p:cNvSpPr txBox="1"/>
          <p:nvPr/>
        </p:nvSpPr>
        <p:spPr>
          <a:xfrm>
            <a:off x="1151908" y="934650"/>
            <a:ext cx="121840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0">
                <a:latin typeface="+mj-lt"/>
              </a:rPr>
              <a:t>Pages de texte</a:t>
            </a:r>
            <a:endParaRPr lang="fr-FR" sz="5000">
              <a:latin typeface="Avenir LT Std 35 Light" panose="020B040202020302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A3A578E-8637-4C2C-833F-6668B6AA5096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61E52B-8133-A92D-1098-FC717574172D}"/>
              </a:ext>
            </a:extLst>
          </p:cNvPr>
          <p:cNvSpPr txBox="1"/>
          <p:nvPr/>
        </p:nvSpPr>
        <p:spPr>
          <a:xfrm>
            <a:off x="1151908" y="934650"/>
            <a:ext cx="121840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0">
                <a:latin typeface="+mj-lt"/>
              </a:rPr>
              <a:t>Pages de texte</a:t>
            </a:r>
            <a:endParaRPr lang="fr-FR" sz="5000"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36">
            <a:extLst>
              <a:ext uri="{FF2B5EF4-FFF2-40B4-BE49-F238E27FC236}">
                <a16:creationId xmlns:a16="http://schemas.microsoft.com/office/drawing/2014/main" id="{19BC0CB4-927C-64B9-1E3A-4F44B20DBE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5650" cy="13716000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0A53CE2E-D3E5-FD72-BB18-A8D49BA583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21465" y="2494889"/>
            <a:ext cx="9176441" cy="8254439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defRPr sz="2500"/>
            </a:lvl1pPr>
            <a:lvl2pPr mar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defRPr lang="fr-FR" sz="4000" kern="1200" smtClean="0">
                <a:solidFill>
                  <a:schemeClr val="accent6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0">
              <a:lnSpc>
                <a:spcPct val="90000"/>
              </a:lnSpc>
              <a:spcBef>
                <a:spcPts val="0"/>
              </a:spcBef>
              <a:defRPr lang="fr-FR" sz="700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0">
              <a:defRPr sz="2500">
                <a:solidFill>
                  <a:schemeClr val="accent6"/>
                </a:solidFill>
              </a:defRPr>
            </a:lvl4pPr>
          </a:lstStyle>
          <a:p>
            <a:pPr lvl="2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sur une </a:t>
            </a:r>
            <a:br>
              <a:rPr lang="fr-FR" dirty="0"/>
            </a:br>
            <a:r>
              <a:rPr lang="fr-FR" dirty="0"/>
              <a:t>ou deux lignes.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</a:t>
            </a:r>
            <a:r>
              <a:rPr lang="fr-FR" dirty="0"/>
              <a:t> </a:t>
            </a:r>
            <a:r>
              <a:rPr lang="fr-FR" dirty="0" err="1"/>
              <a:t>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</a:t>
            </a:r>
            <a:r>
              <a:rPr lang="fr-FR" dirty="0" err="1"/>
              <a:t>nclu</a:t>
            </a:r>
            <a:endParaRPr lang="fr-FR" dirty="0"/>
          </a:p>
          <a:p>
            <a:pPr lvl="0"/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 </a:t>
            </a:r>
            <a:r>
              <a:rPr lang="fr-FR" dirty="0" err="1"/>
              <a:t>Etrae</a:t>
            </a:r>
            <a:r>
              <a:rPr lang="fr-FR" dirty="0"/>
              <a:t> </a:t>
            </a:r>
            <a:r>
              <a:rPr lang="fr-FR" dirty="0" err="1"/>
              <a:t>mordius</a:t>
            </a:r>
            <a:endParaRPr lang="fr-FR" dirty="0"/>
          </a:p>
          <a:p>
            <a:pPr lvl="0"/>
            <a:r>
              <a:rPr lang="fr-FR" dirty="0" err="1"/>
              <a:t>omnimis</a:t>
            </a:r>
            <a:r>
              <a:rPr lang="fr-FR" dirty="0"/>
              <a:t>, non sent </a:t>
            </a:r>
            <a:r>
              <a:rPr lang="fr-FR" dirty="0" err="1"/>
              <a:t>Gulicum</a:t>
            </a:r>
            <a:r>
              <a:rPr lang="fr-FR" dirty="0"/>
              <a:t> </a:t>
            </a:r>
            <a:r>
              <a:rPr lang="fr-FR" dirty="0" err="1"/>
              <a:t>tussustrae</a:t>
            </a:r>
            <a:r>
              <a:rPr lang="fr-FR" dirty="0"/>
              <a:t> </a:t>
            </a:r>
            <a:r>
              <a:rPr lang="fr-FR" dirty="0" err="1"/>
              <a:t>publiis</a:t>
            </a:r>
            <a:r>
              <a:rPr lang="fr-FR" dirty="0"/>
              <a:t> </a:t>
            </a:r>
            <a:r>
              <a:rPr lang="fr-FR" dirty="0" err="1"/>
              <a:t>clere</a:t>
            </a:r>
            <a:endParaRPr lang="fr-FR" dirty="0"/>
          </a:p>
          <a:p>
            <a:pPr lvl="0"/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. </a:t>
            </a:r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endParaRPr lang="fr-FR" dirty="0"/>
          </a:p>
          <a:p>
            <a:pPr lvl="0"/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, </a:t>
            </a:r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quei</a:t>
            </a:r>
            <a:r>
              <a:rPr lang="fr-FR" dirty="0"/>
              <a:t> con taris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Fultor</a:t>
            </a:r>
            <a:endParaRPr lang="fr-FR" dirty="0"/>
          </a:p>
          <a:p>
            <a:pPr lvl="0"/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, quem deo,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publii</a:t>
            </a:r>
            <a:r>
              <a:rPr lang="fr-FR" dirty="0"/>
              <a:t> </a:t>
            </a:r>
            <a:r>
              <a:rPr lang="fr-FR" dirty="0" err="1"/>
              <a:t>posteris</a:t>
            </a:r>
            <a:r>
              <a:rPr lang="fr-FR" dirty="0"/>
              <a:t> ad</a:t>
            </a:r>
          </a:p>
          <a:p>
            <a:pPr lvl="0"/>
            <a:r>
              <a:rPr lang="fr-FR" dirty="0" err="1"/>
              <a:t>nesid</a:t>
            </a:r>
            <a:r>
              <a:rPr lang="fr-FR" dirty="0"/>
              <a:t> </a:t>
            </a:r>
            <a:r>
              <a:rPr lang="fr-FR" dirty="0" err="1"/>
              <a:t>potem</a:t>
            </a:r>
            <a:r>
              <a:rPr lang="fr-FR" dirty="0"/>
              <a:t> </a:t>
            </a:r>
            <a:r>
              <a:rPr lang="fr-FR" dirty="0" err="1"/>
              <a:t>casdam</a:t>
            </a:r>
            <a:r>
              <a:rPr lang="fr-FR" dirty="0"/>
              <a:t> sus </a:t>
            </a:r>
            <a:r>
              <a:rPr lang="fr-FR" dirty="0" err="1"/>
              <a:t>ia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endParaRPr lang="fr-FR" dirty="0"/>
          </a:p>
          <a:p>
            <a:pPr lvl="0"/>
            <a:r>
              <a:rPr lang="fr-FR" dirty="0" err="1"/>
              <a:t>culvit</a:t>
            </a:r>
            <a:r>
              <a:rPr lang="fr-FR" dirty="0"/>
              <a:t>. </a:t>
            </a:r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,</a:t>
            </a:r>
          </a:p>
          <a:p>
            <a:pPr lvl="0"/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quei</a:t>
            </a:r>
            <a:r>
              <a:rPr lang="fr-FR" dirty="0"/>
              <a:t> con taris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, quem</a:t>
            </a:r>
          </a:p>
          <a:p>
            <a:pPr lvl="0"/>
            <a:r>
              <a:rPr lang="fr-FR" dirty="0"/>
              <a:t>deo,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publii</a:t>
            </a:r>
            <a:r>
              <a:rPr lang="fr-FR" dirty="0"/>
              <a:t> </a:t>
            </a:r>
            <a:r>
              <a:rPr lang="fr-FR" dirty="0" err="1"/>
              <a:t>posteris</a:t>
            </a:r>
            <a:endParaRPr lang="fr-FR" dirty="0"/>
          </a:p>
          <a:p>
            <a:pPr lvl="0"/>
            <a:endParaRPr lang="fr-FR" dirty="0"/>
          </a:p>
          <a:p>
            <a:pPr lvl="3"/>
            <a:r>
              <a:rPr lang="fr-FR" dirty="0" err="1"/>
              <a:t>Senl</a:t>
            </a:r>
            <a:r>
              <a:rPr lang="fr-FR" dirty="0"/>
              <a:t> hoc,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 </a:t>
            </a:r>
            <a:r>
              <a:rPr lang="fr-FR" dirty="0" err="1"/>
              <a:t>ocum</a:t>
            </a:r>
            <a:r>
              <a:rPr lang="fr-FR" dirty="0"/>
              <a:t> nos, </a:t>
            </a:r>
            <a:r>
              <a:rPr lang="fr-FR" dirty="0" err="1"/>
              <a:t>iam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perum</a:t>
            </a:r>
            <a:r>
              <a:rPr lang="fr-FR" dirty="0"/>
              <a:t> </a:t>
            </a:r>
            <a:r>
              <a:rPr lang="fr-FR" dirty="0" err="1"/>
              <a:t>intilidachuiticaet</a:t>
            </a:r>
            <a:r>
              <a:rPr lang="fr-FR" dirty="0"/>
              <a:t> ad </a:t>
            </a:r>
            <a:r>
              <a:rPr lang="fr-FR" dirty="0" err="1"/>
              <a:t>iaedeores</a:t>
            </a:r>
            <a:r>
              <a:rPr lang="fr-FR" dirty="0"/>
              <a:t> </a:t>
            </a:r>
            <a:r>
              <a:rPr lang="fr-FR" dirty="0" err="1"/>
              <a:t>vivas</a:t>
            </a:r>
            <a:br>
              <a:rPr lang="fr-FR" dirty="0"/>
            </a:b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inatiquo</a:t>
            </a:r>
            <a:r>
              <a:rPr lang="fr-FR" dirty="0"/>
              <a:t>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1F3B8B-0F1B-4C4E-AC0E-6C85BD8EAFE1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0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36">
            <a:extLst>
              <a:ext uri="{FF2B5EF4-FFF2-40B4-BE49-F238E27FC236}">
                <a16:creationId xmlns:a16="http://schemas.microsoft.com/office/drawing/2014/main" id="{19BC0CB4-927C-64B9-1E3A-4F44B20DBE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85650" y="0"/>
            <a:ext cx="12185650" cy="13716000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0A53CE2E-D3E5-FD72-BB18-A8D49BA583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7267" y="2494889"/>
            <a:ext cx="9176441" cy="8254439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defRPr sz="2500"/>
            </a:lvl1pPr>
            <a:lvl2pPr mar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defRPr lang="fr-FR" sz="4000" kern="1200" smtClean="0">
                <a:solidFill>
                  <a:srgbClr val="28A09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0">
              <a:lnSpc>
                <a:spcPct val="90000"/>
              </a:lnSpc>
              <a:spcBef>
                <a:spcPts val="0"/>
              </a:spcBef>
              <a:defRPr lang="fr-FR" sz="7000" kern="1200" smtClean="0">
                <a:solidFill>
                  <a:srgbClr val="28A092"/>
                </a:solidFill>
                <a:latin typeface="+mj-lt"/>
                <a:ea typeface="+mn-ea"/>
                <a:cs typeface="+mn-cs"/>
              </a:defRPr>
            </a:lvl3pPr>
            <a:lvl4pPr marL="0">
              <a:defRPr sz="2500">
                <a:solidFill>
                  <a:srgbClr val="28A092"/>
                </a:solidFill>
              </a:defRPr>
            </a:lvl4pPr>
          </a:lstStyle>
          <a:p>
            <a:pPr lvl="2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sur une </a:t>
            </a:r>
            <a:br>
              <a:rPr lang="fr-FR" dirty="0"/>
            </a:br>
            <a:r>
              <a:rPr lang="fr-FR" dirty="0"/>
              <a:t>ou deux lignes.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</a:t>
            </a:r>
            <a:r>
              <a:rPr lang="fr-FR" dirty="0"/>
              <a:t> </a:t>
            </a:r>
            <a:r>
              <a:rPr lang="fr-FR" dirty="0" err="1"/>
              <a:t>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</a:t>
            </a:r>
            <a:r>
              <a:rPr lang="fr-FR" dirty="0" err="1"/>
              <a:t>nclu</a:t>
            </a:r>
            <a:endParaRPr lang="fr-FR" dirty="0"/>
          </a:p>
          <a:p>
            <a:pPr lvl="0"/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 </a:t>
            </a:r>
            <a:r>
              <a:rPr lang="fr-FR" dirty="0" err="1"/>
              <a:t>Etrae</a:t>
            </a:r>
            <a:r>
              <a:rPr lang="fr-FR" dirty="0"/>
              <a:t> </a:t>
            </a:r>
            <a:r>
              <a:rPr lang="fr-FR" dirty="0" err="1"/>
              <a:t>mordius</a:t>
            </a:r>
            <a:endParaRPr lang="fr-FR" dirty="0"/>
          </a:p>
          <a:p>
            <a:pPr lvl="0"/>
            <a:r>
              <a:rPr lang="fr-FR" dirty="0" err="1"/>
              <a:t>omnimis</a:t>
            </a:r>
            <a:r>
              <a:rPr lang="fr-FR" dirty="0"/>
              <a:t>, non sent </a:t>
            </a:r>
            <a:r>
              <a:rPr lang="fr-FR" dirty="0" err="1"/>
              <a:t>Gulicum</a:t>
            </a:r>
            <a:r>
              <a:rPr lang="fr-FR" dirty="0"/>
              <a:t> </a:t>
            </a:r>
            <a:r>
              <a:rPr lang="fr-FR" dirty="0" err="1"/>
              <a:t>tussustrae</a:t>
            </a:r>
            <a:r>
              <a:rPr lang="fr-FR" dirty="0"/>
              <a:t> </a:t>
            </a:r>
            <a:r>
              <a:rPr lang="fr-FR" dirty="0" err="1"/>
              <a:t>publiis</a:t>
            </a:r>
            <a:r>
              <a:rPr lang="fr-FR" dirty="0"/>
              <a:t> </a:t>
            </a:r>
            <a:r>
              <a:rPr lang="fr-FR" dirty="0" err="1"/>
              <a:t>clere</a:t>
            </a:r>
            <a:endParaRPr lang="fr-FR" dirty="0"/>
          </a:p>
          <a:p>
            <a:pPr lvl="0"/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r>
              <a:rPr lang="fr-FR" dirty="0"/>
              <a:t> </a:t>
            </a:r>
            <a:r>
              <a:rPr lang="fr-FR" dirty="0" err="1"/>
              <a:t>culvit</a:t>
            </a:r>
            <a:r>
              <a:rPr lang="fr-FR" dirty="0"/>
              <a:t>. </a:t>
            </a:r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endParaRPr lang="fr-FR" dirty="0"/>
          </a:p>
          <a:p>
            <a:pPr lvl="0"/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, </a:t>
            </a:r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quei</a:t>
            </a:r>
            <a:r>
              <a:rPr lang="fr-FR" dirty="0"/>
              <a:t> con taris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Fultor</a:t>
            </a:r>
            <a:endParaRPr lang="fr-FR" dirty="0"/>
          </a:p>
          <a:p>
            <a:pPr lvl="0"/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, quem deo,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publii</a:t>
            </a:r>
            <a:r>
              <a:rPr lang="fr-FR" dirty="0"/>
              <a:t> </a:t>
            </a:r>
            <a:r>
              <a:rPr lang="fr-FR" dirty="0" err="1"/>
              <a:t>posteris</a:t>
            </a:r>
            <a:r>
              <a:rPr lang="fr-FR" dirty="0"/>
              <a:t> ad</a:t>
            </a:r>
          </a:p>
          <a:p>
            <a:pPr lvl="0"/>
            <a:r>
              <a:rPr lang="fr-FR" dirty="0" err="1"/>
              <a:t>nesid</a:t>
            </a:r>
            <a:r>
              <a:rPr lang="fr-FR" dirty="0"/>
              <a:t> </a:t>
            </a:r>
            <a:r>
              <a:rPr lang="fr-FR" dirty="0" err="1"/>
              <a:t>potem</a:t>
            </a:r>
            <a:r>
              <a:rPr lang="fr-FR" dirty="0"/>
              <a:t> </a:t>
            </a:r>
            <a:r>
              <a:rPr lang="fr-FR" dirty="0" err="1"/>
              <a:t>casdam</a:t>
            </a:r>
            <a:r>
              <a:rPr lang="fr-FR" dirty="0"/>
              <a:t> sus </a:t>
            </a:r>
            <a:r>
              <a:rPr lang="fr-FR" dirty="0" err="1"/>
              <a:t>ia</a:t>
            </a:r>
            <a:r>
              <a:rPr lang="fr-FR" dirty="0"/>
              <a:t> </a:t>
            </a:r>
            <a:r>
              <a:rPr lang="fr-FR" dirty="0" err="1"/>
              <a:t>cios</a:t>
            </a:r>
            <a:r>
              <a:rPr lang="fr-FR" dirty="0"/>
              <a:t> </a:t>
            </a:r>
            <a:r>
              <a:rPr lang="fr-FR" dirty="0" err="1"/>
              <a:t>bonsulo</a:t>
            </a:r>
            <a:r>
              <a:rPr lang="fr-FR" dirty="0"/>
              <a:t> </a:t>
            </a:r>
            <a:r>
              <a:rPr lang="fr-FR" dirty="0" err="1"/>
              <a:t>stracchicae</a:t>
            </a:r>
            <a:endParaRPr lang="fr-FR" dirty="0"/>
          </a:p>
          <a:p>
            <a:pPr lvl="0"/>
            <a:r>
              <a:rPr lang="fr-FR" dirty="0" err="1"/>
              <a:t>culvit</a:t>
            </a:r>
            <a:r>
              <a:rPr lang="fr-FR" dirty="0"/>
              <a:t>. </a:t>
            </a:r>
            <a:r>
              <a:rPr lang="fr-FR" dirty="0" err="1"/>
              <a:t>Escessignos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musq</a:t>
            </a:r>
            <a:r>
              <a:rPr lang="fr-FR" dirty="0"/>
              <a:t> </a:t>
            </a:r>
            <a:r>
              <a:rPr lang="fr-FR" dirty="0" err="1"/>
              <a:t>uidiend</a:t>
            </a:r>
            <a:r>
              <a:rPr lang="fr-FR" dirty="0"/>
              <a:t> </a:t>
            </a:r>
            <a:r>
              <a:rPr lang="fr-FR" dirty="0" err="1"/>
              <a:t>uconsus</a:t>
            </a:r>
            <a:r>
              <a:rPr lang="fr-FR" dirty="0"/>
              <a:t>,</a:t>
            </a:r>
          </a:p>
          <a:p>
            <a:pPr lvl="0"/>
            <a:r>
              <a:rPr lang="fr-FR" dirty="0" err="1"/>
              <a:t>constiam</a:t>
            </a:r>
            <a:r>
              <a:rPr lang="fr-FR" dirty="0"/>
              <a:t> </a:t>
            </a:r>
            <a:r>
              <a:rPr lang="fr-FR" dirty="0" err="1"/>
              <a:t>quei</a:t>
            </a:r>
            <a:r>
              <a:rPr lang="fr-FR" dirty="0"/>
              <a:t> con taris </a:t>
            </a:r>
            <a:r>
              <a:rPr lang="fr-FR" dirty="0" err="1"/>
              <a:t>int</a:t>
            </a:r>
            <a:r>
              <a:rPr lang="fr-FR" dirty="0"/>
              <a:t>. </a:t>
            </a:r>
            <a:r>
              <a:rPr lang="fr-FR" dirty="0" err="1"/>
              <a:t>Fultor</a:t>
            </a:r>
            <a:r>
              <a:rPr lang="fr-FR" dirty="0"/>
              <a:t> </a:t>
            </a:r>
            <a:r>
              <a:rPr lang="fr-FR" dirty="0" err="1"/>
              <a:t>pereis</a:t>
            </a:r>
            <a:r>
              <a:rPr lang="fr-FR" dirty="0"/>
              <a:t> </a:t>
            </a:r>
            <a:r>
              <a:rPr lang="fr-FR" dirty="0" err="1"/>
              <a:t>hacta</a:t>
            </a:r>
            <a:r>
              <a:rPr lang="fr-FR" dirty="0"/>
              <a:t>, quem</a:t>
            </a:r>
          </a:p>
          <a:p>
            <a:pPr lvl="0"/>
            <a:r>
              <a:rPr lang="fr-FR" dirty="0"/>
              <a:t>deo,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publii</a:t>
            </a:r>
            <a:r>
              <a:rPr lang="fr-FR" dirty="0"/>
              <a:t> </a:t>
            </a:r>
            <a:r>
              <a:rPr lang="fr-FR" dirty="0" err="1"/>
              <a:t>posteris</a:t>
            </a:r>
            <a:endParaRPr lang="fr-FR" dirty="0"/>
          </a:p>
          <a:p>
            <a:pPr lvl="0"/>
            <a:endParaRPr lang="fr-FR" dirty="0"/>
          </a:p>
          <a:p>
            <a:pPr lvl="3"/>
            <a:r>
              <a:rPr lang="fr-FR" dirty="0" err="1"/>
              <a:t>Senl</a:t>
            </a:r>
            <a:r>
              <a:rPr lang="fr-FR" dirty="0"/>
              <a:t> hoc, </a:t>
            </a:r>
            <a:r>
              <a:rPr lang="fr-FR" dirty="0" err="1"/>
              <a:t>cionsus</a:t>
            </a:r>
            <a:r>
              <a:rPr lang="fr-FR" dirty="0"/>
              <a:t> </a:t>
            </a:r>
            <a:r>
              <a:rPr lang="fr-FR" dirty="0" err="1"/>
              <a:t>acie</a:t>
            </a:r>
            <a:r>
              <a:rPr lang="fr-FR" dirty="0"/>
              <a:t> </a:t>
            </a:r>
            <a:r>
              <a:rPr lang="fr-FR" dirty="0" err="1"/>
              <a:t>maci</a:t>
            </a:r>
            <a:r>
              <a:rPr lang="fr-FR" dirty="0"/>
              <a:t> </a:t>
            </a:r>
            <a:r>
              <a:rPr lang="fr-FR" dirty="0" err="1"/>
              <a:t>cupil</a:t>
            </a:r>
            <a:r>
              <a:rPr lang="fr-FR" dirty="0"/>
              <a:t> </a:t>
            </a:r>
            <a:r>
              <a:rPr lang="fr-FR" dirty="0" err="1"/>
              <a:t>ocum</a:t>
            </a:r>
            <a:r>
              <a:rPr lang="fr-FR" dirty="0"/>
              <a:t> nos, </a:t>
            </a:r>
            <a:r>
              <a:rPr lang="fr-FR" dirty="0" err="1"/>
              <a:t>iam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perum</a:t>
            </a:r>
            <a:r>
              <a:rPr lang="fr-FR" dirty="0"/>
              <a:t> </a:t>
            </a:r>
            <a:r>
              <a:rPr lang="fr-FR" dirty="0" err="1"/>
              <a:t>intilidachuiticaet</a:t>
            </a:r>
            <a:r>
              <a:rPr lang="fr-FR" dirty="0"/>
              <a:t> ad </a:t>
            </a:r>
            <a:r>
              <a:rPr lang="fr-FR" dirty="0" err="1"/>
              <a:t>iaedeores</a:t>
            </a:r>
            <a:r>
              <a:rPr lang="fr-FR" dirty="0"/>
              <a:t> </a:t>
            </a:r>
            <a:r>
              <a:rPr lang="fr-FR" dirty="0" err="1"/>
              <a:t>vivas</a:t>
            </a:r>
            <a:br>
              <a:rPr lang="fr-FR" dirty="0"/>
            </a:b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inatiquo</a:t>
            </a:r>
            <a:r>
              <a:rPr lang="fr-FR" dirty="0"/>
              <a:t>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A833F3-B722-413C-B275-4CC1F9156EB1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graphique SmartArt 6">
            <a:extLst>
              <a:ext uri="{FF2B5EF4-FFF2-40B4-BE49-F238E27FC236}">
                <a16:creationId xmlns:a16="http://schemas.microsoft.com/office/drawing/2014/main" id="{60D08F3B-DEDD-5394-6B7D-0F335EEE74C0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29278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AA570E-F010-4AF0-AD06-D3BB0A3F68D6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382422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C80E0E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5700" y="4572000"/>
            <a:ext cx="12636499" cy="6075253"/>
          </a:xfrm>
        </p:spPr>
        <p:txBody>
          <a:bodyPr/>
          <a:lstStyle>
            <a:lvl1pPr>
              <a:defRPr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defRPr>
                <a:solidFill>
                  <a:srgbClr val="C80E0E"/>
                </a:solidFill>
              </a:defRPr>
            </a:lvl3pPr>
          </a:lstStyle>
          <a:p>
            <a:pPr lvl="0"/>
            <a:r>
              <a:rPr lang="fr-FR"/>
              <a:t>Atiur atissi doluptEhebem haet; ost porai tifecru nclu dem aremper</a:t>
            </a:r>
          </a:p>
          <a:p>
            <a:pPr lvl="0"/>
            <a:r>
              <a:rPr lang="fr-FR"/>
              <a:t>ionsuperis publius upimis. Etrae mordius omnimis, non sent</a:t>
            </a:r>
          </a:p>
          <a:p>
            <a:pPr lvl="0"/>
            <a:r>
              <a:rPr lang="fr-FR"/>
              <a:t>Gulicum tussustrae publiis clere cios bonsulo stracchicae culvit.</a:t>
            </a:r>
          </a:p>
          <a:p>
            <a:pPr lvl="0"/>
            <a:r>
              <a:rPr lang="fr-FR"/>
              <a:t>Escessignos, ora, musq uidiend uconsus, constiam quei con taris</a:t>
            </a:r>
          </a:p>
          <a:p>
            <a:pPr lvl="0"/>
            <a:r>
              <a:rPr lang="fr-FR"/>
              <a:t>int. Fultor pereis hacta, quem deo, quidem aut publii posteris ad</a:t>
            </a:r>
          </a:p>
          <a:p>
            <a:pPr lvl="0"/>
            <a:r>
              <a:rPr lang="fr-FR"/>
              <a:t>nesid potem casdam sus ia.</a:t>
            </a:r>
          </a:p>
          <a:p>
            <a:pPr lvl="0"/>
            <a:endParaRPr lang="fr-FR"/>
          </a:p>
          <a:p>
            <a:pPr lvl="2"/>
            <a:r>
              <a:rPr lang="fr-FR"/>
              <a:t>Sendachuitil hoc, cionsus acie maci cupil ocum nos, iam perum</a:t>
            </a:r>
          </a:p>
          <a:p>
            <a:pPr lvl="2"/>
            <a:r>
              <a:rPr lang="fr-FR"/>
              <a:t>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 Gulicum tussustrae.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  <p:sp>
        <p:nvSpPr>
          <p:cNvPr id="8" name="Espace réservé pour une image  36">
            <a:extLst>
              <a:ext uri="{FF2B5EF4-FFF2-40B4-BE49-F238E27FC236}">
                <a16:creationId xmlns:a16="http://schemas.microsoft.com/office/drawing/2014/main" id="{3318400B-1E68-5404-9976-4B28AA6A25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349700" y="0"/>
            <a:ext cx="9021600" cy="2627018"/>
          </a:xfrm>
          <a:custGeom>
            <a:avLst/>
            <a:gdLst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0 w 9021600"/>
              <a:gd name="connsiteY3" fmla="*/ 2627018 h 2627018"/>
              <a:gd name="connsiteX4" fmla="*/ 0 w 9021600"/>
              <a:gd name="connsiteY4" fmla="*/ 0 h 2627018"/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9021600 w 9021600"/>
              <a:gd name="connsiteY3" fmla="*/ 2627018 h 2627018"/>
              <a:gd name="connsiteX4" fmla="*/ 0 w 9021600"/>
              <a:gd name="connsiteY4" fmla="*/ 0 h 26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1600" h="2627018">
                <a:moveTo>
                  <a:pt x="0" y="0"/>
                </a:moveTo>
                <a:lnTo>
                  <a:pt x="9021600" y="0"/>
                </a:lnTo>
                <a:lnTo>
                  <a:pt x="9021600" y="2627018"/>
                </a:lnTo>
                <a:lnTo>
                  <a:pt x="9021600" y="26270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B5E5E"/>
              </a:gs>
              <a:gs pos="50000">
                <a:srgbClr val="D93535"/>
              </a:gs>
              <a:gs pos="100000">
                <a:srgbClr val="C70D0D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image6</a:t>
            </a:r>
          </a:p>
        </p:txBody>
      </p:sp>
    </p:spTree>
    <p:extLst>
      <p:ext uri="{BB962C8B-B14F-4D97-AF65-F5344CB8AC3E}">
        <p14:creationId xmlns:p14="http://schemas.microsoft.com/office/powerpoint/2010/main" val="18902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D275BC-30C5-4A18-904F-7616C44FF51F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122045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6351" y="3584943"/>
            <a:ext cx="11220450" cy="6075253"/>
          </a:xfrm>
        </p:spPr>
        <p:txBody>
          <a:bodyPr/>
          <a:lstStyle>
            <a:lvl1pPr>
              <a:defRPr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defRPr>
                <a:solidFill>
                  <a:srgbClr val="800064"/>
                </a:solidFill>
              </a:defRPr>
            </a:lvl3pPr>
          </a:lstStyle>
          <a:p>
            <a:pPr lvl="0"/>
            <a:r>
              <a:rPr lang="fr-FR"/>
              <a:t>Atiur atissi doluptEhebem haet; ost porai tifecru nclu dem aremper</a:t>
            </a:r>
          </a:p>
          <a:p>
            <a:pPr lvl="0"/>
            <a:r>
              <a:rPr lang="fr-FR"/>
              <a:t>ionsuperis publius upimis. Etrae mordius omnimis, non sent</a:t>
            </a:r>
          </a:p>
          <a:p>
            <a:pPr lvl="0"/>
            <a:r>
              <a:rPr lang="fr-FR"/>
              <a:t>Gulicum tussustrae publiis clere cios bonsulo stracchicae culvit.</a:t>
            </a:r>
          </a:p>
          <a:p>
            <a:pPr lvl="0"/>
            <a:r>
              <a:rPr lang="fr-FR"/>
              <a:t>Escessignos, ora, musq uidiend uconsus, constiam quei con taris</a:t>
            </a:r>
          </a:p>
          <a:p>
            <a:pPr lvl="0"/>
            <a:r>
              <a:rPr lang="fr-FR"/>
              <a:t>int. Fultor pereis hacta, quem deo, quidem aut publii posteris ad</a:t>
            </a:r>
          </a:p>
          <a:p>
            <a:pPr lvl="0"/>
            <a:r>
              <a:rPr lang="fr-FR"/>
              <a:t>nesid potem casdam sus ia.</a:t>
            </a:r>
          </a:p>
          <a:p>
            <a:pPr lvl="0"/>
            <a:endParaRPr lang="fr-FR"/>
          </a:p>
          <a:p>
            <a:pPr lvl="2"/>
            <a:r>
              <a:rPr lang="fr-FR"/>
              <a:t>Sendachuitil hoc, cionsus acie maci cupil ocum nos, iam perum</a:t>
            </a:r>
          </a:p>
          <a:p>
            <a:pPr lvl="2"/>
            <a:r>
              <a:rPr lang="fr-FR"/>
              <a:t>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 Gulicum tussustrae.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D383F042-F51E-BC7B-C17A-D7E4F9497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92256" y="2439"/>
            <a:ext cx="11579845" cy="13712942"/>
          </a:xfrm>
          <a:custGeom>
            <a:avLst/>
            <a:gdLst>
              <a:gd name="connsiteX0" fmla="*/ 0 w 11579845"/>
              <a:gd name="connsiteY0" fmla="*/ 0 h 13712942"/>
              <a:gd name="connsiteX1" fmla="*/ 4418617 w 11579845"/>
              <a:gd name="connsiteY1" fmla="*/ 0 h 13712942"/>
              <a:gd name="connsiteX2" fmla="*/ 11579845 w 11579845"/>
              <a:gd name="connsiteY2" fmla="*/ 7059621 h 13712942"/>
              <a:gd name="connsiteX3" fmla="*/ 11579845 w 11579845"/>
              <a:gd name="connsiteY3" fmla="*/ 13712942 h 13712942"/>
              <a:gd name="connsiteX4" fmla="*/ 3123506 w 11579845"/>
              <a:gd name="connsiteY4" fmla="*/ 13712942 h 1371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845" h="13712942">
                <a:moveTo>
                  <a:pt x="0" y="0"/>
                </a:moveTo>
                <a:lnTo>
                  <a:pt x="4418617" y="0"/>
                </a:lnTo>
                <a:lnTo>
                  <a:pt x="11579845" y="7059621"/>
                </a:lnTo>
                <a:lnTo>
                  <a:pt x="11579845" y="13712942"/>
                </a:lnTo>
                <a:lnTo>
                  <a:pt x="3123506" y="13712942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39712815-00CB-5BD9-07D3-AC1A74D5E39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7199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ext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48BACC6E-1D37-9D2A-2D69-1CB02B5EF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055004" y="0"/>
            <a:ext cx="12316296" cy="13712958"/>
          </a:xfrm>
          <a:custGeom>
            <a:avLst/>
            <a:gdLst>
              <a:gd name="connsiteX0" fmla="*/ 8461492 w 12316296"/>
              <a:gd name="connsiteY0" fmla="*/ 0 h 13712958"/>
              <a:gd name="connsiteX1" fmla="*/ 10026580 w 12316296"/>
              <a:gd name="connsiteY1" fmla="*/ 0 h 13712958"/>
              <a:gd name="connsiteX2" fmla="*/ 12316296 w 12316296"/>
              <a:gd name="connsiteY2" fmla="*/ 13712958 h 13712958"/>
              <a:gd name="connsiteX3" fmla="*/ 0 w 12316296"/>
              <a:gd name="connsiteY3" fmla="*/ 13712958 h 137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6296" h="13712958">
                <a:moveTo>
                  <a:pt x="8461492" y="0"/>
                </a:moveTo>
                <a:lnTo>
                  <a:pt x="10026580" y="0"/>
                </a:lnTo>
                <a:lnTo>
                  <a:pt x="12316296" y="13712958"/>
                </a:lnTo>
                <a:lnTo>
                  <a:pt x="0" y="13712958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122045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1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6351" y="3584943"/>
            <a:ext cx="11220450" cy="6075253"/>
          </a:xfrm>
        </p:spPr>
        <p:txBody>
          <a:bodyPr/>
          <a:lstStyle>
            <a:lvl1pPr>
              <a:defRPr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/>
              <a:t>Atiur atissi doluptEhebem haet; ost porai tifecru nclu dem aremper</a:t>
            </a:r>
          </a:p>
          <a:p>
            <a:pPr lvl="0"/>
            <a:r>
              <a:rPr lang="fr-FR"/>
              <a:t>ionsuperis publius upimis. Etrae mordius omnimis, non sent</a:t>
            </a:r>
          </a:p>
          <a:p>
            <a:pPr lvl="0"/>
            <a:r>
              <a:rPr lang="fr-FR"/>
              <a:t>Gulicum tussustrae publiis clere cios bonsulo stracchicae culvit.</a:t>
            </a:r>
          </a:p>
          <a:p>
            <a:pPr lvl="0"/>
            <a:r>
              <a:rPr lang="fr-FR"/>
              <a:t>Escessignos, ora, musq uidiend uconsus, constiam quei con taris</a:t>
            </a:r>
          </a:p>
          <a:p>
            <a:pPr lvl="0"/>
            <a:r>
              <a:rPr lang="fr-FR"/>
              <a:t>int. Fultor pereis hacta, quem deo, quidem aut publii posteris ad</a:t>
            </a:r>
          </a:p>
          <a:p>
            <a:pPr lvl="0"/>
            <a:r>
              <a:rPr lang="fr-FR"/>
              <a:t>nesid potem casdam sus ia.</a:t>
            </a:r>
          </a:p>
          <a:p>
            <a:pPr lvl="0"/>
            <a:endParaRPr lang="fr-FR"/>
          </a:p>
          <a:p>
            <a:pPr lvl="2"/>
            <a:r>
              <a:rPr lang="fr-FR"/>
              <a:t>Sendachuitil hoc, cionsus acie maci cupil ocum nos, iam perum</a:t>
            </a:r>
          </a:p>
          <a:p>
            <a:pPr lvl="2"/>
            <a:r>
              <a:rPr lang="fr-FR"/>
              <a:t>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 Gulicum tussustrae.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34A8C1-88E8-446B-BE62-63F09F554770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39712815-00CB-5BD9-07D3-AC1A74D5E39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25833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Cita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3180" y="4032274"/>
            <a:ext cx="15424941" cy="4401141"/>
          </a:xfrm>
        </p:spPr>
        <p:txBody>
          <a:bodyPr/>
          <a:lstStyle>
            <a:lvl1pPr algn="ctr">
              <a:lnSpc>
                <a:spcPct val="101000"/>
              </a:lnSpc>
              <a:defRPr sz="9580">
                <a:solidFill>
                  <a:srgbClr val="800064"/>
                </a:solidFill>
              </a:defRPr>
            </a:lvl1pPr>
          </a:lstStyle>
          <a:p>
            <a:r>
              <a:rPr lang="pt-BR"/>
              <a:t>Senimolum receatende</a:t>
            </a:r>
            <a:br>
              <a:rPr lang="pt-BR"/>
            </a:br>
            <a:r>
              <a:rPr lang="pt-BR"/>
              <a:t>pedit pliquam fugia</a:t>
            </a:r>
            <a:br>
              <a:rPr lang="pt-BR"/>
            </a:br>
            <a:r>
              <a:rPr lang="pt-BR"/>
              <a:t>voluptaectur reperument</a:t>
            </a:r>
            <a:endParaRPr lang="fr-FR"/>
          </a:p>
        </p:txBody>
      </p:sp>
      <p:sp>
        <p:nvSpPr>
          <p:cNvPr id="23" name="Espace réservé du graphique SmartArt 22">
            <a:extLst>
              <a:ext uri="{FF2B5EF4-FFF2-40B4-BE49-F238E27FC236}">
                <a16:creationId xmlns:a16="http://schemas.microsoft.com/office/drawing/2014/main" id="{9BD032B4-5E16-5E23-79E2-7B7E56BCA089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9462880" y="8550797"/>
            <a:ext cx="1408232" cy="1194530"/>
          </a:xfrm>
          <a:custGeom>
            <a:avLst/>
            <a:gdLst>
              <a:gd name="connsiteX0" fmla="*/ 993962 w 1408232"/>
              <a:gd name="connsiteY0" fmla="*/ 242 h 1194530"/>
              <a:gd name="connsiteX1" fmla="*/ 1408232 w 1408232"/>
              <a:gd name="connsiteY1" fmla="*/ 255 h 1194530"/>
              <a:gd name="connsiteX2" fmla="*/ 1408230 w 1408232"/>
              <a:gd name="connsiteY2" fmla="*/ 1194530 h 1194530"/>
              <a:gd name="connsiteX3" fmla="*/ 758646 w 1408232"/>
              <a:gd name="connsiteY3" fmla="*/ 1194416 h 1194530"/>
              <a:gd name="connsiteX4" fmla="*/ 654712 w 1408232"/>
              <a:gd name="connsiteY4" fmla="*/ 0 h 1194530"/>
              <a:gd name="connsiteX5" fmla="*/ 654696 w 1408232"/>
              <a:gd name="connsiteY5" fmla="*/ 1194274 h 1194530"/>
              <a:gd name="connsiteX6" fmla="*/ 0 w 1408232"/>
              <a:gd name="connsiteY6" fmla="*/ 1194320 h 1194530"/>
              <a:gd name="connsiteX7" fmla="*/ 235340 w 1408232"/>
              <a:gd name="connsiteY7" fmla="*/ 21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232" h="1194530">
                <a:moveTo>
                  <a:pt x="993962" y="242"/>
                </a:moveTo>
                <a:lnTo>
                  <a:pt x="1408232" y="255"/>
                </a:lnTo>
                <a:lnTo>
                  <a:pt x="1408230" y="1194530"/>
                </a:lnTo>
                <a:lnTo>
                  <a:pt x="758646" y="1194416"/>
                </a:lnTo>
                <a:close/>
                <a:moveTo>
                  <a:pt x="654712" y="0"/>
                </a:moveTo>
                <a:lnTo>
                  <a:pt x="654696" y="1194274"/>
                </a:lnTo>
                <a:lnTo>
                  <a:pt x="0" y="1194320"/>
                </a:lnTo>
                <a:lnTo>
                  <a:pt x="235340" y="21"/>
                </a:lnTo>
                <a:close/>
              </a:path>
            </a:pathLst>
          </a:custGeom>
          <a:solidFill>
            <a:srgbClr val="800064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4" name="Espace réservé du graphique SmartArt 23">
            <a:extLst>
              <a:ext uri="{FF2B5EF4-FFF2-40B4-BE49-F238E27FC236}">
                <a16:creationId xmlns:a16="http://schemas.microsoft.com/office/drawing/2014/main" id="{B53D0324-5B15-9C8C-63C9-EFD71BBD35F9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 rot="10800000">
            <a:off x="3168650" y="2918371"/>
            <a:ext cx="1408232" cy="1194530"/>
          </a:xfrm>
          <a:custGeom>
            <a:avLst/>
            <a:gdLst>
              <a:gd name="connsiteX0" fmla="*/ 993962 w 1408232"/>
              <a:gd name="connsiteY0" fmla="*/ 242 h 1194530"/>
              <a:gd name="connsiteX1" fmla="*/ 1408232 w 1408232"/>
              <a:gd name="connsiteY1" fmla="*/ 255 h 1194530"/>
              <a:gd name="connsiteX2" fmla="*/ 1408230 w 1408232"/>
              <a:gd name="connsiteY2" fmla="*/ 1194530 h 1194530"/>
              <a:gd name="connsiteX3" fmla="*/ 758646 w 1408232"/>
              <a:gd name="connsiteY3" fmla="*/ 1194416 h 1194530"/>
              <a:gd name="connsiteX4" fmla="*/ 654712 w 1408232"/>
              <a:gd name="connsiteY4" fmla="*/ 0 h 1194530"/>
              <a:gd name="connsiteX5" fmla="*/ 654696 w 1408232"/>
              <a:gd name="connsiteY5" fmla="*/ 1194274 h 1194530"/>
              <a:gd name="connsiteX6" fmla="*/ 0 w 1408232"/>
              <a:gd name="connsiteY6" fmla="*/ 1194320 h 1194530"/>
              <a:gd name="connsiteX7" fmla="*/ 235340 w 1408232"/>
              <a:gd name="connsiteY7" fmla="*/ 21 h 1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232" h="1194530">
                <a:moveTo>
                  <a:pt x="993962" y="242"/>
                </a:moveTo>
                <a:lnTo>
                  <a:pt x="1408232" y="255"/>
                </a:lnTo>
                <a:lnTo>
                  <a:pt x="1408230" y="1194530"/>
                </a:lnTo>
                <a:lnTo>
                  <a:pt x="758646" y="1194416"/>
                </a:lnTo>
                <a:close/>
                <a:moveTo>
                  <a:pt x="654712" y="0"/>
                </a:moveTo>
                <a:lnTo>
                  <a:pt x="654696" y="1194274"/>
                </a:lnTo>
                <a:lnTo>
                  <a:pt x="0" y="1194320"/>
                </a:lnTo>
                <a:lnTo>
                  <a:pt x="235340" y="21"/>
                </a:lnTo>
                <a:close/>
              </a:path>
            </a:pathLst>
          </a:custGeom>
          <a:solidFill>
            <a:srgbClr val="800064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9619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Text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6">
            <a:extLst>
              <a:ext uri="{FF2B5EF4-FFF2-40B4-BE49-F238E27FC236}">
                <a16:creationId xmlns:a16="http://schemas.microsoft.com/office/drawing/2014/main" id="{791C1E9E-59E1-8C3B-0FBA-0F8FDAFAE01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874171" y="0"/>
            <a:ext cx="11497129" cy="13716000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1122045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9024FA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9024FA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6351" y="4160421"/>
            <a:ext cx="11220450" cy="6075253"/>
          </a:xfrm>
        </p:spPr>
        <p:txBody>
          <a:bodyPr/>
          <a:lstStyle>
            <a:lvl1pPr>
              <a:defRPr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defRPr>
                <a:solidFill>
                  <a:srgbClr val="AF80F2"/>
                </a:solidFill>
              </a:defRPr>
            </a:lvl3pPr>
          </a:lstStyle>
          <a:p>
            <a:pPr lvl="0"/>
            <a:r>
              <a:rPr lang="fr-FR"/>
              <a:t>Atiur atissi doluptEhebem haet; ost porai tifecru nclu dem aremper</a:t>
            </a:r>
          </a:p>
          <a:p>
            <a:pPr lvl="0"/>
            <a:r>
              <a:rPr lang="fr-FR"/>
              <a:t>ionsuperis publius upimis. Etrae mordius omnimis, non sent</a:t>
            </a:r>
          </a:p>
          <a:p>
            <a:pPr lvl="0"/>
            <a:r>
              <a:rPr lang="fr-FR"/>
              <a:t>Gulicum tussustrae publiis clere cios bonsulo stracchicae culvit.</a:t>
            </a:r>
          </a:p>
          <a:p>
            <a:pPr lvl="0"/>
            <a:r>
              <a:rPr lang="fr-FR"/>
              <a:t>Escessignos, ora, musq uidiend uconsus, constiam quei con taris</a:t>
            </a:r>
          </a:p>
          <a:p>
            <a:pPr lvl="0"/>
            <a:r>
              <a:rPr lang="fr-FR"/>
              <a:t>int. Fultor pereis hacta, quem deo, quidem aut publii posteris ad</a:t>
            </a:r>
          </a:p>
          <a:p>
            <a:pPr lvl="0"/>
            <a:r>
              <a:rPr lang="fr-FR"/>
              <a:t>nesid potem casdam sus ia.</a:t>
            </a:r>
          </a:p>
          <a:p>
            <a:pPr lvl="0"/>
            <a:endParaRPr lang="fr-FR"/>
          </a:p>
          <a:p>
            <a:pPr lvl="2"/>
            <a:r>
              <a:rPr lang="fr-FR"/>
              <a:t>Sendachuitil hoc, cionsus acie maci cupil ocum nos, iam perum</a:t>
            </a:r>
          </a:p>
          <a:p>
            <a:pPr lvl="2"/>
            <a:r>
              <a:rPr lang="fr-FR"/>
              <a:t>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 Gulicum tussustrae.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4090B4-6139-42B5-AF03-C56F615864C1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graphique SmartArt 4">
            <a:extLst>
              <a:ext uri="{FF2B5EF4-FFF2-40B4-BE49-F238E27FC236}">
                <a16:creationId xmlns:a16="http://schemas.microsoft.com/office/drawing/2014/main" id="{39712815-00CB-5BD9-07D3-AC1A74D5E39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34126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36">
            <a:extLst>
              <a:ext uri="{FF2B5EF4-FFF2-40B4-BE49-F238E27FC236}">
                <a16:creationId xmlns:a16="http://schemas.microsoft.com/office/drawing/2014/main" id="{9C9E74F9-6354-B541-6D36-C41977EB13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7509391"/>
            <a:ext cx="24370748" cy="6206609"/>
          </a:xfrm>
          <a:custGeom>
            <a:avLst/>
            <a:gdLst>
              <a:gd name="connsiteX0" fmla="*/ 0 w 24371300"/>
              <a:gd name="connsiteY0" fmla="*/ 0 h 6193357"/>
              <a:gd name="connsiteX1" fmla="*/ 24371300 w 24371300"/>
              <a:gd name="connsiteY1" fmla="*/ 0 h 6193357"/>
              <a:gd name="connsiteX2" fmla="*/ 24371300 w 24371300"/>
              <a:gd name="connsiteY2" fmla="*/ 6193357 h 6193357"/>
              <a:gd name="connsiteX3" fmla="*/ 0 w 24371300"/>
              <a:gd name="connsiteY3" fmla="*/ 6193357 h 6193357"/>
              <a:gd name="connsiteX4" fmla="*/ 0 w 24371300"/>
              <a:gd name="connsiteY4" fmla="*/ 0 h 6193357"/>
              <a:gd name="connsiteX0" fmla="*/ 0 w 24371300"/>
              <a:gd name="connsiteY0" fmla="*/ 0 h 6193357"/>
              <a:gd name="connsiteX1" fmla="*/ 24370748 w 24371300"/>
              <a:gd name="connsiteY1" fmla="*/ 720209 h 6193357"/>
              <a:gd name="connsiteX2" fmla="*/ 24371300 w 24371300"/>
              <a:gd name="connsiteY2" fmla="*/ 6193357 h 6193357"/>
              <a:gd name="connsiteX3" fmla="*/ 0 w 24371300"/>
              <a:gd name="connsiteY3" fmla="*/ 6193357 h 6193357"/>
              <a:gd name="connsiteX4" fmla="*/ 0 w 24371300"/>
              <a:gd name="connsiteY4" fmla="*/ 0 h 6193357"/>
              <a:gd name="connsiteX0" fmla="*/ 0 w 24370748"/>
              <a:gd name="connsiteY0" fmla="*/ 0 h 6193357"/>
              <a:gd name="connsiteX1" fmla="*/ 24370748 w 24370748"/>
              <a:gd name="connsiteY1" fmla="*/ 720209 h 6193357"/>
              <a:gd name="connsiteX2" fmla="*/ 24364950 w 24370748"/>
              <a:gd name="connsiteY2" fmla="*/ 6191743 h 6193357"/>
              <a:gd name="connsiteX3" fmla="*/ 0 w 24370748"/>
              <a:gd name="connsiteY3" fmla="*/ 6193357 h 6193357"/>
              <a:gd name="connsiteX4" fmla="*/ 0 w 24370748"/>
              <a:gd name="connsiteY4" fmla="*/ 0 h 6193357"/>
              <a:gd name="connsiteX0" fmla="*/ 0 w 24370748"/>
              <a:gd name="connsiteY0" fmla="*/ 0 h 6193357"/>
              <a:gd name="connsiteX1" fmla="*/ 24370748 w 24370748"/>
              <a:gd name="connsiteY1" fmla="*/ 720209 h 6193357"/>
              <a:gd name="connsiteX2" fmla="*/ 24364950 w 24370748"/>
              <a:gd name="connsiteY2" fmla="*/ 3278707 h 6193357"/>
              <a:gd name="connsiteX3" fmla="*/ 0 w 24370748"/>
              <a:gd name="connsiteY3" fmla="*/ 6193357 h 6193357"/>
              <a:gd name="connsiteX4" fmla="*/ 0 w 24370748"/>
              <a:gd name="connsiteY4" fmla="*/ 0 h 6193357"/>
              <a:gd name="connsiteX0" fmla="*/ 0 w 24370748"/>
              <a:gd name="connsiteY0" fmla="*/ 0 h 6206609"/>
              <a:gd name="connsiteX1" fmla="*/ 24370748 w 24370748"/>
              <a:gd name="connsiteY1" fmla="*/ 720209 h 6206609"/>
              <a:gd name="connsiteX2" fmla="*/ 24364950 w 24370748"/>
              <a:gd name="connsiteY2" fmla="*/ 3278707 h 6206609"/>
              <a:gd name="connsiteX3" fmla="*/ 11608904 w 24370748"/>
              <a:gd name="connsiteY3" fmla="*/ 6206609 h 6206609"/>
              <a:gd name="connsiteX4" fmla="*/ 0 w 24370748"/>
              <a:gd name="connsiteY4" fmla="*/ 6193357 h 6206609"/>
              <a:gd name="connsiteX5" fmla="*/ 0 w 24370748"/>
              <a:gd name="connsiteY5" fmla="*/ 0 h 6206609"/>
              <a:gd name="connsiteX0" fmla="*/ 0 w 24370748"/>
              <a:gd name="connsiteY0" fmla="*/ 0 h 6206609"/>
              <a:gd name="connsiteX1" fmla="*/ 24370748 w 24370748"/>
              <a:gd name="connsiteY1" fmla="*/ 720209 h 6206609"/>
              <a:gd name="connsiteX2" fmla="*/ 24364950 w 24370748"/>
              <a:gd name="connsiteY2" fmla="*/ 3278707 h 6206609"/>
              <a:gd name="connsiteX3" fmla="*/ 11608904 w 24370748"/>
              <a:gd name="connsiteY3" fmla="*/ 6206609 h 6206609"/>
              <a:gd name="connsiteX4" fmla="*/ 0 w 24370748"/>
              <a:gd name="connsiteY4" fmla="*/ 6193357 h 6206609"/>
              <a:gd name="connsiteX5" fmla="*/ 0 w 24370748"/>
              <a:gd name="connsiteY5" fmla="*/ 0 h 6206609"/>
              <a:gd name="connsiteX0" fmla="*/ 0 w 24370748"/>
              <a:gd name="connsiteY0" fmla="*/ 0 h 6206609"/>
              <a:gd name="connsiteX1" fmla="*/ 24370748 w 24370748"/>
              <a:gd name="connsiteY1" fmla="*/ 720209 h 6206609"/>
              <a:gd name="connsiteX2" fmla="*/ 24364950 w 24370748"/>
              <a:gd name="connsiteY2" fmla="*/ 3278707 h 6206609"/>
              <a:gd name="connsiteX3" fmla="*/ 11608904 w 24370748"/>
              <a:gd name="connsiteY3" fmla="*/ 6206609 h 6206609"/>
              <a:gd name="connsiteX4" fmla="*/ 0 w 24370748"/>
              <a:gd name="connsiteY4" fmla="*/ 6193357 h 6206609"/>
              <a:gd name="connsiteX5" fmla="*/ 0 w 24370748"/>
              <a:gd name="connsiteY5" fmla="*/ 0 h 62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70748" h="6206609">
                <a:moveTo>
                  <a:pt x="0" y="0"/>
                </a:moveTo>
                <a:lnTo>
                  <a:pt x="24370748" y="720209"/>
                </a:lnTo>
                <a:cubicBezTo>
                  <a:pt x="24368815" y="2544054"/>
                  <a:pt x="24366883" y="1454862"/>
                  <a:pt x="24364950" y="3278707"/>
                </a:cubicBezTo>
                <a:cubicBezTo>
                  <a:pt x="24331542" y="3304935"/>
                  <a:pt x="11841093" y="6193633"/>
                  <a:pt x="11608904" y="6206609"/>
                </a:cubicBezTo>
                <a:lnTo>
                  <a:pt x="0" y="61933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E7869"/>
              </a:gs>
              <a:gs pos="50000">
                <a:srgbClr val="17A877"/>
              </a:gs>
              <a:gs pos="100000">
                <a:srgbClr val="00D985"/>
              </a:gs>
            </a:gsLst>
            <a:lin ang="816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2181860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28A092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28A09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A746E87-19AA-FD0A-29E8-F0D33647DE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2064" y="4031482"/>
            <a:ext cx="21832886" cy="3055118"/>
          </a:xfrm>
        </p:spPr>
        <p:txBody>
          <a:bodyPr numCol="2" spcCol="216000">
            <a:noAutofit/>
          </a:bodyPr>
          <a:lstStyle>
            <a:lvl1pPr>
              <a:defRPr sz="2500"/>
            </a:lvl1pPr>
            <a:lvl2pPr marL="324000" indent="-324000"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500"/>
            </a:lvl2pPr>
            <a:lvl3pPr>
              <a:defRPr sz="2500">
                <a:solidFill>
                  <a:srgbClr val="28A092"/>
                </a:solidFill>
              </a:defRPr>
            </a:lvl3pPr>
          </a:lstStyle>
          <a:p>
            <a:pPr lvl="0"/>
            <a:r>
              <a:rPr lang="fr-FR"/>
              <a:t>Eped ma volorem. Ad et ea cusdamus sed moluptatur? Quiam dendis</a:t>
            </a:r>
          </a:p>
          <a:p>
            <a:pPr lvl="0"/>
            <a:r>
              <a:rPr lang="fr-FR"/>
              <a:t>quid molendem exceatis de volupistrum volor andantis sit quis ratium,</a:t>
            </a:r>
          </a:p>
          <a:p>
            <a:pPr lvl="0"/>
            <a:r>
              <a:rPr lang="fr-FR"/>
              <a:t>cumquam, sitatem quate reicitam comnihil moluptium rem ea voloria dolor</a:t>
            </a:r>
          </a:p>
          <a:p>
            <a:pPr lvl="0"/>
            <a:r>
              <a:rPr lang="fr-FR"/>
              <a:t>rerspidic to tectur? Te laces modignat aut lia voluptusaero conecat venis</a:t>
            </a:r>
          </a:p>
          <a:p>
            <a:pPr lvl="0"/>
            <a:r>
              <a:rPr lang="fr-FR"/>
              <a:t>aut resernatium nonem ea volupta derionse volupta cum eosae que il esed</a:t>
            </a:r>
          </a:p>
          <a:p>
            <a:pPr lvl="0"/>
            <a:r>
              <a:rPr lang="fr-FR"/>
              <a:t>minum dolorer ferspie nderibea quideles periatur sequia erumquosti tem</a:t>
            </a:r>
          </a:p>
          <a:p>
            <a:pPr lvl="0"/>
            <a:endParaRPr lang="fr-FR"/>
          </a:p>
          <a:p>
            <a:pPr lvl="2"/>
            <a:r>
              <a:rPr lang="fr-FR"/>
              <a:t>Sendachuitil hoc, cionsus acie maci cupil ocum nos, iam perum</a:t>
            </a:r>
          </a:p>
          <a:p>
            <a:pPr lvl="2"/>
            <a:r>
              <a:rPr lang="fr-FR"/>
              <a:t>intilicaet ad iaedeores vivas fue inatiquo.</a:t>
            </a:r>
          </a:p>
          <a:p>
            <a:pPr lvl="0"/>
            <a:endParaRPr lang="fr-FR"/>
          </a:p>
          <a:p>
            <a:pPr lvl="1"/>
            <a:r>
              <a:rPr lang="fr-FR"/>
              <a:t>Etrae mordius omnimis non sent Gulicum tussustrae.</a:t>
            </a:r>
          </a:p>
          <a:p>
            <a:pPr lvl="1"/>
            <a:r>
              <a:rPr lang="fr-FR"/>
              <a:t>Clere cios bonsulo stracchicae culvit.</a:t>
            </a:r>
          </a:p>
          <a:p>
            <a:pPr lvl="1"/>
            <a:r>
              <a:rPr lang="fr-FR"/>
              <a:t>Escessignos, ora, musq uidiend uconsus constiam int.</a:t>
            </a:r>
          </a:p>
          <a:p>
            <a:pPr lvl="1"/>
            <a:r>
              <a:rPr lang="fr-FR"/>
              <a:t>Fultor pereis hacta.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2C2ABD-E4E8-4675-9AD8-72265544257E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7F5559BD-8E3C-A8BA-B182-D4B24202AC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62064" y="8751454"/>
            <a:ext cx="5610225" cy="1927322"/>
          </a:xfrm>
        </p:spPr>
        <p:txBody>
          <a:bodyPr numCol="1" spcCol="216000">
            <a:spAutoFit/>
          </a:bodyPr>
          <a:lstStyle>
            <a:lvl1pPr>
              <a:defRPr sz="2500">
                <a:solidFill>
                  <a:schemeClr val="bg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1"/>
            <a:r>
              <a:rPr lang="fr-FR"/>
              <a:t>Titre lorem ipsum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C6B79311-1522-CA60-DD59-8C0F1914D4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93264" y="8751454"/>
            <a:ext cx="5610225" cy="1927322"/>
          </a:xfrm>
        </p:spPr>
        <p:txBody>
          <a:bodyPr numCol="1" spcCol="216000">
            <a:spAutoFit/>
          </a:bodyPr>
          <a:lstStyle>
            <a:lvl1pPr>
              <a:defRPr sz="2500">
                <a:solidFill>
                  <a:schemeClr val="bg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1"/>
            <a:r>
              <a:rPr lang="fr-FR"/>
              <a:t>Titre lorem ipsum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954DF32-23CE-10F1-8BE4-097CECE48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24464" y="8751454"/>
            <a:ext cx="5610225" cy="1927322"/>
          </a:xfrm>
        </p:spPr>
        <p:txBody>
          <a:bodyPr numCol="1" spcCol="216000">
            <a:spAutoFit/>
          </a:bodyPr>
          <a:lstStyle>
            <a:lvl1pPr>
              <a:defRPr sz="2500">
                <a:solidFill>
                  <a:schemeClr val="bg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1"/>
            <a:r>
              <a:rPr lang="fr-FR"/>
              <a:t>Titre lorem ipsum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</p:spTree>
    <p:extLst>
      <p:ext uri="{BB962C8B-B14F-4D97-AF65-F5344CB8AC3E}">
        <p14:creationId xmlns:p14="http://schemas.microsoft.com/office/powerpoint/2010/main" val="18678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1112373"/>
            <a:ext cx="21818600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C8D3BE-E507-4CF1-814F-287F6581C68B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7F5559BD-8E3C-A8BA-B182-D4B24202AC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4418" y="7973926"/>
            <a:ext cx="3996644" cy="1148520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fr-FR"/>
              <a:t>Antiur atissi set,</a:t>
            </a:r>
          </a:p>
          <a:p>
            <a:pPr lvl="0"/>
            <a:r>
              <a:rPr lang="fr-FR"/>
              <a:t>doluptas arum lorem</a:t>
            </a:r>
          </a:p>
          <a:p>
            <a:pPr lvl="0"/>
            <a:r>
              <a:rPr lang="fr-FR"/>
              <a:t>ipsum idebit.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002CC25-9C46-E413-F2D2-78E2326D16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4251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820D65"/>
              </a:gs>
              <a:gs pos="38000">
                <a:srgbClr val="820D65"/>
              </a:gs>
              <a:gs pos="100000">
                <a:srgbClr val="8C0A64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A095EAD-CC68-5C0B-5559-817CC1C2BD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0802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920962"/>
              </a:gs>
              <a:gs pos="38000">
                <a:srgbClr val="920962"/>
              </a:gs>
              <a:gs pos="100000">
                <a:srgbClr val="9E0466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6D85CD7-0F67-CFE6-937E-3E9E53F473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97353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A40265"/>
              </a:gs>
              <a:gs pos="33000">
                <a:srgbClr val="A40265"/>
              </a:gs>
              <a:gs pos="100000">
                <a:srgbClr val="B00065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D90E109-53DF-F95D-CF3C-E37FD439E0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553905" y="5214504"/>
            <a:ext cx="3996644" cy="2467085"/>
          </a:xfrm>
          <a:custGeom>
            <a:avLst/>
            <a:gdLst>
              <a:gd name="connsiteX0" fmla="*/ 0 w 4777694"/>
              <a:gd name="connsiteY0" fmla="*/ 0 h 2968735"/>
              <a:gd name="connsiteX1" fmla="*/ 4777694 w 4777694"/>
              <a:gd name="connsiteY1" fmla="*/ 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0" fmla="*/ 0 w 4777694"/>
              <a:gd name="connsiteY0" fmla="*/ 0 h 2968735"/>
              <a:gd name="connsiteX1" fmla="*/ 3279094 w 4777694"/>
              <a:gd name="connsiteY1" fmla="*/ 981075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4777694"/>
              <a:gd name="connsiteY0" fmla="*/ 0 h 2968735"/>
              <a:gd name="connsiteX1" fmla="*/ 3996644 w 4777694"/>
              <a:gd name="connsiteY1" fmla="*/ 622300 h 2968735"/>
              <a:gd name="connsiteX2" fmla="*/ 4777694 w 4777694"/>
              <a:gd name="connsiteY2" fmla="*/ 2968735 h 2968735"/>
              <a:gd name="connsiteX3" fmla="*/ 0 w 4777694"/>
              <a:gd name="connsiteY3" fmla="*/ 2968735 h 2968735"/>
              <a:gd name="connsiteX4" fmla="*/ 0 w 477769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609294 w 3996644"/>
              <a:gd name="connsiteY2" fmla="*/ 1825735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416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968735"/>
              <a:gd name="connsiteX1" fmla="*/ 3996644 w 3996644"/>
              <a:gd name="connsiteY1" fmla="*/ 622300 h 2968735"/>
              <a:gd name="connsiteX2" fmla="*/ 3996644 w 3996644"/>
              <a:gd name="connsiteY2" fmla="*/ 1854310 h 2968735"/>
              <a:gd name="connsiteX3" fmla="*/ 0 w 3996644"/>
              <a:gd name="connsiteY3" fmla="*/ 2968735 h 2968735"/>
              <a:gd name="connsiteX4" fmla="*/ 0 w 3996644"/>
              <a:gd name="connsiteY4" fmla="*/ 0 h 2968735"/>
              <a:gd name="connsiteX0" fmla="*/ 0 w 3996644"/>
              <a:gd name="connsiteY0" fmla="*/ 0 h 2133710"/>
              <a:gd name="connsiteX1" fmla="*/ 3996644 w 3996644"/>
              <a:gd name="connsiteY1" fmla="*/ 622300 h 2133710"/>
              <a:gd name="connsiteX2" fmla="*/ 3996644 w 3996644"/>
              <a:gd name="connsiteY2" fmla="*/ 1854310 h 2133710"/>
              <a:gd name="connsiteX3" fmla="*/ 63500 w 3996644"/>
              <a:gd name="connsiteY3" fmla="*/ 2133710 h 2133710"/>
              <a:gd name="connsiteX4" fmla="*/ 0 w 3996644"/>
              <a:gd name="connsiteY4" fmla="*/ 0 h 2133710"/>
              <a:gd name="connsiteX0" fmla="*/ 0 w 3996644"/>
              <a:gd name="connsiteY0" fmla="*/ 0 h 2467085"/>
              <a:gd name="connsiteX1" fmla="*/ 3996644 w 3996644"/>
              <a:gd name="connsiteY1" fmla="*/ 622300 h 2467085"/>
              <a:gd name="connsiteX2" fmla="*/ 3996644 w 3996644"/>
              <a:gd name="connsiteY2" fmla="*/ 1854310 h 2467085"/>
              <a:gd name="connsiteX3" fmla="*/ 6350 w 3996644"/>
              <a:gd name="connsiteY3" fmla="*/ 2467085 h 2467085"/>
              <a:gd name="connsiteX4" fmla="*/ 0 w 3996644"/>
              <a:gd name="connsiteY4" fmla="*/ 0 h 24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644" h="2467085">
                <a:moveTo>
                  <a:pt x="0" y="0"/>
                </a:moveTo>
                <a:lnTo>
                  <a:pt x="3996644" y="622300"/>
                </a:lnTo>
                <a:lnTo>
                  <a:pt x="3996644" y="1854310"/>
                </a:lnTo>
                <a:lnTo>
                  <a:pt x="6350" y="2467085"/>
                </a:lnTo>
                <a:cubicBezTo>
                  <a:pt x="4233" y="1644723"/>
                  <a:pt x="2117" y="82236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B60065"/>
              </a:gs>
              <a:gs pos="33000">
                <a:srgbClr val="B60065"/>
              </a:gs>
              <a:gs pos="100000">
                <a:srgbClr val="C30066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03DB09FD-7FEB-2375-D766-CAF61FEE5A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92859" y="8038870"/>
            <a:ext cx="3996644" cy="1538755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pt-BR"/>
              <a:t>Batarior idiem</a:t>
            </a:r>
          </a:p>
          <a:p>
            <a:pPr lvl="0"/>
            <a:r>
              <a:rPr lang="pt-BR"/>
              <a:t>pris, nox num, num,</a:t>
            </a:r>
          </a:p>
          <a:p>
            <a:pPr lvl="0"/>
            <a:r>
              <a:rPr lang="pt-BR"/>
              <a:t>consimo musa o eti,</a:t>
            </a:r>
          </a:p>
          <a:p>
            <a:pPr lvl="0"/>
            <a:r>
              <a:rPr lang="pt-BR"/>
              <a:t>eliculi ciesse tam.</a:t>
            </a:r>
            <a:endParaRPr lang="fr-FR"/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65557E40-32DD-93C3-4460-672080DDB8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3638" y="8038870"/>
            <a:ext cx="3996644" cy="1148520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fr-FR"/>
              <a:t>Antiur atissi set,</a:t>
            </a:r>
          </a:p>
          <a:p>
            <a:pPr lvl="0"/>
            <a:r>
              <a:rPr lang="fr-FR"/>
              <a:t>doluptas arum lorem</a:t>
            </a:r>
          </a:p>
          <a:p>
            <a:pPr lvl="0"/>
            <a:r>
              <a:rPr lang="fr-FR"/>
              <a:t>ipsum idebit.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227E99B-A6CD-7EDA-2713-41787584E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837069" y="8038870"/>
            <a:ext cx="3996644" cy="76161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buSzPct val="60000"/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  <a:latin typeface="+mj-lt"/>
              </a:defRPr>
            </a:lvl2pPr>
            <a:lvl3pPr>
              <a:defRPr sz="2500">
                <a:solidFill>
                  <a:srgbClr val="7AB327"/>
                </a:solidFill>
              </a:defRPr>
            </a:lvl3pPr>
          </a:lstStyle>
          <a:p>
            <a:pPr lvl="0"/>
            <a:r>
              <a:rPr lang="pt-BR"/>
              <a:t>Doluptas arum lorem</a:t>
            </a:r>
          </a:p>
          <a:p>
            <a:pPr lvl="0"/>
            <a:r>
              <a:rPr lang="pt-BR"/>
              <a:t>ipsum idebit.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5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6039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264FC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264FC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D9A632-F67D-4FFD-B92F-46767C16CDD9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6350" y="4167026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1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72427529-67CC-0975-093F-352549F577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33658" y="4167026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2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2260B0A7-A4C8-F518-47D4-A384CC1C34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90966" y="4167026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3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606DF007-C5AB-3AD4-17C6-1FDB6AC6F7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948275" y="4167026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4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1BF4E0C6-9B23-2A65-852E-1DE8852A6B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6350" y="8111138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5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8F566558-4E3F-C044-E685-52439056BE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3658" y="8111138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6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F54732E2-54F6-CFB7-18E8-B2FA9F80EF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90966" y="8111138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7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41EDCF73-B6C8-0CE1-C565-D029E4E3F1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948275" y="8111138"/>
            <a:ext cx="5118100" cy="2855269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sz="4000" b="0">
                <a:solidFill>
                  <a:srgbClr val="264FC4"/>
                </a:solidFill>
                <a:latin typeface="+mj-lt"/>
              </a:defRPr>
            </a:lvl2pPr>
            <a:lvl3pPr>
              <a:lnSpc>
                <a:spcPct val="80000"/>
              </a:lnSpc>
              <a:defRPr sz="9000" b="0">
                <a:solidFill>
                  <a:srgbClr val="264FC4"/>
                </a:solidFill>
                <a:latin typeface="+mj-lt"/>
              </a:defRPr>
            </a:lvl3pPr>
          </a:lstStyle>
          <a:p>
            <a:pPr lvl="2"/>
            <a:r>
              <a:rPr lang="fr-FR"/>
              <a:t>8</a:t>
            </a:r>
          </a:p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 upimis.</a:t>
            </a:r>
          </a:p>
        </p:txBody>
      </p:sp>
      <p:sp>
        <p:nvSpPr>
          <p:cNvPr id="18" name="Espace réservé du graphique SmartArt 17">
            <a:extLst>
              <a:ext uri="{FF2B5EF4-FFF2-40B4-BE49-F238E27FC236}">
                <a16:creationId xmlns:a16="http://schemas.microsoft.com/office/drawing/2014/main" id="{DD193A92-96F6-EECC-42E0-9BA7C7ECC88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278397" y="1269395"/>
            <a:ext cx="533102" cy="494708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rgbClr val="508ECC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2866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Vid ut quunt litiuntiore</a:t>
            </a:r>
          </a:p>
          <a:p>
            <a:pPr lvl="0"/>
            <a:r>
              <a:rPr lang="fr-FR"/>
              <a:t>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B85BF5-0650-46FC-BC1A-2648CA34E352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6350" y="5648208"/>
            <a:ext cx="6335733" cy="3673954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lorem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 ost porai</a:t>
            </a:r>
          </a:p>
          <a:p>
            <a:pPr lvl="0"/>
            <a:r>
              <a:rPr lang="fr-FR"/>
              <a:t>tifecru ncludem aremper ionsuperis publius</a:t>
            </a:r>
          </a:p>
          <a:p>
            <a:pPr lvl="0"/>
            <a:r>
              <a:rPr lang="fr-FR"/>
              <a:t>upimis. Etrae mordius omnimis, non sent</a:t>
            </a:r>
          </a:p>
          <a:p>
            <a:pPr lvl="0"/>
            <a:r>
              <a:rPr lang="fr-FR"/>
              <a:t>Gulicum tussustrae publiis clerecios bonsu-</a:t>
            </a:r>
          </a:p>
          <a:p>
            <a:pPr lvl="0"/>
            <a:r>
              <a:rPr lang="fr-FR"/>
              <a:t>lo stracchicae culvit. Escessignos, ora, musq</a:t>
            </a:r>
          </a:p>
          <a:p>
            <a:pPr lvl="0"/>
            <a:r>
              <a:rPr lang="fr-FR"/>
              <a:t>uidiend uconsus, constiam quei con taris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A22BE1A-E625-B0B0-D2B1-F9A881CC58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660" y="5648208"/>
            <a:ext cx="6335733" cy="3673954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lorem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 ost porai</a:t>
            </a:r>
          </a:p>
          <a:p>
            <a:pPr lvl="0"/>
            <a:r>
              <a:rPr lang="fr-FR"/>
              <a:t>tifecru ncludem aremper ionsuperis publius</a:t>
            </a:r>
          </a:p>
          <a:p>
            <a:pPr lvl="0"/>
            <a:r>
              <a:rPr lang="fr-FR"/>
              <a:t>upimis. Etrae mordius omnimis, non sent</a:t>
            </a:r>
          </a:p>
          <a:p>
            <a:pPr lvl="0"/>
            <a:r>
              <a:rPr lang="fr-FR"/>
              <a:t>Gulicum tussustrae publiis clerecios bonsu-</a:t>
            </a:r>
          </a:p>
          <a:p>
            <a:pPr lvl="0"/>
            <a:r>
              <a:rPr lang="fr-FR"/>
              <a:t>lo stracchicae culvit. Escessignos, ora, musq</a:t>
            </a:r>
          </a:p>
          <a:p>
            <a:pPr lvl="0"/>
            <a:r>
              <a:rPr lang="fr-FR"/>
              <a:t>uidiend uconsus, constiam quei con taris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E9C2E9F-C7B0-99F0-9666-5F81CC2693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4970" y="5648208"/>
            <a:ext cx="6335733" cy="3673954"/>
          </a:xfrm>
        </p:spPr>
        <p:txBody>
          <a:bodyPr wrap="square" numCol="1" spcCol="21600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 1 lorem ipsum</a:t>
            </a:r>
          </a:p>
          <a:p>
            <a:pPr lvl="1"/>
            <a:r>
              <a:rPr lang="fr-FR"/>
              <a:t>Sous-titre sur deux ou trois lignes</a:t>
            </a:r>
          </a:p>
          <a:p>
            <a:pPr lvl="0"/>
            <a:endParaRPr lang="fr-FR"/>
          </a:p>
          <a:p>
            <a:pPr lvl="0"/>
            <a:r>
              <a:rPr lang="fr-FR"/>
              <a:t>Atiur atissi doluptEhebem haet; ost porai</a:t>
            </a:r>
          </a:p>
          <a:p>
            <a:pPr lvl="0"/>
            <a:r>
              <a:rPr lang="fr-FR"/>
              <a:t>tifecru ncludem aremper ionsuperis publius</a:t>
            </a:r>
          </a:p>
          <a:p>
            <a:pPr lvl="0"/>
            <a:r>
              <a:rPr lang="fr-FR"/>
              <a:t>upimis. Etrae mordius omnimis, non sent</a:t>
            </a:r>
          </a:p>
          <a:p>
            <a:pPr lvl="0"/>
            <a:r>
              <a:rPr lang="fr-FR"/>
              <a:t>Gulicum tussustrae publiis clerecios bonsu-</a:t>
            </a:r>
          </a:p>
          <a:p>
            <a:pPr lvl="0"/>
            <a:r>
              <a:rPr lang="fr-FR"/>
              <a:t>lo stracchicae culvit. Escessignos, ora, musq</a:t>
            </a:r>
          </a:p>
          <a:p>
            <a:pPr lvl="0"/>
            <a:r>
              <a:rPr lang="fr-FR"/>
              <a:t>uidiend uconsus, constiam quei con taris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513D19D4-1C91-266B-807B-1B3CBF2553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2192" y="9647932"/>
            <a:ext cx="6599239" cy="1963043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216000" bIns="72000" numCol="1" spcCol="216000" anchor="ctr">
            <a:no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Sendachuitil hoc, cionsus acie maci</a:t>
            </a:r>
          </a:p>
          <a:p>
            <a:pPr lvl="0"/>
            <a:r>
              <a:rPr lang="fr-FR"/>
              <a:t>upil ocum nos, iam perum intilicaedeores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CB84F89F-1DF1-508A-CA71-4A9DB06ADE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67495" y="9647932"/>
            <a:ext cx="6599239" cy="1963043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216000" bIns="72000" numCol="1" spcCol="216000" anchor="ctr">
            <a:no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Sendachuitil hoc, cionsus acie maci</a:t>
            </a:r>
          </a:p>
          <a:p>
            <a:pPr lvl="0"/>
            <a:r>
              <a:rPr lang="fr-FR"/>
              <a:t>upil ocum nos, iam perum intilicaedeores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603509F-8C19-BFD4-1D8C-D43E2D1336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692798" y="9647932"/>
            <a:ext cx="6599239" cy="1963043"/>
          </a:xfrm>
          <a:custGeom>
            <a:avLst/>
            <a:gdLst>
              <a:gd name="connsiteX0" fmla="*/ 0 w 6601620"/>
              <a:gd name="connsiteY0" fmla="*/ 0 h 1963043"/>
              <a:gd name="connsiteX1" fmla="*/ 6601620 w 6601620"/>
              <a:gd name="connsiteY1" fmla="*/ 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601620"/>
              <a:gd name="connsiteY0" fmla="*/ 0 h 1963043"/>
              <a:gd name="connsiteX1" fmla="*/ 6596857 w 6601620"/>
              <a:gd name="connsiteY1" fmla="*/ 323850 h 1963043"/>
              <a:gd name="connsiteX2" fmla="*/ 6601620 w 6601620"/>
              <a:gd name="connsiteY2" fmla="*/ 1963043 h 1963043"/>
              <a:gd name="connsiteX3" fmla="*/ 0 w 6601620"/>
              <a:gd name="connsiteY3" fmla="*/ 1963043 h 1963043"/>
              <a:gd name="connsiteX4" fmla="*/ 0 w 6601620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23850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  <a:gd name="connsiteX0" fmla="*/ 0 w 6599239"/>
              <a:gd name="connsiteY0" fmla="*/ 0 h 1963043"/>
              <a:gd name="connsiteX1" fmla="*/ 6596857 w 6599239"/>
              <a:gd name="connsiteY1" fmla="*/ 309563 h 1963043"/>
              <a:gd name="connsiteX2" fmla="*/ 6599239 w 6599239"/>
              <a:gd name="connsiteY2" fmla="*/ 1651100 h 1963043"/>
              <a:gd name="connsiteX3" fmla="*/ 0 w 6599239"/>
              <a:gd name="connsiteY3" fmla="*/ 1963043 h 1963043"/>
              <a:gd name="connsiteX4" fmla="*/ 0 w 6599239"/>
              <a:gd name="connsiteY4" fmla="*/ 0 h 19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9" h="1963043">
                <a:moveTo>
                  <a:pt x="0" y="0"/>
                </a:moveTo>
                <a:lnTo>
                  <a:pt x="6596857" y="309563"/>
                </a:lnTo>
                <a:cubicBezTo>
                  <a:pt x="6598445" y="855961"/>
                  <a:pt x="6597651" y="1104702"/>
                  <a:pt x="6599239" y="1651100"/>
                </a:cubicBezTo>
                <a:lnTo>
                  <a:pt x="0" y="19630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A2478D"/>
              </a:gs>
              <a:gs pos="0">
                <a:srgbClr val="A2478D"/>
              </a:gs>
              <a:gs pos="100000">
                <a:srgbClr val="800E64"/>
              </a:gs>
            </a:gsLst>
            <a:lin ang="0" scaled="0"/>
          </a:gradFill>
        </p:spPr>
        <p:txBody>
          <a:bodyPr wrap="square" lIns="216000" bIns="72000" numCol="1" spcCol="216000" anchor="ctr">
            <a:no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sz="3000" b="0">
                <a:solidFill>
                  <a:srgbClr val="800064"/>
                </a:solidFill>
                <a:latin typeface="Avenir LT Std 35 Light" panose="020B0402020203020204" pitchFamily="34" charset="0"/>
              </a:defRPr>
            </a:lvl2pPr>
            <a:lvl3pPr>
              <a:lnSpc>
                <a:spcPct val="90000"/>
              </a:lnSpc>
              <a:defRPr lang="fr-FR" sz="4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Sendachuitil hoc, cionsus acie maci</a:t>
            </a:r>
          </a:p>
          <a:p>
            <a:pPr lvl="0"/>
            <a:r>
              <a:rPr lang="fr-FR"/>
              <a:t>upil ocum nos, iam perum intilicaedeores</a:t>
            </a:r>
          </a:p>
          <a:p>
            <a:pPr lvl="0"/>
            <a:r>
              <a:rPr lang="fr-FR"/>
              <a:t>vivas fue inatiquo.</a:t>
            </a:r>
          </a:p>
        </p:txBody>
      </p:sp>
      <p:sp>
        <p:nvSpPr>
          <p:cNvPr id="22" name="Espace réservé pour une image  36">
            <a:extLst>
              <a:ext uri="{FF2B5EF4-FFF2-40B4-BE49-F238E27FC236}">
                <a16:creationId xmlns:a16="http://schemas.microsoft.com/office/drawing/2014/main" id="{EDD5E28F-F4A4-CA92-1DC4-5FC4BEE52E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6350" y="3498912"/>
            <a:ext cx="1713593" cy="1823526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36">
            <a:extLst>
              <a:ext uri="{FF2B5EF4-FFF2-40B4-BE49-F238E27FC236}">
                <a16:creationId xmlns:a16="http://schemas.microsoft.com/office/drawing/2014/main" id="{1FEAE9EB-E329-F281-AEFB-BFD2714224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85660" y="3498912"/>
            <a:ext cx="1713593" cy="1823526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36">
            <a:extLst>
              <a:ext uri="{FF2B5EF4-FFF2-40B4-BE49-F238E27FC236}">
                <a16:creationId xmlns:a16="http://schemas.microsoft.com/office/drawing/2014/main" id="{497A81B2-4708-76E4-734A-7DABCC68F3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6894970" y="3498912"/>
            <a:ext cx="1713593" cy="1823526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877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371B02DF-0298-E79B-15BD-D3F7335E92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84644" y="4914649"/>
            <a:ext cx="4339386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00AFB5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00AFB5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FA6690-01E9-466D-B39C-6657F59C29F6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3523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 dirty="0" err="1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5798E0E0-85BF-22B0-2F84-30F3E7B731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12328" y="4914649"/>
            <a:ext cx="4339386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42" name="Espace réservé du texte 15">
            <a:extLst>
              <a:ext uri="{FF2B5EF4-FFF2-40B4-BE49-F238E27FC236}">
                <a16:creationId xmlns:a16="http://schemas.microsoft.com/office/drawing/2014/main" id="{11D9CCF5-F9B0-D13D-CDAF-DF100D119D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40012" y="4914649"/>
            <a:ext cx="4339386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47" name="Espace réservé du texte 15">
            <a:extLst>
              <a:ext uri="{FF2B5EF4-FFF2-40B4-BE49-F238E27FC236}">
                <a16:creationId xmlns:a16="http://schemas.microsoft.com/office/drawing/2014/main" id="{8882BAAC-E505-C1D1-45D4-4B5E58A708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7579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 dirty="0" err="1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EAB3EC7E-C6AE-9E9D-5B0F-F7CEEF52FA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91634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 dirty="0" err="1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4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371B02DF-0298-E79B-15BD-D3F7335E92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1203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00AFB5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00AFB5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BDDEF-98F8-4A15-A7F5-E4D4E228CA24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3523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5798E0E0-85BF-22B0-2F84-30F3E7B731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37228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42" name="Espace réservé du texte 15">
            <a:extLst>
              <a:ext uri="{FF2B5EF4-FFF2-40B4-BE49-F238E27FC236}">
                <a16:creationId xmlns:a16="http://schemas.microsoft.com/office/drawing/2014/main" id="{11D9CCF5-F9B0-D13D-CDAF-DF100D119D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13253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8A0C88E6-249B-EFE9-8FFF-66ABFBAA92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24508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A9774F7B-E37D-8CE3-C1A6-7908FA3392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03435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12262FF4-EF5E-6AF4-8300-6C05CE16E7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983391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9A0E1559-AF21-B41B-D706-149EDFDFA4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3479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2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L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371B02DF-0298-E79B-15BD-D3F7335E92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1203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7AB327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7AB327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589D3D-BC96-4C99-8318-B3491513FFAD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3523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5798E0E0-85BF-22B0-2F84-30F3E7B731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37228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42" name="Espace réservé du texte 15">
            <a:extLst>
              <a:ext uri="{FF2B5EF4-FFF2-40B4-BE49-F238E27FC236}">
                <a16:creationId xmlns:a16="http://schemas.microsoft.com/office/drawing/2014/main" id="{11D9CCF5-F9B0-D13D-CDAF-DF100D119D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13253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8A0C88E6-249B-EFE9-8FFF-66ABFBAA92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24508" y="4914649"/>
            <a:ext cx="3586269" cy="2302553"/>
          </a:xfrm>
        </p:spPr>
        <p:txBody>
          <a:bodyPr wrap="square" numCol="1" spcCol="216000">
            <a:spAutoFit/>
          </a:bodyPr>
          <a:lstStyle>
            <a:lvl1pPr algn="ctr">
              <a:defRPr sz="155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A9774F7B-E37D-8CE3-C1A6-7908FA3392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03435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 dirty="0" err="1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12262FF4-EF5E-6AF4-8300-6C05CE16E7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983391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 dirty="0" err="1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9A0E1559-AF21-B41B-D706-149EDFDFA4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3479" y="7235707"/>
            <a:ext cx="5236143" cy="1704184"/>
          </a:xfrm>
        </p:spPr>
        <p:txBody>
          <a:bodyPr wrap="square" numCol="1" spcCol="216000">
            <a:sp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 dirty="0" err="1">
                <a:solidFill>
                  <a:srgbClr val="7AB32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</a:t>
            </a:r>
          </a:p>
          <a:p>
            <a:pPr lvl="0"/>
            <a:r>
              <a:rPr lang="fr-FR" dirty="0"/>
              <a:t>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 </a:t>
            </a:r>
            <a:r>
              <a:rPr lang="fr-FR" dirty="0" err="1"/>
              <a:t>upimis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3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E6B385-20A8-43A8-9B42-F08AB0595153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1769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5286B18-E9FA-95D0-9BF2-0CD69EBDC6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92517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9F6D19F1-3848-F17F-EEBB-23CCCCC10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43263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569F01-F759-4415-9AF8-978976BEC3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17143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0DCA3A3-5BA0-A35A-C7B0-57331B67CE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167890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056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8" name="Espace réservé du texte 15">
            <a:extLst>
              <a:ext uri="{FF2B5EF4-FFF2-40B4-BE49-F238E27FC236}">
                <a16:creationId xmlns:a16="http://schemas.microsoft.com/office/drawing/2014/main" id="{511DE417-E57F-6FAD-8CBF-74C20F74CC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7804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9" name="Espace réservé du texte 15">
            <a:extLst>
              <a:ext uri="{FF2B5EF4-FFF2-40B4-BE49-F238E27FC236}">
                <a16:creationId xmlns:a16="http://schemas.microsoft.com/office/drawing/2014/main" id="{BA0F1084-15B6-A1B0-D540-43267B96378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68550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70" name="Espace réservé du texte 15">
            <a:extLst>
              <a:ext uri="{FF2B5EF4-FFF2-40B4-BE49-F238E27FC236}">
                <a16:creationId xmlns:a16="http://schemas.microsoft.com/office/drawing/2014/main" id="{FE907865-0887-4771-7294-426D52451E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42429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71" name="Espace réservé du texte 15">
            <a:extLst>
              <a:ext uri="{FF2B5EF4-FFF2-40B4-BE49-F238E27FC236}">
                <a16:creationId xmlns:a16="http://schemas.microsoft.com/office/drawing/2014/main" id="{C3C37191-EFB9-A7D3-D549-5A13A791FA7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293177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9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800064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800064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278F43-8597-4509-B214-D2851E0339AC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1769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056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err="1"/>
              <a:t>atissi</a:t>
            </a:r>
            <a:r>
              <a:rPr lang="fr-FR"/>
              <a:t> dolupt Ehebem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5286B18-E9FA-95D0-9BF2-0CD69EBDC6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92517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9F6D19F1-3848-F17F-EEBB-23CCCCC10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43263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569F01-F759-4415-9AF8-978976BEC3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41769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0DCA3A3-5BA0-A35A-C7B0-57331B67CE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92516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C3EF63A9-EFAD-3BFD-4387-D679B8E694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943263" y="7614785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  <a:endParaRPr lang="fr-FR" dirty="0"/>
          </a:p>
        </p:txBody>
      </p:sp>
      <p:sp>
        <p:nvSpPr>
          <p:cNvPr id="46" name="Espace réservé du texte 15">
            <a:extLst>
              <a:ext uri="{FF2B5EF4-FFF2-40B4-BE49-F238E27FC236}">
                <a16:creationId xmlns:a16="http://schemas.microsoft.com/office/drawing/2014/main" id="{726386F4-EA3F-5B46-3CCD-5FD054552D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17804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7" name="Espace réservé du texte 15">
            <a:extLst>
              <a:ext uri="{FF2B5EF4-FFF2-40B4-BE49-F238E27FC236}">
                <a16:creationId xmlns:a16="http://schemas.microsoft.com/office/drawing/2014/main" id="{4E44A767-4CA8-D10B-3C6E-6188E32879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068550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6D9330B0-A98F-14D4-FE31-459B3FDAF9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67056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err="1"/>
              <a:t>atissi</a:t>
            </a:r>
            <a:r>
              <a:rPr lang="fr-FR"/>
              <a:t> dolupt Ehebem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5CB9AA6F-D113-0F0E-83B3-9329CC716A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17804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err="1"/>
              <a:t>atissi</a:t>
            </a:r>
            <a:r>
              <a:rPr lang="fr-FR"/>
              <a:t> dolupt Ehebem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A6E793CB-8E76-3957-FD80-B3F126EB9D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068550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8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Citations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36">
            <a:extLst>
              <a:ext uri="{FF2B5EF4-FFF2-40B4-BE49-F238E27FC236}">
                <a16:creationId xmlns:a16="http://schemas.microsoft.com/office/drawing/2014/main" id="{8EECE699-92BD-BFBB-3C7E-2060B297FA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8" y="0"/>
            <a:ext cx="24370453" cy="13716000"/>
          </a:xfrm>
          <a:gradFill>
            <a:gsLst>
              <a:gs pos="0">
                <a:srgbClr val="91C0BF"/>
              </a:gs>
              <a:gs pos="100000">
                <a:srgbClr val="00AFB5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47DB2CE-0F56-7CFB-A992-239E6B62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62368" y="4641184"/>
            <a:ext cx="9021582" cy="4134658"/>
          </a:xfrm>
        </p:spPr>
        <p:txBody>
          <a:bodyPr/>
          <a:lstStyle>
            <a:lvl1pPr algn="l">
              <a:lnSpc>
                <a:spcPct val="101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pt-BR"/>
              <a:t>Nitia volupta</a:t>
            </a:r>
            <a:br>
              <a:rPr lang="pt-BR"/>
            </a:br>
            <a:r>
              <a:rPr lang="pt-BR"/>
              <a:t>volupienet et </a:t>
            </a:r>
            <a:br>
              <a:rPr lang="pt-BR"/>
            </a:br>
            <a:r>
              <a:rPr lang="pt-BR"/>
              <a:t>pruet sequam.</a:t>
            </a:r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7302564-4992-2AAC-3E42-0BFBAA660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" y="768479"/>
            <a:ext cx="14572119" cy="12175502"/>
          </a:xfrm>
          <a:custGeom>
            <a:avLst/>
            <a:gdLst>
              <a:gd name="connsiteX0" fmla="*/ 234 w 14679643"/>
              <a:gd name="connsiteY0" fmla="*/ 0 h 12175502"/>
              <a:gd name="connsiteX1" fmla="*/ 14679643 w 14679643"/>
              <a:gd name="connsiteY1" fmla="*/ 4107543 h 12175502"/>
              <a:gd name="connsiteX2" fmla="*/ 14679582 w 14679643"/>
              <a:gd name="connsiteY2" fmla="*/ 7932823 h 12175502"/>
              <a:gd name="connsiteX3" fmla="*/ 0 w 14679643"/>
              <a:gd name="connsiteY3" fmla="*/ 12175502 h 1217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9643" h="12175502">
                <a:moveTo>
                  <a:pt x="234" y="0"/>
                </a:moveTo>
                <a:lnTo>
                  <a:pt x="14679643" y="4107543"/>
                </a:lnTo>
                <a:lnTo>
                  <a:pt x="14679582" y="7932823"/>
                </a:lnTo>
                <a:lnTo>
                  <a:pt x="0" y="12175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tIns="612000" rIns="972000" anchor="ctr">
            <a:noAutofit/>
          </a:bodyPr>
          <a:lstStyle>
            <a:lvl1pPr algn="ctr">
              <a:lnSpc>
                <a:spcPct val="92000"/>
              </a:lnSpc>
              <a:spcBef>
                <a:spcPts val="0"/>
              </a:spcBef>
              <a:defRPr sz="35000">
                <a:solidFill>
                  <a:schemeClr val="accent3"/>
                </a:solidFill>
                <a:latin typeface="Avenir LT Std 65 Medium" panose="020B0803020203020204" pitchFamily="34" charset="0"/>
              </a:defRPr>
            </a:lvl1pPr>
            <a:lvl2pPr marL="0">
              <a:lnSpc>
                <a:spcPct val="92000"/>
              </a:lnSpc>
              <a:spcBef>
                <a:spcPts val="0"/>
              </a:spcBef>
              <a:spcAft>
                <a:spcPts val="1400"/>
              </a:spcAft>
              <a:defRPr sz="9000">
                <a:solidFill>
                  <a:srgbClr val="800064"/>
                </a:solidFill>
                <a:latin typeface="+mj-lt"/>
              </a:defRPr>
            </a:lvl2pPr>
          </a:lstStyle>
          <a:p>
            <a:pPr lvl="0"/>
            <a:r>
              <a:rPr lang="fr-FR"/>
              <a:t>130</a:t>
            </a:r>
          </a:p>
        </p:txBody>
      </p:sp>
      <p:sp>
        <p:nvSpPr>
          <p:cNvPr id="8" name="Espace réservé du graphique SmartArt 38">
            <a:extLst>
              <a:ext uri="{FF2B5EF4-FFF2-40B4-BE49-F238E27FC236}">
                <a16:creationId xmlns:a16="http://schemas.microsoft.com/office/drawing/2014/main" id="{216A5EB2-8BE6-812B-0E58-6CD01E67A24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24186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N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C30067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C30067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D0138C-F93B-44C8-B6BC-9248C5D2EA59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1769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7056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err="1"/>
              <a:t>atissi</a:t>
            </a:r>
            <a:r>
              <a:rPr lang="fr-FR"/>
              <a:t> dolupt Ehebem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5286B18-E9FA-95D0-9BF2-0CD69EBDC6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92517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9F6D19F1-3848-F17F-EEBB-23CCCCC10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43263" y="394944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569F01-F759-4415-9AF8-978976BEC3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41769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0DCA3A3-5BA0-A35A-C7B0-57331B67CE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92516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C3EF63A9-EFAD-3BFD-4387-D679B8E694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943263" y="7614785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  <a:endParaRPr lang="fr-FR" dirty="0"/>
          </a:p>
        </p:txBody>
      </p:sp>
      <p:sp>
        <p:nvSpPr>
          <p:cNvPr id="46" name="Espace réservé du texte 15">
            <a:extLst>
              <a:ext uri="{FF2B5EF4-FFF2-40B4-BE49-F238E27FC236}">
                <a16:creationId xmlns:a16="http://schemas.microsoft.com/office/drawing/2014/main" id="{726386F4-EA3F-5B46-3CCD-5FD054552D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17804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7" name="Espace réservé du texte 15">
            <a:extLst>
              <a:ext uri="{FF2B5EF4-FFF2-40B4-BE49-F238E27FC236}">
                <a16:creationId xmlns:a16="http://schemas.microsoft.com/office/drawing/2014/main" id="{4E44A767-4CA8-D10B-3C6E-6188E32879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068550" y="5592634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6D9330B0-A98F-14D4-FE31-459B3FDAF9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67056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</a:t>
            </a:r>
            <a:r>
              <a:rPr lang="fr-FR" dirty="0"/>
              <a:t> </a:t>
            </a:r>
            <a:r>
              <a:rPr lang="fr-FR" dirty="0" err="1"/>
              <a:t>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5CB9AA6F-D113-0F0E-83B3-9329CC716A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17804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</a:t>
            </a:r>
            <a:r>
              <a:rPr lang="fr-FR" dirty="0"/>
              <a:t> </a:t>
            </a:r>
            <a:r>
              <a:rPr lang="fr-FR" dirty="0" err="1"/>
              <a:t>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A6E793CB-8E76-3957-FD80-B3F126EB9D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068550" y="9185010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C30067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1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1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1E2E1D-41F9-4783-98B8-FA6FFD213A9F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74863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" y="5559733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A6DBB98A-BD46-2B6D-0BB4-D5110A7E28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22788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177E26F6-78A5-E672-2F03-F4D3BD952E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170713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D9463425-8BC7-6D2C-3836-47ACC04A4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718637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C8CBAEF8-68FD-4C7E-9952-89C8026C2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41769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2E874D67-AC7D-1095-E096-A48B749EB5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392516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  <a:endParaRPr lang="fr-FR" dirty="0"/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401973F6-41B6-C4B8-A067-63E2CCB5FB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943263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07</a:t>
            </a:r>
            <a:endParaRPr lang="fr-FR" dirty="0"/>
          </a:p>
        </p:txBody>
      </p:sp>
      <p:sp>
        <p:nvSpPr>
          <p:cNvPr id="62" name="Espace réservé du texte 15">
            <a:extLst>
              <a:ext uri="{FF2B5EF4-FFF2-40B4-BE49-F238E27FC236}">
                <a16:creationId xmlns:a16="http://schemas.microsoft.com/office/drawing/2014/main" id="{F0BF5A47-361D-1BD8-E094-33027AB95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48075" y="5559733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3" name="Espace réservé du texte 15">
            <a:extLst>
              <a:ext uri="{FF2B5EF4-FFF2-40B4-BE49-F238E27FC236}">
                <a16:creationId xmlns:a16="http://schemas.microsoft.com/office/drawing/2014/main" id="{23BEBEC1-4991-0FD2-0023-A6E2FEC03B9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296000" y="5559733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4" name="Espace réservé du texte 15">
            <a:extLst>
              <a:ext uri="{FF2B5EF4-FFF2-40B4-BE49-F238E27FC236}">
                <a16:creationId xmlns:a16="http://schemas.microsoft.com/office/drawing/2014/main" id="{B2B41CCA-9745-B88D-C61C-AFA9519E8D6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843924" y="5559733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6" name="Espace réservé du texte 15">
            <a:extLst>
              <a:ext uri="{FF2B5EF4-FFF2-40B4-BE49-F238E27FC236}">
                <a16:creationId xmlns:a16="http://schemas.microsoft.com/office/drawing/2014/main" id="{0FA1E7E2-9077-B6BA-5872-2207F7892A7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969878" y="9225971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7" name="Espace réservé du texte 15">
            <a:extLst>
              <a:ext uri="{FF2B5EF4-FFF2-40B4-BE49-F238E27FC236}">
                <a16:creationId xmlns:a16="http://schemas.microsoft.com/office/drawing/2014/main" id="{5502A76D-22CA-5093-A1C5-A8FEF1755D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7803" y="9225971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8" name="Espace réservé du texte 15">
            <a:extLst>
              <a:ext uri="{FF2B5EF4-FFF2-40B4-BE49-F238E27FC236}">
                <a16:creationId xmlns:a16="http://schemas.microsoft.com/office/drawing/2014/main" id="{D3701014-D6B2-7DC2-1772-30799E4E5C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065728" y="9225971"/>
            <a:ext cx="5335694" cy="1024832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9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1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3B7680-F845-4080-BA0E-AD3E76955864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74863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A6DBB98A-BD46-2B6D-0BB4-D5110A7E28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22788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177E26F6-78A5-E672-2F03-F4D3BD952E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170713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D9463425-8BC7-6D2C-3836-47ACC04A4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718637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C8CBAEF8-68FD-4C7E-9952-89C8026C2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74863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2E874D67-AC7D-1095-E096-A48B749EB5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25610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  <a:endParaRPr lang="fr-FR" dirty="0"/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401973F6-41B6-C4B8-A067-63E2CCB5FB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176357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07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4AEF0F5F-014C-0DB1-F74A-1959476ADB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727105" y="761935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08</a:t>
            </a:r>
            <a:endParaRPr lang="fr-FR" dirty="0"/>
          </a:p>
        </p:txBody>
      </p:sp>
      <p:sp>
        <p:nvSpPr>
          <p:cNvPr id="64" name="Espace réservé du texte 15">
            <a:extLst>
              <a:ext uri="{FF2B5EF4-FFF2-40B4-BE49-F238E27FC236}">
                <a16:creationId xmlns:a16="http://schemas.microsoft.com/office/drawing/2014/main" id="{2018EA84-8D3C-EF3E-FD3B-86EDEF5D04C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50897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5" name="Espace réservé du texte 15">
            <a:extLst>
              <a:ext uri="{FF2B5EF4-FFF2-40B4-BE49-F238E27FC236}">
                <a16:creationId xmlns:a16="http://schemas.microsoft.com/office/drawing/2014/main" id="{E5A60991-9582-F050-0534-2BFFBF7BC6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301644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6" name="Espace réservé du texte 15">
            <a:extLst>
              <a:ext uri="{FF2B5EF4-FFF2-40B4-BE49-F238E27FC236}">
                <a16:creationId xmlns:a16="http://schemas.microsoft.com/office/drawing/2014/main" id="{0AB9FAB9-21B7-42F8-4E91-C24FA7A1C7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852392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7" name="Espace réservé du texte 15">
            <a:extLst>
              <a:ext uri="{FF2B5EF4-FFF2-40B4-BE49-F238E27FC236}">
                <a16:creationId xmlns:a16="http://schemas.microsoft.com/office/drawing/2014/main" id="{2FCF724C-6E8E-380B-8A0A-7103D78608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0150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8" name="Espace réservé du texte 15">
            <a:extLst>
              <a:ext uri="{FF2B5EF4-FFF2-40B4-BE49-F238E27FC236}">
                <a16:creationId xmlns:a16="http://schemas.microsoft.com/office/drawing/2014/main" id="{C639F20A-CFC5-D49F-8ECD-A5458A9D8F6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50897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9" name="Espace réservé du texte 15">
            <a:extLst>
              <a:ext uri="{FF2B5EF4-FFF2-40B4-BE49-F238E27FC236}">
                <a16:creationId xmlns:a16="http://schemas.microsoft.com/office/drawing/2014/main" id="{0A03F0B3-B1A3-8B38-C77F-72BD23F3AE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301644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70" name="Espace réservé du texte 15">
            <a:extLst>
              <a:ext uri="{FF2B5EF4-FFF2-40B4-BE49-F238E27FC236}">
                <a16:creationId xmlns:a16="http://schemas.microsoft.com/office/drawing/2014/main" id="{0636E6F3-3473-E244-6439-961358065C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852392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7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P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DE511D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DE511D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27174F-34D4-45D7-9661-8238419CF2B5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A5D79A4-E92B-B73A-A0FD-F2677F5B7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74863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A6DBB98A-BD46-2B6D-0BB4-D5110A7E28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22788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177E26F6-78A5-E672-2F03-F4D3BD952E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170713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D9463425-8BC7-6D2C-3836-47ACC04A4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718637" y="3953121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C8CBAEF8-68FD-4C7E-9952-89C8026C2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74863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2E874D67-AC7D-1095-E096-A48B749EB5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25610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06</a:t>
            </a:r>
            <a:endParaRPr lang="fr-FR" dirty="0"/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401973F6-41B6-C4B8-A067-63E2CCB5FB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176357" y="7592134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07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4AEF0F5F-014C-0DB1-F74A-1959476ADB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727105" y="7619359"/>
            <a:ext cx="3586269" cy="1782604"/>
          </a:xfrm>
        </p:spPr>
        <p:txBody>
          <a:bodyPr wrap="square" numCol="1" spcCol="216000">
            <a:spAutoFit/>
          </a:bodyPr>
          <a:lstStyle>
            <a:lvl1pPr algn="ctr">
              <a:defRPr sz="12100">
                <a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60000"/>
              <a:buFont typeface="Arial" panose="020B0604020202020204" pitchFamily="34" charset="0"/>
              <a:buNone/>
              <a:defRPr lang="fr-FR" sz="4000" b="0" kern="1200">
                <a:solidFill>
                  <a:srgbClr val="800064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4000" b="0" kern="1200" smtClean="0">
                <a:solidFill>
                  <a:srgbClr val="00AFB5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08</a:t>
            </a:r>
            <a:endParaRPr lang="fr-FR" dirty="0"/>
          </a:p>
        </p:txBody>
      </p:sp>
      <p:sp>
        <p:nvSpPr>
          <p:cNvPr id="64" name="Espace réservé du texte 15">
            <a:extLst>
              <a:ext uri="{FF2B5EF4-FFF2-40B4-BE49-F238E27FC236}">
                <a16:creationId xmlns:a16="http://schemas.microsoft.com/office/drawing/2014/main" id="{2018EA84-8D3C-EF3E-FD3B-86EDEF5D04C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50897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5" name="Espace réservé du texte 15">
            <a:extLst>
              <a:ext uri="{FF2B5EF4-FFF2-40B4-BE49-F238E27FC236}">
                <a16:creationId xmlns:a16="http://schemas.microsoft.com/office/drawing/2014/main" id="{E5A60991-9582-F050-0534-2BFFBF7BC6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301644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6" name="Espace réservé du texte 15">
            <a:extLst>
              <a:ext uri="{FF2B5EF4-FFF2-40B4-BE49-F238E27FC236}">
                <a16:creationId xmlns:a16="http://schemas.microsoft.com/office/drawing/2014/main" id="{0AB9FAB9-21B7-42F8-4E91-C24FA7A1C7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852392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7" name="Espace réservé du texte 15">
            <a:extLst>
              <a:ext uri="{FF2B5EF4-FFF2-40B4-BE49-F238E27FC236}">
                <a16:creationId xmlns:a16="http://schemas.microsoft.com/office/drawing/2014/main" id="{2FCF724C-6E8E-380B-8A0A-7103D78608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0150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 dirty="0" err="1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8" name="Espace réservé du texte 15">
            <a:extLst>
              <a:ext uri="{FF2B5EF4-FFF2-40B4-BE49-F238E27FC236}">
                <a16:creationId xmlns:a16="http://schemas.microsoft.com/office/drawing/2014/main" id="{C639F20A-CFC5-D49F-8ECD-A5458A9D8F6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50897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69" name="Espace réservé du texte 15">
            <a:extLst>
              <a:ext uri="{FF2B5EF4-FFF2-40B4-BE49-F238E27FC236}">
                <a16:creationId xmlns:a16="http://schemas.microsoft.com/office/drawing/2014/main" id="{0A03F0B3-B1A3-8B38-C77F-72BD23F3AE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301644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70" name="Espace réservé du texte 15">
            <a:extLst>
              <a:ext uri="{FF2B5EF4-FFF2-40B4-BE49-F238E27FC236}">
                <a16:creationId xmlns:a16="http://schemas.microsoft.com/office/drawing/2014/main" id="{0636E6F3-3473-E244-6439-961358065C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852392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 dirty="0">
                <a:solidFill>
                  <a:srgbClr val="DE511D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5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6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6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BFC907-4530-4398-BC49-08224F04ED8A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1732CE59-748F-3A82-3B02-FDF8A19716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8" name="Espace réservé pour une image  36">
            <a:extLst>
              <a:ext uri="{FF2B5EF4-FFF2-40B4-BE49-F238E27FC236}">
                <a16:creationId xmlns:a16="http://schemas.microsoft.com/office/drawing/2014/main" id="{40295C84-B1C8-2751-7388-F9E51C215AE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3272956" y="397695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36">
            <a:extLst>
              <a:ext uri="{FF2B5EF4-FFF2-40B4-BE49-F238E27FC236}">
                <a16:creationId xmlns:a16="http://schemas.microsoft.com/office/drawing/2014/main" id="{1D3D98EB-E920-2161-8FC0-928C3B2DD12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8820881" y="397695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36">
            <a:extLst>
              <a:ext uri="{FF2B5EF4-FFF2-40B4-BE49-F238E27FC236}">
                <a16:creationId xmlns:a16="http://schemas.microsoft.com/office/drawing/2014/main" id="{EA55BA85-7984-CAED-4F67-AA9E8C97CE4D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14368806" y="397695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pour une image  36">
            <a:extLst>
              <a:ext uri="{FF2B5EF4-FFF2-40B4-BE49-F238E27FC236}">
                <a16:creationId xmlns:a16="http://schemas.microsoft.com/office/drawing/2014/main" id="{2BC64222-C85B-2801-436D-827FFC7EADEE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19916731" y="397695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36">
            <a:extLst>
              <a:ext uri="{FF2B5EF4-FFF2-40B4-BE49-F238E27FC236}">
                <a16:creationId xmlns:a16="http://schemas.microsoft.com/office/drawing/2014/main" id="{3F9FCE40-D762-9358-90E7-F13BB2199E2B}"/>
              </a:ext>
            </a:extLst>
          </p:cNvPr>
          <p:cNvSpPr>
            <a:spLocks noGrp="1" noChangeAspect="1"/>
          </p:cNvSpPr>
          <p:nvPr>
            <p:ph type="pic" sz="quarter" idx="47"/>
          </p:nvPr>
        </p:nvSpPr>
        <p:spPr>
          <a:xfrm>
            <a:off x="3272956" y="7572905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4" name="Espace réservé pour une image  36">
            <a:extLst>
              <a:ext uri="{FF2B5EF4-FFF2-40B4-BE49-F238E27FC236}">
                <a16:creationId xmlns:a16="http://schemas.microsoft.com/office/drawing/2014/main" id="{D6FFF06B-9A95-26EA-4DAC-0E3C4932147A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8820881" y="7572905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8" name="Espace réservé pour une image  36">
            <a:extLst>
              <a:ext uri="{FF2B5EF4-FFF2-40B4-BE49-F238E27FC236}">
                <a16:creationId xmlns:a16="http://schemas.microsoft.com/office/drawing/2014/main" id="{402BDE8E-14C4-80C6-144A-25018BED9C5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14368806" y="7572905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9" name="Espace réservé pour une image  36">
            <a:extLst>
              <a:ext uri="{FF2B5EF4-FFF2-40B4-BE49-F238E27FC236}">
                <a16:creationId xmlns:a16="http://schemas.microsoft.com/office/drawing/2014/main" id="{EDB6F2EE-DA88-9A66-9990-B718B8F820B6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9916731" y="7572905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4B1A0D92-BB49-5851-797E-900D7A1047A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0897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7C09DE5B-51B3-8211-0DF2-02622B4E75D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301644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4005DA9F-7621-198A-6123-EBF81E2B3C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852392" y="5559733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6A5D7029-AB13-B58C-8807-7A2D1C648AC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200150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5BD2D23A-1883-12CA-05EA-9C714E4A1DE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50897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7156823C-1C4C-B9C0-7757-0202C33134C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2301644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28AEB4CF-8092-5C10-8837-78A75928807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852392" y="9225971"/>
            <a:ext cx="5335694" cy="1101776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ti-</a:t>
            </a:r>
          </a:p>
          <a:p>
            <a:pPr lvl="0"/>
            <a:r>
              <a:rPr lang="fr-FR" dirty="0" err="1"/>
              <a:t>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9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Text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11237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2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accent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Listes numérotées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FBD036-0330-42AD-A20F-E012FF4D6305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668A1E9-332F-B7B0-4C59-6E83C50CE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7977" y="4188100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/>
              <a:t>Titre lorem ipsum</a:t>
            </a:r>
          </a:p>
          <a:p>
            <a:pPr lvl="0"/>
            <a:r>
              <a:rPr lang="fr-FR"/>
              <a:t>Atiur atissi doluptEhebem haet; ost porai tifecru n-cludem aremper</a:t>
            </a:r>
          </a:p>
          <a:p>
            <a:pPr lvl="0"/>
            <a:r>
              <a:rPr lang="fr-FR"/>
              <a:t>ionsuperis publius. Met esequi consequi occae dus. ost porai tifecru</a:t>
            </a:r>
          </a:p>
          <a:p>
            <a:pPr lvl="0"/>
            <a:r>
              <a:rPr lang="fr-FR"/>
              <a:t>n-cludem aremper ionsuperis publius. Met esequi consequi occae dus.</a:t>
            </a:r>
            <a:endParaRPr lang="fr-FR" dirty="0"/>
          </a:p>
        </p:txBody>
      </p:sp>
      <p:sp>
        <p:nvSpPr>
          <p:cNvPr id="17" name="Espace réservé pour une image  36">
            <a:extLst>
              <a:ext uri="{FF2B5EF4-FFF2-40B4-BE49-F238E27FC236}">
                <a16:creationId xmlns:a16="http://schemas.microsoft.com/office/drawing/2014/main" id="{190813E7-8EC0-0F54-C64D-A80A9FC8BC3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289050" y="4049528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B1377780-8677-10B9-F3A1-01AD54C10E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7977" y="6222519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8270B8A2-EAC5-2275-9EC5-0E92641E3A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57977" y="8256938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3339F9-4972-537C-7129-C16386E83A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7977" y="10291357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3" name="Espace réservé pour une image  36">
            <a:extLst>
              <a:ext uri="{FF2B5EF4-FFF2-40B4-BE49-F238E27FC236}">
                <a16:creationId xmlns:a16="http://schemas.microsoft.com/office/drawing/2014/main" id="{C0B0AC6F-11BA-4DB6-8D70-4F13AA707E5E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1289050" y="608644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36">
            <a:extLst>
              <a:ext uri="{FF2B5EF4-FFF2-40B4-BE49-F238E27FC236}">
                <a16:creationId xmlns:a16="http://schemas.microsoft.com/office/drawing/2014/main" id="{08E5D8C5-1B08-5EAD-D4EB-D504DE5C1E4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289050" y="812337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pour une image  36">
            <a:extLst>
              <a:ext uri="{FF2B5EF4-FFF2-40B4-BE49-F238E27FC236}">
                <a16:creationId xmlns:a16="http://schemas.microsoft.com/office/drawing/2014/main" id="{7997299A-DACF-3C3A-0F77-CFCC42CB33C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289050" y="1016029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F127D348-74DA-9265-C4E7-43ABC10395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303169" y="4188100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7" name="Espace réservé pour une image  36">
            <a:extLst>
              <a:ext uri="{FF2B5EF4-FFF2-40B4-BE49-F238E27FC236}">
                <a16:creationId xmlns:a16="http://schemas.microsoft.com/office/drawing/2014/main" id="{12DA6D2D-936A-B13F-E780-2217372F7D2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2534242" y="4049528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5F5322E9-7E32-2CE7-CFC2-D35062F58A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303169" y="6222519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88A4CC75-102C-2768-F50E-EDED3B3C7D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303169" y="8256938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EB69B1E4-1166-73E7-DF4D-7FF953C525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303169" y="10291357"/>
            <a:ext cx="8225315" cy="1412631"/>
          </a:xfrm>
        </p:spPr>
        <p:txBody>
          <a:bodyPr wrap="square" numCol="1" spcCol="216000">
            <a:sp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None/>
              <a:defRPr lang="fr-FR" sz="3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algn="l">
              <a:lnSpc>
                <a:spcPct val="90000"/>
              </a:lnSpc>
              <a:spcAft>
                <a:spcPts val="600"/>
              </a:spcAft>
              <a:defRPr lang="fr-FR" sz="3000" b="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</a:lstStyle>
          <a:p>
            <a:pPr lvl="1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ipsum</a:t>
            </a:r>
          </a:p>
          <a:p>
            <a:pPr lvl="0"/>
            <a:r>
              <a:rPr lang="fr-FR" dirty="0" err="1"/>
              <a:t>Atiur</a:t>
            </a:r>
            <a:r>
              <a:rPr lang="fr-FR" dirty="0"/>
              <a:t> </a:t>
            </a:r>
            <a:r>
              <a:rPr lang="fr-FR" dirty="0" err="1"/>
              <a:t>atissi</a:t>
            </a:r>
            <a:r>
              <a:rPr lang="fr-FR" dirty="0"/>
              <a:t> </a:t>
            </a:r>
            <a:r>
              <a:rPr lang="fr-FR" dirty="0" err="1"/>
              <a:t>doluptEhebem</a:t>
            </a:r>
            <a:r>
              <a:rPr lang="fr-FR" dirty="0"/>
              <a:t> </a:t>
            </a:r>
            <a:r>
              <a:rPr lang="fr-FR" dirty="0" err="1"/>
              <a:t>haet</a:t>
            </a:r>
            <a:r>
              <a:rPr lang="fr-FR" dirty="0"/>
              <a:t>;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r>
              <a:rPr lang="fr-FR" dirty="0"/>
              <a:t> 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endParaRPr lang="fr-FR" dirty="0"/>
          </a:p>
          <a:p>
            <a:pPr lvl="0"/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 ost </a:t>
            </a:r>
            <a:r>
              <a:rPr lang="fr-FR" dirty="0" err="1"/>
              <a:t>porai</a:t>
            </a:r>
            <a:r>
              <a:rPr lang="fr-FR" dirty="0"/>
              <a:t> </a:t>
            </a:r>
            <a:r>
              <a:rPr lang="fr-FR" dirty="0" err="1"/>
              <a:t>tifecru</a:t>
            </a:r>
            <a:endParaRPr lang="fr-FR" dirty="0"/>
          </a:p>
          <a:p>
            <a:pPr lvl="0"/>
            <a:r>
              <a:rPr lang="fr-FR" dirty="0"/>
              <a:t>n-</a:t>
            </a:r>
            <a:r>
              <a:rPr lang="fr-FR" dirty="0" err="1"/>
              <a:t>cludem</a:t>
            </a:r>
            <a:r>
              <a:rPr lang="fr-FR" dirty="0"/>
              <a:t> </a:t>
            </a:r>
            <a:r>
              <a:rPr lang="fr-FR" dirty="0" err="1"/>
              <a:t>aremper</a:t>
            </a:r>
            <a:r>
              <a:rPr lang="fr-FR" dirty="0"/>
              <a:t> </a:t>
            </a:r>
            <a:r>
              <a:rPr lang="fr-FR" dirty="0" err="1"/>
              <a:t>ionsuperis</a:t>
            </a:r>
            <a:r>
              <a:rPr lang="fr-FR" dirty="0"/>
              <a:t> </a:t>
            </a:r>
            <a:r>
              <a:rPr lang="fr-FR" dirty="0" err="1"/>
              <a:t>publius</a:t>
            </a:r>
            <a:r>
              <a:rPr lang="fr-FR" dirty="0"/>
              <a:t>. Met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dus.</a:t>
            </a:r>
          </a:p>
        </p:txBody>
      </p:sp>
      <p:sp>
        <p:nvSpPr>
          <p:cNvPr id="31" name="Espace réservé pour une image  36">
            <a:extLst>
              <a:ext uri="{FF2B5EF4-FFF2-40B4-BE49-F238E27FC236}">
                <a16:creationId xmlns:a16="http://schemas.microsoft.com/office/drawing/2014/main" id="{E38BC249-4407-8DFE-45D5-7A7C2344312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2534242" y="6086449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36">
            <a:extLst>
              <a:ext uri="{FF2B5EF4-FFF2-40B4-BE49-F238E27FC236}">
                <a16:creationId xmlns:a16="http://schemas.microsoft.com/office/drawing/2014/main" id="{CE1CE194-D07E-B620-B945-72ED9626BC8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12534242" y="812337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3" name="Espace réservé pour une image  36">
            <a:extLst>
              <a:ext uri="{FF2B5EF4-FFF2-40B4-BE49-F238E27FC236}">
                <a16:creationId xmlns:a16="http://schemas.microsoft.com/office/drawing/2014/main" id="{B0B0B0DA-E7C3-473F-4D9D-AD9337882C47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2534242" y="10160290"/>
            <a:ext cx="1190083" cy="1190083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612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6">
            <a:extLst>
              <a:ext uri="{FF2B5EF4-FFF2-40B4-BE49-F238E27FC236}">
                <a16:creationId xmlns:a16="http://schemas.microsoft.com/office/drawing/2014/main" id="{0CEA2491-0AF5-79E7-5D46-3DA79CA26A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69995"/>
            <a:ext cx="24380825" cy="9859258"/>
          </a:xfrm>
          <a:custGeom>
            <a:avLst/>
            <a:gdLst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9846005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0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71300"/>
              <a:gd name="connsiteY0" fmla="*/ 0 h 9846005"/>
              <a:gd name="connsiteX1" fmla="*/ 24371300 w 24371300"/>
              <a:gd name="connsiteY1" fmla="*/ 1814286 h 9846005"/>
              <a:gd name="connsiteX2" fmla="*/ 24371300 w 24371300"/>
              <a:gd name="connsiteY2" fmla="*/ 6739948 h 9846005"/>
              <a:gd name="connsiteX3" fmla="*/ 0 w 24371300"/>
              <a:gd name="connsiteY3" fmla="*/ 9846005 h 9846005"/>
              <a:gd name="connsiteX4" fmla="*/ 0 w 24371300"/>
              <a:gd name="connsiteY4" fmla="*/ 0 h 9846005"/>
              <a:gd name="connsiteX0" fmla="*/ 0 w 24380825"/>
              <a:gd name="connsiteY0" fmla="*/ 0 h 9846005"/>
              <a:gd name="connsiteX1" fmla="*/ 24380825 w 24380825"/>
              <a:gd name="connsiteY1" fmla="*/ 1795236 h 9846005"/>
              <a:gd name="connsiteX2" fmla="*/ 24371300 w 24380825"/>
              <a:gd name="connsiteY2" fmla="*/ 6739948 h 9846005"/>
              <a:gd name="connsiteX3" fmla="*/ 0 w 24380825"/>
              <a:gd name="connsiteY3" fmla="*/ 9846005 h 9846005"/>
              <a:gd name="connsiteX4" fmla="*/ 0 w 24380825"/>
              <a:gd name="connsiteY4" fmla="*/ 0 h 9846005"/>
              <a:gd name="connsiteX0" fmla="*/ 0 w 24380825"/>
              <a:gd name="connsiteY0" fmla="*/ 0 h 10547762"/>
              <a:gd name="connsiteX1" fmla="*/ 24380825 w 24380825"/>
              <a:gd name="connsiteY1" fmla="*/ 1795236 h 10547762"/>
              <a:gd name="connsiteX2" fmla="*/ 24371300 w 24380825"/>
              <a:gd name="connsiteY2" fmla="*/ 6739948 h 10547762"/>
              <a:gd name="connsiteX3" fmla="*/ 14084300 w 24380825"/>
              <a:gd name="connsiteY3" fmla="*/ 9833305 h 10547762"/>
              <a:gd name="connsiteX4" fmla="*/ 0 w 24380825"/>
              <a:gd name="connsiteY4" fmla="*/ 9846005 h 10547762"/>
              <a:gd name="connsiteX5" fmla="*/ 0 w 24380825"/>
              <a:gd name="connsiteY5" fmla="*/ 0 h 10547762"/>
              <a:gd name="connsiteX0" fmla="*/ 0 w 24380825"/>
              <a:gd name="connsiteY0" fmla="*/ 0 h 10552296"/>
              <a:gd name="connsiteX1" fmla="*/ 24380825 w 24380825"/>
              <a:gd name="connsiteY1" fmla="*/ 1795236 h 10552296"/>
              <a:gd name="connsiteX2" fmla="*/ 24371300 w 24380825"/>
              <a:gd name="connsiteY2" fmla="*/ 6739948 h 10552296"/>
              <a:gd name="connsiteX3" fmla="*/ 14071600 w 24380825"/>
              <a:gd name="connsiteY3" fmla="*/ 9846005 h 10552296"/>
              <a:gd name="connsiteX4" fmla="*/ 0 w 24380825"/>
              <a:gd name="connsiteY4" fmla="*/ 9846005 h 10552296"/>
              <a:gd name="connsiteX5" fmla="*/ 0 w 24380825"/>
              <a:gd name="connsiteY5" fmla="*/ 0 h 10552296"/>
              <a:gd name="connsiteX0" fmla="*/ 0 w 24380825"/>
              <a:gd name="connsiteY0" fmla="*/ 0 h 10427050"/>
              <a:gd name="connsiteX1" fmla="*/ 24380825 w 24380825"/>
              <a:gd name="connsiteY1" fmla="*/ 1795236 h 10427050"/>
              <a:gd name="connsiteX2" fmla="*/ 24371300 w 24380825"/>
              <a:gd name="connsiteY2" fmla="*/ 6739948 h 10427050"/>
              <a:gd name="connsiteX3" fmla="*/ 14071600 w 24380825"/>
              <a:gd name="connsiteY3" fmla="*/ 9846005 h 10427050"/>
              <a:gd name="connsiteX4" fmla="*/ 0 w 24380825"/>
              <a:gd name="connsiteY4" fmla="*/ 9846005 h 10427050"/>
              <a:gd name="connsiteX5" fmla="*/ 0 w 24380825"/>
              <a:gd name="connsiteY5" fmla="*/ 0 h 10427050"/>
              <a:gd name="connsiteX0" fmla="*/ 0 w 24380825"/>
              <a:gd name="connsiteY0" fmla="*/ 0 h 10427050"/>
              <a:gd name="connsiteX1" fmla="*/ 24380825 w 24380825"/>
              <a:gd name="connsiteY1" fmla="*/ 1795236 h 10427050"/>
              <a:gd name="connsiteX2" fmla="*/ 24371300 w 24380825"/>
              <a:gd name="connsiteY2" fmla="*/ 6739948 h 10427050"/>
              <a:gd name="connsiteX3" fmla="*/ 14071600 w 24380825"/>
              <a:gd name="connsiteY3" fmla="*/ 9846005 h 10427050"/>
              <a:gd name="connsiteX4" fmla="*/ 0 w 24380825"/>
              <a:gd name="connsiteY4" fmla="*/ 9846005 h 10427050"/>
              <a:gd name="connsiteX5" fmla="*/ 0 w 24380825"/>
              <a:gd name="connsiteY5" fmla="*/ 0 h 10427050"/>
              <a:gd name="connsiteX0" fmla="*/ 0 w 24380825"/>
              <a:gd name="connsiteY0" fmla="*/ 0 h 9866221"/>
              <a:gd name="connsiteX1" fmla="*/ 24380825 w 24380825"/>
              <a:gd name="connsiteY1" fmla="*/ 1795236 h 9866221"/>
              <a:gd name="connsiteX2" fmla="*/ 24371300 w 24380825"/>
              <a:gd name="connsiteY2" fmla="*/ 6739948 h 9866221"/>
              <a:gd name="connsiteX3" fmla="*/ 14071600 w 24380825"/>
              <a:gd name="connsiteY3" fmla="*/ 9846005 h 9866221"/>
              <a:gd name="connsiteX4" fmla="*/ 0 w 24380825"/>
              <a:gd name="connsiteY4" fmla="*/ 9846005 h 9866221"/>
              <a:gd name="connsiteX5" fmla="*/ 0 w 24380825"/>
              <a:gd name="connsiteY5" fmla="*/ 0 h 9866221"/>
              <a:gd name="connsiteX0" fmla="*/ 0 w 24380825"/>
              <a:gd name="connsiteY0" fmla="*/ 0 h 9875282"/>
              <a:gd name="connsiteX1" fmla="*/ 24380825 w 24380825"/>
              <a:gd name="connsiteY1" fmla="*/ 1795236 h 9875282"/>
              <a:gd name="connsiteX2" fmla="*/ 24371300 w 24380825"/>
              <a:gd name="connsiteY2" fmla="*/ 6739948 h 9875282"/>
              <a:gd name="connsiteX3" fmla="*/ 14018592 w 24380825"/>
              <a:gd name="connsiteY3" fmla="*/ 9859257 h 9875282"/>
              <a:gd name="connsiteX4" fmla="*/ 0 w 24380825"/>
              <a:gd name="connsiteY4" fmla="*/ 9846005 h 9875282"/>
              <a:gd name="connsiteX5" fmla="*/ 0 w 24380825"/>
              <a:gd name="connsiteY5" fmla="*/ 0 h 9875282"/>
              <a:gd name="connsiteX0" fmla="*/ 0 w 24380825"/>
              <a:gd name="connsiteY0" fmla="*/ 0 h 9885678"/>
              <a:gd name="connsiteX1" fmla="*/ 24380825 w 24380825"/>
              <a:gd name="connsiteY1" fmla="*/ 1795236 h 9885678"/>
              <a:gd name="connsiteX2" fmla="*/ 24371300 w 24380825"/>
              <a:gd name="connsiteY2" fmla="*/ 6739948 h 9885678"/>
              <a:gd name="connsiteX3" fmla="*/ 14005340 w 24380825"/>
              <a:gd name="connsiteY3" fmla="*/ 9872509 h 9885678"/>
              <a:gd name="connsiteX4" fmla="*/ 0 w 24380825"/>
              <a:gd name="connsiteY4" fmla="*/ 9846005 h 9885678"/>
              <a:gd name="connsiteX5" fmla="*/ 0 w 24380825"/>
              <a:gd name="connsiteY5" fmla="*/ 0 h 9885678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2"/>
              <a:gd name="connsiteX1" fmla="*/ 24380825 w 24380825"/>
              <a:gd name="connsiteY1" fmla="*/ 1795236 h 9872512"/>
              <a:gd name="connsiteX2" fmla="*/ 24371300 w 24380825"/>
              <a:gd name="connsiteY2" fmla="*/ 6739948 h 9872512"/>
              <a:gd name="connsiteX3" fmla="*/ 14005340 w 24380825"/>
              <a:gd name="connsiteY3" fmla="*/ 9872509 h 9872512"/>
              <a:gd name="connsiteX4" fmla="*/ 0 w 24380825"/>
              <a:gd name="connsiteY4" fmla="*/ 9846005 h 9872512"/>
              <a:gd name="connsiteX5" fmla="*/ 0 w 24380825"/>
              <a:gd name="connsiteY5" fmla="*/ 0 h 9872512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05340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72511"/>
              <a:gd name="connsiteX1" fmla="*/ 24380825 w 24380825"/>
              <a:gd name="connsiteY1" fmla="*/ 1795236 h 9872511"/>
              <a:gd name="connsiteX2" fmla="*/ 24371300 w 24380825"/>
              <a:gd name="connsiteY2" fmla="*/ 6739948 h 9872511"/>
              <a:gd name="connsiteX3" fmla="*/ 14018592 w 24380825"/>
              <a:gd name="connsiteY3" fmla="*/ 9872509 h 9872511"/>
              <a:gd name="connsiteX4" fmla="*/ 0 w 24380825"/>
              <a:gd name="connsiteY4" fmla="*/ 9846005 h 9872511"/>
              <a:gd name="connsiteX5" fmla="*/ 0 w 24380825"/>
              <a:gd name="connsiteY5" fmla="*/ 0 h 9872511"/>
              <a:gd name="connsiteX0" fmla="*/ 0 w 24380825"/>
              <a:gd name="connsiteY0" fmla="*/ 0 h 9846350"/>
              <a:gd name="connsiteX1" fmla="*/ 24380825 w 24380825"/>
              <a:gd name="connsiteY1" fmla="*/ 1795236 h 9846350"/>
              <a:gd name="connsiteX2" fmla="*/ 24371300 w 24380825"/>
              <a:gd name="connsiteY2" fmla="*/ 6739948 h 9846350"/>
              <a:gd name="connsiteX3" fmla="*/ 14031844 w 24380825"/>
              <a:gd name="connsiteY3" fmla="*/ 9832752 h 9846350"/>
              <a:gd name="connsiteX4" fmla="*/ 0 w 24380825"/>
              <a:gd name="connsiteY4" fmla="*/ 9846005 h 9846350"/>
              <a:gd name="connsiteX5" fmla="*/ 0 w 24380825"/>
              <a:gd name="connsiteY5" fmla="*/ 0 h 9846350"/>
              <a:gd name="connsiteX0" fmla="*/ 0 w 24380825"/>
              <a:gd name="connsiteY0" fmla="*/ 0 h 9859258"/>
              <a:gd name="connsiteX1" fmla="*/ 24380825 w 24380825"/>
              <a:gd name="connsiteY1" fmla="*/ 1795236 h 9859258"/>
              <a:gd name="connsiteX2" fmla="*/ 24371300 w 24380825"/>
              <a:gd name="connsiteY2" fmla="*/ 6739948 h 9859258"/>
              <a:gd name="connsiteX3" fmla="*/ 13992087 w 24380825"/>
              <a:gd name="connsiteY3" fmla="*/ 9859256 h 9859258"/>
              <a:gd name="connsiteX4" fmla="*/ 0 w 24380825"/>
              <a:gd name="connsiteY4" fmla="*/ 9846005 h 9859258"/>
              <a:gd name="connsiteX5" fmla="*/ 0 w 24380825"/>
              <a:gd name="connsiteY5" fmla="*/ 0 h 98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825" h="9859258">
                <a:moveTo>
                  <a:pt x="0" y="0"/>
                </a:moveTo>
                <a:lnTo>
                  <a:pt x="24380825" y="1795236"/>
                </a:lnTo>
                <a:lnTo>
                  <a:pt x="24371300" y="6739948"/>
                </a:lnTo>
                <a:cubicBezTo>
                  <a:pt x="23172877" y="7120776"/>
                  <a:pt x="14028071" y="9862280"/>
                  <a:pt x="13992087" y="9859256"/>
                </a:cubicBezTo>
                <a:cubicBezTo>
                  <a:pt x="13718669" y="9841324"/>
                  <a:pt x="956733" y="9850177"/>
                  <a:pt x="0" y="984600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24F5"/>
              </a:gs>
              <a:gs pos="97000">
                <a:srgbClr val="02D686"/>
              </a:gs>
              <a:gs pos="100000">
                <a:srgbClr val="B0CC94"/>
              </a:gs>
            </a:gsLst>
            <a:lin ang="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49" y="109332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9024FA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9024FA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Dates clés du projet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2EB2DD-1257-4339-A0D4-371786BE6B03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A22047FB-6023-0FDE-241F-0752D878A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90650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8210A99-6317-03AA-D401-D1C2AF9547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81949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471855B7-0329-1B8A-F023-55F7C28B17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573248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A48E39B1-0ECD-B0A0-658C-582AE1F33A7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164547" y="5817045"/>
            <a:ext cx="4961743" cy="5090561"/>
          </a:xfrm>
        </p:spPr>
        <p:txBody>
          <a:bodyPr wrap="square" numCol="1" spcCol="216000">
            <a:sp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marL="432000" indent="-432000" algn="ctr">
              <a:lnSpc>
                <a:spcPct val="90000"/>
              </a:lnSpc>
              <a:spcAft>
                <a:spcPts val="600"/>
              </a:spcAft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lang="fr-FR"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2"/>
            <a:r>
              <a:rPr lang="fr-FR"/>
              <a:t>Janvier</a:t>
            </a:r>
          </a:p>
          <a:p>
            <a:pPr lvl="3"/>
            <a:r>
              <a:rPr lang="fr-FR"/>
              <a:t>09</a:t>
            </a:r>
          </a:p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doluptEhebem haet;</a:t>
            </a:r>
          </a:p>
          <a:p>
            <a:pPr lvl="0"/>
            <a:r>
              <a:rPr lang="fr-FR"/>
              <a:t>ost porai tifecru n-cludem aremper</a:t>
            </a:r>
          </a:p>
          <a:p>
            <a:pPr lvl="0"/>
            <a:r>
              <a:rPr lang="fr-FR"/>
              <a:t>ionsuperis publius.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7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Texte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SmartArt 28">
            <a:extLst>
              <a:ext uri="{FF2B5EF4-FFF2-40B4-BE49-F238E27FC236}">
                <a16:creationId xmlns:a16="http://schemas.microsoft.com/office/drawing/2014/main" id="{80FE2405-BFF0-9B2D-2EEA-45EFC66F88F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282430" y="7226172"/>
            <a:ext cx="21812520" cy="464457"/>
          </a:xfrm>
          <a:gradFill>
            <a:gsLst>
              <a:gs pos="0">
                <a:srgbClr val="AF80F2"/>
              </a:gs>
              <a:gs pos="100000">
                <a:srgbClr val="C80E0E"/>
              </a:gs>
            </a:gsLst>
            <a:lin ang="900000" scaled="1"/>
          </a:gra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0E94B3D-B435-5A2F-8FAD-51AD1FFB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49" y="1093323"/>
            <a:ext cx="21048436" cy="1514645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AF80F2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Dates clés du projet</a:t>
            </a:r>
          </a:p>
          <a:p>
            <a:pPr lvl="0"/>
            <a:r>
              <a:rPr lang="fr-FR"/>
              <a:t>Sous-titre de la page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F9F92E-B8FD-428C-810D-FCE6D8F7CAD4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9DBBFF0B-665F-02A1-5393-91CB396ADC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7789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2020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49A68C94-92A0-E967-6654-8017F3D68A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863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2021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54810643-BD00-4455-FB85-D1E714D2D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93937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2022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B24396A7-5C1C-2892-C7E9-9474A1E37A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12011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2023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8B8A1414-E553-F2A7-E57B-E88B829DAF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130085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2024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B1F80E82-C2FE-E4C4-54E5-AF0E072B2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48158" y="7243262"/>
            <a:ext cx="2136955" cy="447367"/>
          </a:xfrm>
        </p:spPr>
        <p:txBody>
          <a:bodyPr/>
          <a:lstStyle>
            <a:lvl1pPr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rgbClr val="AF80F2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2025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C3BCDA7E-BB69-9F9B-5313-0B36DDFFE1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76558" y="5082702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C9BA4B0C-BD9F-CE85-0C93-6C3DC8C200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90878" y="8253229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687EE60B-CF4B-5DEF-E2D7-48D6928A6F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05198" y="5082702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43BE46F2-B910-13B3-AC07-FA20F4B075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19518" y="8253229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B74DAAF7-68BB-3C02-32BA-1A9D22ADB3E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33838" y="5082702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6BD2682E-3933-C20A-43C2-941014AF44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948158" y="8253229"/>
            <a:ext cx="3237740" cy="1723485"/>
          </a:xfrm>
        </p:spPr>
        <p:txBody>
          <a:bodyPr wrap="square" numCol="1" spcCol="216000">
            <a:spAutoFit/>
          </a:bodyPr>
          <a:lstStyle>
            <a:lvl1pPr marL="457200" indent="0" algn="l"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lang="fr-FR" sz="3000" b="0" kern="1200">
                <a:solidFill>
                  <a:srgbClr val="C80E0E"/>
                </a:solidFill>
                <a:latin typeface="+mj-lt"/>
                <a:ea typeface="+mn-ea"/>
                <a:cs typeface="+mn-cs"/>
              </a:defRPr>
            </a:lvl2pPr>
            <a:lvl3pPr algn="ctr">
              <a:lnSpc>
                <a:spcPct val="90000"/>
              </a:lnSpc>
              <a:spcAft>
                <a:spcPts val="600"/>
              </a:spcAft>
              <a:defRPr lang="fr-FR" sz="60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>
              <a:lnSpc>
                <a:spcPct val="90000"/>
              </a:lnSpc>
              <a:defRPr sz="20000">
                <a:solidFill>
                  <a:schemeClr val="bg1"/>
                </a:solidFill>
                <a:latin typeface="+mj-lt"/>
              </a:defRPr>
            </a:lvl4pPr>
          </a:lstStyle>
          <a:p>
            <a:pPr lvl="1"/>
            <a:r>
              <a:rPr lang="fr-FR"/>
              <a:t>Projet 1</a:t>
            </a:r>
          </a:p>
          <a:p>
            <a:pPr lvl="0"/>
            <a:r>
              <a:rPr lang="fr-FR"/>
              <a:t>Atiur atissi dolupt</a:t>
            </a:r>
          </a:p>
          <a:p>
            <a:pPr lvl="0"/>
            <a:r>
              <a:rPr lang="fr-FR"/>
              <a:t>Ehebem haet; ost</a:t>
            </a:r>
          </a:p>
          <a:p>
            <a:pPr lvl="0"/>
            <a:r>
              <a:rPr lang="fr-FR"/>
              <a:t>porai tifecru n-cludem</a:t>
            </a:r>
          </a:p>
          <a:p>
            <a:pPr lvl="0"/>
            <a:r>
              <a:rPr lang="fr-FR"/>
              <a:t>aremper ionsuperi.</a:t>
            </a:r>
          </a:p>
        </p:txBody>
      </p:sp>
      <p:sp>
        <p:nvSpPr>
          <p:cNvPr id="5" name="Espace réservé du graphique SmartArt 17">
            <a:extLst>
              <a:ext uri="{FF2B5EF4-FFF2-40B4-BE49-F238E27FC236}">
                <a16:creationId xmlns:a16="http://schemas.microsoft.com/office/drawing/2014/main" id="{20329FED-FF87-6A2D-95B9-138A09A055F7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3438125" y="5132537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6" name="Espace réservé du graphique SmartArt 17">
            <a:extLst>
              <a:ext uri="{FF2B5EF4-FFF2-40B4-BE49-F238E27FC236}">
                <a16:creationId xmlns:a16="http://schemas.microsoft.com/office/drawing/2014/main" id="{CC525783-872E-81D0-35FF-FEA4EE1033A7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9066765" y="5132537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8" name="Espace réservé du graphique SmartArt 17">
            <a:extLst>
              <a:ext uri="{FF2B5EF4-FFF2-40B4-BE49-F238E27FC236}">
                <a16:creationId xmlns:a16="http://schemas.microsoft.com/office/drawing/2014/main" id="{10A11078-FF22-677E-D916-A1722362DABA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14695404" y="5132537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3" name="Espace réservé du graphique SmartArt 17">
            <a:extLst>
              <a:ext uri="{FF2B5EF4-FFF2-40B4-BE49-F238E27FC236}">
                <a16:creationId xmlns:a16="http://schemas.microsoft.com/office/drawing/2014/main" id="{E4C56860-7542-6295-F218-CB469DEFE524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6252444" y="8304690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4" name="Espace réservé du graphique SmartArt 17">
            <a:extLst>
              <a:ext uri="{FF2B5EF4-FFF2-40B4-BE49-F238E27FC236}">
                <a16:creationId xmlns:a16="http://schemas.microsoft.com/office/drawing/2014/main" id="{72AA5002-9F05-ED88-0287-E14CD1593408}"/>
              </a:ext>
            </a:extLst>
          </p:cNvPr>
          <p:cNvSpPr>
            <a:spLocks noGrp="1" noChangeAspect="1"/>
          </p:cNvSpPr>
          <p:nvPr>
            <p:ph type="dgm" sz="quarter" idx="46"/>
          </p:nvPr>
        </p:nvSpPr>
        <p:spPr>
          <a:xfrm>
            <a:off x="11881084" y="8304690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5" name="Espace réservé du graphique SmartArt 17">
            <a:extLst>
              <a:ext uri="{FF2B5EF4-FFF2-40B4-BE49-F238E27FC236}">
                <a16:creationId xmlns:a16="http://schemas.microsoft.com/office/drawing/2014/main" id="{A5CF1C4A-A66D-C3B8-CC34-42DBE5FB1DE1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17509723" y="8304690"/>
            <a:ext cx="294080" cy="272902"/>
          </a:xfrm>
          <a:custGeom>
            <a:avLst/>
            <a:gdLst>
              <a:gd name="connsiteX0" fmla="*/ 1 w 533102"/>
              <a:gd name="connsiteY0" fmla="*/ 0 h 494708"/>
              <a:gd name="connsiteX1" fmla="*/ 533098 w 533102"/>
              <a:gd name="connsiteY1" fmla="*/ 179612 h 494708"/>
              <a:gd name="connsiteX2" fmla="*/ 533102 w 533102"/>
              <a:gd name="connsiteY2" fmla="*/ 342486 h 494708"/>
              <a:gd name="connsiteX3" fmla="*/ 0 w 533102"/>
              <a:gd name="connsiteY3" fmla="*/ 494708 h 4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02" h="494708">
                <a:moveTo>
                  <a:pt x="1" y="0"/>
                </a:moveTo>
                <a:lnTo>
                  <a:pt x="533098" y="179612"/>
                </a:lnTo>
                <a:lnTo>
                  <a:pt x="533102" y="342486"/>
                </a:lnTo>
                <a:lnTo>
                  <a:pt x="0" y="4947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13076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.Merci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36">
            <a:extLst>
              <a:ext uri="{FF2B5EF4-FFF2-40B4-BE49-F238E27FC236}">
                <a16:creationId xmlns:a16="http://schemas.microsoft.com/office/drawing/2014/main" id="{609BAB2A-5C23-2211-6937-0668AA7AA6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4371300" cy="13716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image44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856BA9-58BB-48DA-9D72-381EB51AAD6F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2430" y="902619"/>
            <a:ext cx="21048436" cy="4572598"/>
          </a:xfrm>
        </p:spPr>
        <p:txBody>
          <a:bodyPr/>
          <a:lstStyle>
            <a:lvl1pPr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defRPr sz="4100">
                <a:solidFill>
                  <a:schemeClr val="bg1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0">
                <a:solidFill>
                  <a:schemeClr val="bg1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Merci </a:t>
            </a:r>
          </a:p>
          <a:p>
            <a:pPr lvl="0"/>
            <a:r>
              <a:rPr lang="fr-FR"/>
              <a:t>Natiorenem fugiantiur atissi doluptas arum</a:t>
            </a:r>
          </a:p>
          <a:p>
            <a:pPr lvl="0"/>
            <a:r>
              <a:rPr lang="fr-FR"/>
              <a:t>ipliciumquia porecati iditat amus ipsanis</a:t>
            </a:r>
          </a:p>
        </p:txBody>
      </p:sp>
      <p:sp>
        <p:nvSpPr>
          <p:cNvPr id="8" name="Espace réservé du graphique SmartArt 38">
            <a:extLst>
              <a:ext uri="{FF2B5EF4-FFF2-40B4-BE49-F238E27FC236}">
                <a16:creationId xmlns:a16="http://schemas.microsoft.com/office/drawing/2014/main" id="{E93624F9-310D-8A73-B8E9-1C82A99F5C4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266547" y="12767543"/>
            <a:ext cx="826259" cy="570116"/>
          </a:xfrm>
          <a:custGeom>
            <a:avLst/>
            <a:gdLst>
              <a:gd name="connsiteX0" fmla="*/ 544512 w 826259"/>
              <a:gd name="connsiteY0" fmla="*/ 516664 h 570116"/>
              <a:gd name="connsiteX1" fmla="*/ 535554 w 826259"/>
              <a:gd name="connsiteY1" fmla="*/ 539287 h 570116"/>
              <a:gd name="connsiteX2" fmla="*/ 553588 w 826259"/>
              <a:gd name="connsiteY2" fmla="*/ 539287 h 570116"/>
              <a:gd name="connsiteX3" fmla="*/ 60548 w 826259"/>
              <a:gd name="connsiteY3" fmla="*/ 509068 h 570116"/>
              <a:gd name="connsiteX4" fmla="*/ 60548 w 826259"/>
              <a:gd name="connsiteY4" fmla="*/ 525613 h 570116"/>
              <a:gd name="connsiteX5" fmla="*/ 70130 w 826259"/>
              <a:gd name="connsiteY5" fmla="*/ 525613 h 570116"/>
              <a:gd name="connsiteX6" fmla="*/ 74766 w 826259"/>
              <a:gd name="connsiteY6" fmla="*/ 525463 h 570116"/>
              <a:gd name="connsiteX7" fmla="*/ 79190 w 826259"/>
              <a:gd name="connsiteY7" fmla="*/ 524537 h 570116"/>
              <a:gd name="connsiteX8" fmla="*/ 82474 w 826259"/>
              <a:gd name="connsiteY8" fmla="*/ 522116 h 570116"/>
              <a:gd name="connsiteX9" fmla="*/ 83780 w 826259"/>
              <a:gd name="connsiteY9" fmla="*/ 517495 h 570116"/>
              <a:gd name="connsiteX10" fmla="*/ 82632 w 826259"/>
              <a:gd name="connsiteY10" fmla="*/ 513072 h 570116"/>
              <a:gd name="connsiteX11" fmla="*/ 79720 w 826259"/>
              <a:gd name="connsiteY11" fmla="*/ 510555 h 570116"/>
              <a:gd name="connsiteX12" fmla="*/ 75654 w 826259"/>
              <a:gd name="connsiteY12" fmla="*/ 509376 h 570116"/>
              <a:gd name="connsiteX13" fmla="*/ 71174 w 826259"/>
              <a:gd name="connsiteY13" fmla="*/ 509068 h 570116"/>
              <a:gd name="connsiteX14" fmla="*/ 643982 w 826259"/>
              <a:gd name="connsiteY14" fmla="*/ 495498 h 570116"/>
              <a:gd name="connsiteX15" fmla="*/ 660234 w 826259"/>
              <a:gd name="connsiteY15" fmla="*/ 495498 h 570116"/>
              <a:gd name="connsiteX16" fmla="*/ 660234 w 826259"/>
              <a:gd name="connsiteY16" fmla="*/ 539588 h 570116"/>
              <a:gd name="connsiteX17" fmla="*/ 661318 w 826259"/>
              <a:gd name="connsiteY17" fmla="*/ 545855 h 570116"/>
              <a:gd name="connsiteX18" fmla="*/ 664404 w 826259"/>
              <a:gd name="connsiteY18" fmla="*/ 550840 h 570116"/>
              <a:gd name="connsiteX19" fmla="*/ 669144 w 826259"/>
              <a:gd name="connsiteY19" fmla="*/ 554132 h 570116"/>
              <a:gd name="connsiteX20" fmla="*/ 675134 w 826259"/>
              <a:gd name="connsiteY20" fmla="*/ 555311 h 570116"/>
              <a:gd name="connsiteX21" fmla="*/ 681070 w 826259"/>
              <a:gd name="connsiteY21" fmla="*/ 554132 h 570116"/>
              <a:gd name="connsiteX22" fmla="*/ 685762 w 826259"/>
              <a:gd name="connsiteY22" fmla="*/ 550840 h 570116"/>
              <a:gd name="connsiteX23" fmla="*/ 688822 w 826259"/>
              <a:gd name="connsiteY23" fmla="*/ 545855 h 570116"/>
              <a:gd name="connsiteX24" fmla="*/ 689922 w 826259"/>
              <a:gd name="connsiteY24" fmla="*/ 539588 h 570116"/>
              <a:gd name="connsiteX25" fmla="*/ 689922 w 826259"/>
              <a:gd name="connsiteY25" fmla="*/ 495498 h 570116"/>
              <a:gd name="connsiteX26" fmla="*/ 706176 w 826259"/>
              <a:gd name="connsiteY26" fmla="*/ 495498 h 570116"/>
              <a:gd name="connsiteX27" fmla="*/ 706176 w 826259"/>
              <a:gd name="connsiteY27" fmla="*/ 540205 h 570116"/>
              <a:gd name="connsiteX28" fmla="*/ 704206 w 826259"/>
              <a:gd name="connsiteY28" fmla="*/ 552130 h 570116"/>
              <a:gd name="connsiteX29" fmla="*/ 698310 w 826259"/>
              <a:gd name="connsiteY29" fmla="*/ 561586 h 570116"/>
              <a:gd name="connsiteX30" fmla="*/ 688578 w 826259"/>
              <a:gd name="connsiteY30" fmla="*/ 567853 h 570116"/>
              <a:gd name="connsiteX31" fmla="*/ 675134 w 826259"/>
              <a:gd name="connsiteY31" fmla="*/ 570116 h 570116"/>
              <a:gd name="connsiteX32" fmla="*/ 661586 w 826259"/>
              <a:gd name="connsiteY32" fmla="*/ 567853 h 570116"/>
              <a:gd name="connsiteX33" fmla="*/ 651854 w 826259"/>
              <a:gd name="connsiteY33" fmla="*/ 561586 h 570116"/>
              <a:gd name="connsiteX34" fmla="*/ 645958 w 826259"/>
              <a:gd name="connsiteY34" fmla="*/ 552130 h 570116"/>
              <a:gd name="connsiteX35" fmla="*/ 643982 w 826259"/>
              <a:gd name="connsiteY35" fmla="*/ 540205 h 570116"/>
              <a:gd name="connsiteX36" fmla="*/ 538270 w 826259"/>
              <a:gd name="connsiteY36" fmla="*/ 495497 h 570116"/>
              <a:gd name="connsiteX37" fmla="*/ 551714 w 826259"/>
              <a:gd name="connsiteY37" fmla="*/ 495497 h 570116"/>
              <a:gd name="connsiteX38" fmla="*/ 583798 w 826259"/>
              <a:gd name="connsiteY38" fmla="*/ 568264 h 570116"/>
              <a:gd name="connsiteX39" fmla="*/ 565466 w 826259"/>
              <a:gd name="connsiteY39" fmla="*/ 568264 h 570116"/>
              <a:gd name="connsiteX40" fmla="*/ 559110 w 826259"/>
              <a:gd name="connsiteY40" fmla="*/ 552849 h 570116"/>
              <a:gd name="connsiteX41" fmla="*/ 530450 w 826259"/>
              <a:gd name="connsiteY41" fmla="*/ 552849 h 570116"/>
              <a:gd name="connsiteX42" fmla="*/ 524302 w 826259"/>
              <a:gd name="connsiteY42" fmla="*/ 568264 h 570116"/>
              <a:gd name="connsiteX43" fmla="*/ 506388 w 826259"/>
              <a:gd name="connsiteY43" fmla="*/ 568264 h 570116"/>
              <a:gd name="connsiteX44" fmla="*/ 396200 w 826259"/>
              <a:gd name="connsiteY44" fmla="*/ 495497 h 570116"/>
              <a:gd name="connsiteX45" fmla="*/ 446320 w 826259"/>
              <a:gd name="connsiteY45" fmla="*/ 495497 h 570116"/>
              <a:gd name="connsiteX46" fmla="*/ 446320 w 826259"/>
              <a:gd name="connsiteY46" fmla="*/ 510294 h 570116"/>
              <a:gd name="connsiteX47" fmla="*/ 412454 w 826259"/>
              <a:gd name="connsiteY47" fmla="*/ 510294 h 570116"/>
              <a:gd name="connsiteX48" fmla="*/ 412454 w 826259"/>
              <a:gd name="connsiteY48" fmla="*/ 523865 h 570116"/>
              <a:gd name="connsiteX49" fmla="*/ 444446 w 826259"/>
              <a:gd name="connsiteY49" fmla="*/ 523865 h 570116"/>
              <a:gd name="connsiteX50" fmla="*/ 444446 w 826259"/>
              <a:gd name="connsiteY50" fmla="*/ 538662 h 570116"/>
              <a:gd name="connsiteX51" fmla="*/ 412454 w 826259"/>
              <a:gd name="connsiteY51" fmla="*/ 538662 h 570116"/>
              <a:gd name="connsiteX52" fmla="*/ 412454 w 826259"/>
              <a:gd name="connsiteY52" fmla="*/ 553459 h 570116"/>
              <a:gd name="connsiteX53" fmla="*/ 448194 w 826259"/>
              <a:gd name="connsiteY53" fmla="*/ 553459 h 570116"/>
              <a:gd name="connsiteX54" fmla="*/ 448194 w 826259"/>
              <a:gd name="connsiteY54" fmla="*/ 568264 h 570116"/>
              <a:gd name="connsiteX55" fmla="*/ 396200 w 826259"/>
              <a:gd name="connsiteY55" fmla="*/ 568264 h 570116"/>
              <a:gd name="connsiteX56" fmla="*/ 165202 w 826259"/>
              <a:gd name="connsiteY56" fmla="*/ 495497 h 570116"/>
              <a:gd name="connsiteX57" fmla="*/ 215322 w 826259"/>
              <a:gd name="connsiteY57" fmla="*/ 495497 h 570116"/>
              <a:gd name="connsiteX58" fmla="*/ 215322 w 826259"/>
              <a:gd name="connsiteY58" fmla="*/ 510294 h 570116"/>
              <a:gd name="connsiteX59" fmla="*/ 181462 w 826259"/>
              <a:gd name="connsiteY59" fmla="*/ 510294 h 570116"/>
              <a:gd name="connsiteX60" fmla="*/ 181462 w 826259"/>
              <a:gd name="connsiteY60" fmla="*/ 523865 h 570116"/>
              <a:gd name="connsiteX61" fmla="*/ 213446 w 826259"/>
              <a:gd name="connsiteY61" fmla="*/ 523865 h 570116"/>
              <a:gd name="connsiteX62" fmla="*/ 213446 w 826259"/>
              <a:gd name="connsiteY62" fmla="*/ 538662 h 570116"/>
              <a:gd name="connsiteX63" fmla="*/ 181462 w 826259"/>
              <a:gd name="connsiteY63" fmla="*/ 538662 h 570116"/>
              <a:gd name="connsiteX64" fmla="*/ 181462 w 826259"/>
              <a:gd name="connsiteY64" fmla="*/ 553459 h 570116"/>
              <a:gd name="connsiteX65" fmla="*/ 217198 w 826259"/>
              <a:gd name="connsiteY65" fmla="*/ 553459 h 570116"/>
              <a:gd name="connsiteX66" fmla="*/ 217198 w 826259"/>
              <a:gd name="connsiteY66" fmla="*/ 568264 h 570116"/>
              <a:gd name="connsiteX67" fmla="*/ 165202 w 826259"/>
              <a:gd name="connsiteY67" fmla="*/ 568264 h 570116"/>
              <a:gd name="connsiteX68" fmla="*/ 44286 w 826259"/>
              <a:gd name="connsiteY68" fmla="*/ 495497 h 570116"/>
              <a:gd name="connsiteX69" fmla="*/ 72836 w 826259"/>
              <a:gd name="connsiteY69" fmla="*/ 495497 h 570116"/>
              <a:gd name="connsiteX70" fmla="*/ 83518 w 826259"/>
              <a:gd name="connsiteY70" fmla="*/ 496581 h 570116"/>
              <a:gd name="connsiteX71" fmla="*/ 92382 w 826259"/>
              <a:gd name="connsiteY71" fmla="*/ 500174 h 570116"/>
              <a:gd name="connsiteX72" fmla="*/ 98418 w 826259"/>
              <a:gd name="connsiteY72" fmla="*/ 506963 h 570116"/>
              <a:gd name="connsiteX73" fmla="*/ 100658 w 826259"/>
              <a:gd name="connsiteY73" fmla="*/ 517598 h 570116"/>
              <a:gd name="connsiteX74" fmla="*/ 96598 w 826259"/>
              <a:gd name="connsiteY74" fmla="*/ 530701 h 570116"/>
              <a:gd name="connsiteX75" fmla="*/ 84722 w 826259"/>
              <a:gd name="connsiteY75" fmla="*/ 537538 h 570116"/>
              <a:gd name="connsiteX76" fmla="*/ 103474 w 826259"/>
              <a:gd name="connsiteY76" fmla="*/ 568264 h 570116"/>
              <a:gd name="connsiteX77" fmla="*/ 83986 w 826259"/>
              <a:gd name="connsiteY77" fmla="*/ 568264 h 570116"/>
              <a:gd name="connsiteX78" fmla="*/ 68562 w 826259"/>
              <a:gd name="connsiteY78" fmla="*/ 539184 h 570116"/>
              <a:gd name="connsiteX79" fmla="*/ 60548 w 826259"/>
              <a:gd name="connsiteY79" fmla="*/ 539184 h 570116"/>
              <a:gd name="connsiteX80" fmla="*/ 60548 w 826259"/>
              <a:gd name="connsiteY80" fmla="*/ 568264 h 570116"/>
              <a:gd name="connsiteX81" fmla="*/ 44286 w 826259"/>
              <a:gd name="connsiteY81" fmla="*/ 568264 h 570116"/>
              <a:gd name="connsiteX82" fmla="*/ 308004 w 826259"/>
              <a:gd name="connsiteY82" fmla="*/ 493645 h 570116"/>
              <a:gd name="connsiteX83" fmla="*/ 320086 w 826259"/>
              <a:gd name="connsiteY83" fmla="*/ 495386 h 570116"/>
              <a:gd name="connsiteX84" fmla="*/ 330610 w 826259"/>
              <a:gd name="connsiteY84" fmla="*/ 501249 h 570116"/>
              <a:gd name="connsiteX85" fmla="*/ 319462 w 826259"/>
              <a:gd name="connsiteY85" fmla="*/ 513277 h 570116"/>
              <a:gd name="connsiteX86" fmla="*/ 314096 w 826259"/>
              <a:gd name="connsiteY86" fmla="*/ 509629 h 570116"/>
              <a:gd name="connsiteX87" fmla="*/ 307686 w 826259"/>
              <a:gd name="connsiteY87" fmla="*/ 508442 h 570116"/>
              <a:gd name="connsiteX88" fmla="*/ 304046 w 826259"/>
              <a:gd name="connsiteY88" fmla="*/ 508854 h 570116"/>
              <a:gd name="connsiteX89" fmla="*/ 300502 w 826259"/>
              <a:gd name="connsiteY89" fmla="*/ 510136 h 570116"/>
              <a:gd name="connsiteX90" fmla="*/ 297788 w 826259"/>
              <a:gd name="connsiteY90" fmla="*/ 512454 h 570116"/>
              <a:gd name="connsiteX91" fmla="*/ 296750 w 826259"/>
              <a:gd name="connsiteY91" fmla="*/ 515944 h 570116"/>
              <a:gd name="connsiteX92" fmla="*/ 299252 w 826259"/>
              <a:gd name="connsiteY92" fmla="*/ 520984 h 570116"/>
              <a:gd name="connsiteX93" fmla="*/ 305550 w 826259"/>
              <a:gd name="connsiteY93" fmla="*/ 523967 h 570116"/>
              <a:gd name="connsiteX94" fmla="*/ 313726 w 826259"/>
              <a:gd name="connsiteY94" fmla="*/ 526428 h 570116"/>
              <a:gd name="connsiteX95" fmla="*/ 321914 w 826259"/>
              <a:gd name="connsiteY95" fmla="*/ 529926 h 570116"/>
              <a:gd name="connsiteX96" fmla="*/ 328222 w 826259"/>
              <a:gd name="connsiteY96" fmla="*/ 535987 h 570116"/>
              <a:gd name="connsiteX97" fmla="*/ 330714 w 826259"/>
              <a:gd name="connsiteY97" fmla="*/ 546163 h 570116"/>
              <a:gd name="connsiteX98" fmla="*/ 328418 w 826259"/>
              <a:gd name="connsiteY98" fmla="*/ 556750 h 570116"/>
              <a:gd name="connsiteX99" fmla="*/ 322222 w 826259"/>
              <a:gd name="connsiteY99" fmla="*/ 564252 h 570116"/>
              <a:gd name="connsiteX100" fmla="*/ 313162 w 826259"/>
              <a:gd name="connsiteY100" fmla="*/ 568675 h 570116"/>
              <a:gd name="connsiteX101" fmla="*/ 302266 w 826259"/>
              <a:gd name="connsiteY101" fmla="*/ 570115 h 570116"/>
              <a:gd name="connsiteX102" fmla="*/ 288934 w 826259"/>
              <a:gd name="connsiteY102" fmla="*/ 567955 h 570116"/>
              <a:gd name="connsiteX103" fmla="*/ 277476 w 826259"/>
              <a:gd name="connsiteY103" fmla="*/ 560968 h 570116"/>
              <a:gd name="connsiteX104" fmla="*/ 289036 w 826259"/>
              <a:gd name="connsiteY104" fmla="*/ 548426 h 570116"/>
              <a:gd name="connsiteX105" fmla="*/ 295342 w 826259"/>
              <a:gd name="connsiteY105" fmla="*/ 553514 h 570116"/>
              <a:gd name="connsiteX106" fmla="*/ 303208 w 826259"/>
              <a:gd name="connsiteY106" fmla="*/ 555310 h 570116"/>
              <a:gd name="connsiteX107" fmla="*/ 307220 w 826259"/>
              <a:gd name="connsiteY107" fmla="*/ 554851 h 570116"/>
              <a:gd name="connsiteX108" fmla="*/ 310868 w 826259"/>
              <a:gd name="connsiteY108" fmla="*/ 553458 h 570116"/>
              <a:gd name="connsiteX109" fmla="*/ 313470 w 826259"/>
              <a:gd name="connsiteY109" fmla="*/ 551100 h 570116"/>
              <a:gd name="connsiteX110" fmla="*/ 314452 w 826259"/>
              <a:gd name="connsiteY110" fmla="*/ 547706 h 570116"/>
              <a:gd name="connsiteX111" fmla="*/ 311912 w 826259"/>
              <a:gd name="connsiteY111" fmla="*/ 542515 h 570116"/>
              <a:gd name="connsiteX112" fmla="*/ 305494 w 826259"/>
              <a:gd name="connsiteY112" fmla="*/ 539279 h 570116"/>
              <a:gd name="connsiteX113" fmla="*/ 297162 w 826259"/>
              <a:gd name="connsiteY113" fmla="*/ 536604 h 570116"/>
              <a:gd name="connsiteX114" fmla="*/ 288830 w 826259"/>
              <a:gd name="connsiteY114" fmla="*/ 533004 h 570116"/>
              <a:gd name="connsiteX115" fmla="*/ 282422 w 826259"/>
              <a:gd name="connsiteY115" fmla="*/ 527045 h 570116"/>
              <a:gd name="connsiteX116" fmla="*/ 279866 w 826259"/>
              <a:gd name="connsiteY116" fmla="*/ 517281 h 570116"/>
              <a:gd name="connsiteX117" fmla="*/ 282208 w 826259"/>
              <a:gd name="connsiteY117" fmla="*/ 507002 h 570116"/>
              <a:gd name="connsiteX118" fmla="*/ 288466 w 826259"/>
              <a:gd name="connsiteY118" fmla="*/ 499604 h 570116"/>
              <a:gd name="connsiteX119" fmla="*/ 297472 w 826259"/>
              <a:gd name="connsiteY119" fmla="*/ 495133 h 570116"/>
              <a:gd name="connsiteX120" fmla="*/ 308004 w 826259"/>
              <a:gd name="connsiteY120" fmla="*/ 493645 h 570116"/>
              <a:gd name="connsiteX121" fmla="*/ 211470 w 826259"/>
              <a:gd name="connsiteY121" fmla="*/ 475207 h 570116"/>
              <a:gd name="connsiteX122" fmla="*/ 193438 w 826259"/>
              <a:gd name="connsiteY122" fmla="*/ 490007 h 570116"/>
              <a:gd name="connsiteX123" fmla="*/ 179678 w 826259"/>
              <a:gd name="connsiteY123" fmla="*/ 490008 h 570116"/>
              <a:gd name="connsiteX124" fmla="*/ 190204 w 826259"/>
              <a:gd name="connsiteY124" fmla="*/ 475209 h 570116"/>
              <a:gd name="connsiteX125" fmla="*/ 183374 w 826259"/>
              <a:gd name="connsiteY125" fmla="*/ 177169 h 570116"/>
              <a:gd name="connsiteX126" fmla="*/ 79834 w 826259"/>
              <a:gd name="connsiteY126" fmla="*/ 217192 h 570116"/>
              <a:gd name="connsiteX127" fmla="*/ 137106 w 826259"/>
              <a:gd name="connsiteY127" fmla="*/ 284270 h 570116"/>
              <a:gd name="connsiteX128" fmla="*/ 176560 w 826259"/>
              <a:gd name="connsiteY128" fmla="*/ 323241 h 570116"/>
              <a:gd name="connsiteX129" fmla="*/ 125656 w 826259"/>
              <a:gd name="connsiteY129" fmla="*/ 339968 h 570116"/>
              <a:gd name="connsiteX130" fmla="*/ 50658 w 826259"/>
              <a:gd name="connsiteY130" fmla="*/ 321516 h 570116"/>
              <a:gd name="connsiteX131" fmla="*/ 37088 w 826259"/>
              <a:gd name="connsiteY131" fmla="*/ 350508 h 570116"/>
              <a:gd name="connsiteX132" fmla="*/ 118014 w 826259"/>
              <a:gd name="connsiteY132" fmla="*/ 369333 h 570116"/>
              <a:gd name="connsiteX133" fmla="*/ 223752 w 826259"/>
              <a:gd name="connsiteY133" fmla="*/ 326967 h 570116"/>
              <a:gd name="connsiteX134" fmla="*/ 164658 w 826259"/>
              <a:gd name="connsiteY134" fmla="*/ 256329 h 570116"/>
              <a:gd name="connsiteX135" fmla="*/ 124414 w 826259"/>
              <a:gd name="connsiteY135" fmla="*/ 224346 h 570116"/>
              <a:gd name="connsiteX136" fmla="*/ 180446 w 826259"/>
              <a:gd name="connsiteY136" fmla="*/ 204136 h 570116"/>
              <a:gd name="connsiteX137" fmla="*/ 211282 w 826259"/>
              <a:gd name="connsiteY137" fmla="*/ 208227 h 570116"/>
              <a:gd name="connsiteX138" fmla="*/ 220050 w 826259"/>
              <a:gd name="connsiteY138" fmla="*/ 180991 h 570116"/>
              <a:gd name="connsiteX139" fmla="*/ 183374 w 826259"/>
              <a:gd name="connsiteY139" fmla="*/ 177169 h 570116"/>
              <a:gd name="connsiteX140" fmla="*/ 547008 w 826259"/>
              <a:gd name="connsiteY140" fmla="*/ 176671 h 570116"/>
              <a:gd name="connsiteX141" fmla="*/ 433378 w 826259"/>
              <a:gd name="connsiteY141" fmla="*/ 220468 h 570116"/>
              <a:gd name="connsiteX142" fmla="*/ 431194 w 826259"/>
              <a:gd name="connsiteY142" fmla="*/ 221299 h 570116"/>
              <a:gd name="connsiteX143" fmla="*/ 430064 w 826259"/>
              <a:gd name="connsiteY143" fmla="*/ 220468 h 570116"/>
              <a:gd name="connsiteX144" fmla="*/ 443262 w 826259"/>
              <a:gd name="connsiteY144" fmla="*/ 179686 h 570116"/>
              <a:gd name="connsiteX145" fmla="*/ 404670 w 826259"/>
              <a:gd name="connsiteY145" fmla="*/ 179686 h 570116"/>
              <a:gd name="connsiteX146" fmla="*/ 362488 w 826259"/>
              <a:gd name="connsiteY146" fmla="*/ 310200 h 570116"/>
              <a:gd name="connsiteX147" fmla="*/ 287680 w 826259"/>
              <a:gd name="connsiteY147" fmla="*/ 179686 h 570116"/>
              <a:gd name="connsiteX148" fmla="*/ 246312 w 826259"/>
              <a:gd name="connsiteY148" fmla="*/ 179686 h 570116"/>
              <a:gd name="connsiteX149" fmla="*/ 215358 w 826259"/>
              <a:gd name="connsiteY149" fmla="*/ 274719 h 570116"/>
              <a:gd name="connsiteX150" fmla="*/ 239894 w 826259"/>
              <a:gd name="connsiteY150" fmla="*/ 306054 h 570116"/>
              <a:gd name="connsiteX151" fmla="*/ 241374 w 826259"/>
              <a:gd name="connsiteY151" fmla="*/ 306916 h 570116"/>
              <a:gd name="connsiteX152" fmla="*/ 242688 w 826259"/>
              <a:gd name="connsiteY152" fmla="*/ 306054 h 570116"/>
              <a:gd name="connsiteX153" fmla="*/ 269710 w 826259"/>
              <a:gd name="connsiteY153" fmla="*/ 223475 h 570116"/>
              <a:gd name="connsiteX154" fmla="*/ 338434 w 826259"/>
              <a:gd name="connsiteY154" fmla="*/ 365899 h 570116"/>
              <a:gd name="connsiteX155" fmla="*/ 382870 w 826259"/>
              <a:gd name="connsiteY155" fmla="*/ 365899 h 570116"/>
              <a:gd name="connsiteX156" fmla="*/ 404806 w 826259"/>
              <a:gd name="connsiteY156" fmla="*/ 298204 h 570116"/>
              <a:gd name="connsiteX157" fmla="*/ 406246 w 826259"/>
              <a:gd name="connsiteY157" fmla="*/ 297381 h 570116"/>
              <a:gd name="connsiteX158" fmla="*/ 407582 w 826259"/>
              <a:gd name="connsiteY158" fmla="*/ 298204 h 570116"/>
              <a:gd name="connsiteX159" fmla="*/ 517802 w 826259"/>
              <a:gd name="connsiteY159" fmla="*/ 369254 h 570116"/>
              <a:gd name="connsiteX160" fmla="*/ 601362 w 826259"/>
              <a:gd name="connsiteY160" fmla="*/ 354425 h 570116"/>
              <a:gd name="connsiteX161" fmla="*/ 624332 w 826259"/>
              <a:gd name="connsiteY161" fmla="*/ 282972 h 570116"/>
              <a:gd name="connsiteX162" fmla="*/ 712702 w 826259"/>
              <a:gd name="connsiteY162" fmla="*/ 282972 h 570116"/>
              <a:gd name="connsiteX163" fmla="*/ 721652 w 826259"/>
              <a:gd name="connsiteY163" fmla="*/ 255269 h 570116"/>
              <a:gd name="connsiteX164" fmla="*/ 633322 w 826259"/>
              <a:gd name="connsiteY164" fmla="*/ 255269 h 570116"/>
              <a:gd name="connsiteX165" fmla="*/ 648554 w 826259"/>
              <a:gd name="connsiteY165" fmla="*/ 208378 h 570116"/>
              <a:gd name="connsiteX166" fmla="*/ 753874 w 826259"/>
              <a:gd name="connsiteY166" fmla="*/ 208378 h 570116"/>
              <a:gd name="connsiteX167" fmla="*/ 763006 w 826259"/>
              <a:gd name="connsiteY167" fmla="*/ 179654 h 570116"/>
              <a:gd name="connsiteX168" fmla="*/ 615130 w 826259"/>
              <a:gd name="connsiteY168" fmla="*/ 179654 h 570116"/>
              <a:gd name="connsiteX169" fmla="*/ 564962 w 826259"/>
              <a:gd name="connsiteY169" fmla="*/ 334437 h 570116"/>
              <a:gd name="connsiteX170" fmla="*/ 527400 w 826259"/>
              <a:gd name="connsiteY170" fmla="*/ 338362 h 570116"/>
              <a:gd name="connsiteX171" fmla="*/ 460568 w 826259"/>
              <a:gd name="connsiteY171" fmla="*/ 315984 h 570116"/>
              <a:gd name="connsiteX172" fmla="*/ 448952 w 826259"/>
              <a:gd name="connsiteY172" fmla="*/ 272590 h 570116"/>
              <a:gd name="connsiteX173" fmla="*/ 546992 w 826259"/>
              <a:gd name="connsiteY173" fmla="*/ 207555 h 570116"/>
              <a:gd name="connsiteX174" fmla="*/ 579704 w 826259"/>
              <a:gd name="connsiteY174" fmla="*/ 209501 h 570116"/>
              <a:gd name="connsiteX175" fmla="*/ 590126 w 826259"/>
              <a:gd name="connsiteY175" fmla="*/ 179409 h 570116"/>
              <a:gd name="connsiteX176" fmla="*/ 547008 w 826259"/>
              <a:gd name="connsiteY176" fmla="*/ 176671 h 570116"/>
              <a:gd name="connsiteX177" fmla="*/ 71184 w 826259"/>
              <a:gd name="connsiteY177" fmla="*/ 0 h 570116"/>
              <a:gd name="connsiteX178" fmla="*/ 818632 w 826259"/>
              <a:gd name="connsiteY178" fmla="*/ 170427 h 570116"/>
              <a:gd name="connsiteX179" fmla="*/ 825050 w 826259"/>
              <a:gd name="connsiteY179" fmla="*/ 187970 h 570116"/>
              <a:gd name="connsiteX180" fmla="*/ 750518 w 826259"/>
              <a:gd name="connsiteY180" fmla="*/ 418195 h 570116"/>
              <a:gd name="connsiteX181" fmla="*/ 735778 w 826259"/>
              <a:gd name="connsiteY181" fmla="*/ 427239 h 570116"/>
              <a:gd name="connsiteX182" fmla="*/ 12810 w 826259"/>
              <a:gd name="connsiteY182" fmla="*/ 427239 h 570116"/>
              <a:gd name="connsiteX183" fmla="*/ 0 w 826259"/>
              <a:gd name="connsiteY183" fmla="*/ 414009 h 570116"/>
              <a:gd name="connsiteX184" fmla="*/ 0 w 826259"/>
              <a:gd name="connsiteY184" fmla="*/ 14521 h 570116"/>
              <a:gd name="connsiteX185" fmla="*/ 15154 w 826259"/>
              <a:gd name="connsiteY185" fmla="*/ 1005 h 570116"/>
              <a:gd name="connsiteX186" fmla="*/ 71184 w 826259"/>
              <a:gd name="connsiteY186" fmla="*/ 0 h 5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826259" h="570116">
                <a:moveTo>
                  <a:pt x="544512" y="516664"/>
                </a:moveTo>
                <a:lnTo>
                  <a:pt x="535554" y="539287"/>
                </a:lnTo>
                <a:lnTo>
                  <a:pt x="553588" y="539287"/>
                </a:lnTo>
                <a:close/>
                <a:moveTo>
                  <a:pt x="60548" y="509068"/>
                </a:moveTo>
                <a:lnTo>
                  <a:pt x="60548" y="525613"/>
                </a:lnTo>
                <a:lnTo>
                  <a:pt x="70130" y="525613"/>
                </a:lnTo>
                <a:cubicBezTo>
                  <a:pt x="71586" y="525613"/>
                  <a:pt x="73138" y="525566"/>
                  <a:pt x="74766" y="525463"/>
                </a:cubicBezTo>
                <a:cubicBezTo>
                  <a:pt x="76398" y="525360"/>
                  <a:pt x="77870" y="525052"/>
                  <a:pt x="79190" y="524537"/>
                </a:cubicBezTo>
                <a:cubicBezTo>
                  <a:pt x="80512" y="524023"/>
                  <a:pt x="81612" y="523216"/>
                  <a:pt x="82474" y="522116"/>
                </a:cubicBezTo>
                <a:cubicBezTo>
                  <a:pt x="83344" y="521024"/>
                  <a:pt x="83780" y="519481"/>
                  <a:pt x="83780" y="517495"/>
                </a:cubicBezTo>
                <a:cubicBezTo>
                  <a:pt x="83780" y="515643"/>
                  <a:pt x="83400" y="514171"/>
                  <a:pt x="82632" y="513072"/>
                </a:cubicBezTo>
                <a:cubicBezTo>
                  <a:pt x="81866" y="511980"/>
                  <a:pt x="80890" y="511141"/>
                  <a:pt x="79720" y="510555"/>
                </a:cubicBezTo>
                <a:cubicBezTo>
                  <a:pt x="78534" y="509978"/>
                  <a:pt x="77180" y="509582"/>
                  <a:pt x="75654" y="509376"/>
                </a:cubicBezTo>
                <a:cubicBezTo>
                  <a:pt x="74118" y="509171"/>
                  <a:pt x="72630" y="509068"/>
                  <a:pt x="71174" y="509068"/>
                </a:cubicBezTo>
                <a:close/>
                <a:moveTo>
                  <a:pt x="643982" y="495498"/>
                </a:moveTo>
                <a:lnTo>
                  <a:pt x="660234" y="495498"/>
                </a:lnTo>
                <a:lnTo>
                  <a:pt x="660234" y="539588"/>
                </a:lnTo>
                <a:cubicBezTo>
                  <a:pt x="660234" y="541851"/>
                  <a:pt x="660598" y="543940"/>
                  <a:pt x="661318" y="545855"/>
                </a:cubicBezTo>
                <a:cubicBezTo>
                  <a:pt x="662054" y="547778"/>
                  <a:pt x="663074" y="549440"/>
                  <a:pt x="664404" y="550840"/>
                </a:cubicBezTo>
                <a:cubicBezTo>
                  <a:pt x="665718" y="552249"/>
                  <a:pt x="667300" y="553341"/>
                  <a:pt x="669144" y="554132"/>
                </a:cubicBezTo>
                <a:cubicBezTo>
                  <a:pt x="670972" y="554923"/>
                  <a:pt x="672982" y="555311"/>
                  <a:pt x="675134" y="555311"/>
                </a:cubicBezTo>
                <a:cubicBezTo>
                  <a:pt x="677286" y="555311"/>
                  <a:pt x="679272" y="554923"/>
                  <a:pt x="681070" y="554132"/>
                </a:cubicBezTo>
                <a:cubicBezTo>
                  <a:pt x="682882" y="553341"/>
                  <a:pt x="684440" y="552249"/>
                  <a:pt x="685762" y="550840"/>
                </a:cubicBezTo>
                <a:cubicBezTo>
                  <a:pt x="687082" y="549440"/>
                  <a:pt x="688102" y="547778"/>
                  <a:pt x="688822" y="545855"/>
                </a:cubicBezTo>
                <a:cubicBezTo>
                  <a:pt x="689566" y="543940"/>
                  <a:pt x="689922" y="541851"/>
                  <a:pt x="689922" y="539588"/>
                </a:cubicBezTo>
                <a:lnTo>
                  <a:pt x="689922" y="495498"/>
                </a:lnTo>
                <a:lnTo>
                  <a:pt x="706176" y="495498"/>
                </a:lnTo>
                <a:lnTo>
                  <a:pt x="706176" y="540205"/>
                </a:lnTo>
                <a:cubicBezTo>
                  <a:pt x="706176" y="544526"/>
                  <a:pt x="705518" y="548498"/>
                  <a:pt x="704206" y="552130"/>
                </a:cubicBezTo>
                <a:cubicBezTo>
                  <a:pt x="702878" y="555762"/>
                  <a:pt x="700922" y="558911"/>
                  <a:pt x="698310" y="561586"/>
                </a:cubicBezTo>
                <a:cubicBezTo>
                  <a:pt x="695706" y="564253"/>
                  <a:pt x="692462" y="566349"/>
                  <a:pt x="688578" y="567853"/>
                </a:cubicBezTo>
                <a:cubicBezTo>
                  <a:pt x="684678" y="569356"/>
                  <a:pt x="680198" y="570116"/>
                  <a:pt x="675134" y="570116"/>
                </a:cubicBezTo>
                <a:cubicBezTo>
                  <a:pt x="669990" y="570116"/>
                  <a:pt x="665480" y="569356"/>
                  <a:pt x="661586" y="567853"/>
                </a:cubicBezTo>
                <a:cubicBezTo>
                  <a:pt x="657686" y="566349"/>
                  <a:pt x="654450" y="564253"/>
                  <a:pt x="651854" y="561586"/>
                </a:cubicBezTo>
                <a:cubicBezTo>
                  <a:pt x="649242" y="558911"/>
                  <a:pt x="647282" y="555762"/>
                  <a:pt x="645958" y="552130"/>
                </a:cubicBezTo>
                <a:cubicBezTo>
                  <a:pt x="644638" y="548498"/>
                  <a:pt x="643982" y="544526"/>
                  <a:pt x="643982" y="540205"/>
                </a:cubicBezTo>
                <a:close/>
                <a:moveTo>
                  <a:pt x="538270" y="495497"/>
                </a:moveTo>
                <a:lnTo>
                  <a:pt x="551714" y="495497"/>
                </a:lnTo>
                <a:lnTo>
                  <a:pt x="583798" y="568264"/>
                </a:lnTo>
                <a:lnTo>
                  <a:pt x="565466" y="568264"/>
                </a:lnTo>
                <a:lnTo>
                  <a:pt x="559110" y="552849"/>
                </a:lnTo>
                <a:lnTo>
                  <a:pt x="530450" y="552849"/>
                </a:lnTo>
                <a:lnTo>
                  <a:pt x="524302" y="568264"/>
                </a:lnTo>
                <a:lnTo>
                  <a:pt x="506388" y="568264"/>
                </a:lnTo>
                <a:close/>
                <a:moveTo>
                  <a:pt x="396200" y="495497"/>
                </a:moveTo>
                <a:lnTo>
                  <a:pt x="446320" y="495497"/>
                </a:lnTo>
                <a:lnTo>
                  <a:pt x="446320" y="510294"/>
                </a:lnTo>
                <a:lnTo>
                  <a:pt x="412454" y="510294"/>
                </a:lnTo>
                <a:lnTo>
                  <a:pt x="412454" y="523865"/>
                </a:lnTo>
                <a:lnTo>
                  <a:pt x="444446" y="523865"/>
                </a:lnTo>
                <a:lnTo>
                  <a:pt x="444446" y="538662"/>
                </a:lnTo>
                <a:lnTo>
                  <a:pt x="412454" y="538662"/>
                </a:lnTo>
                <a:lnTo>
                  <a:pt x="412454" y="553459"/>
                </a:lnTo>
                <a:lnTo>
                  <a:pt x="448194" y="553459"/>
                </a:lnTo>
                <a:lnTo>
                  <a:pt x="448194" y="568264"/>
                </a:lnTo>
                <a:lnTo>
                  <a:pt x="396200" y="568264"/>
                </a:lnTo>
                <a:close/>
                <a:moveTo>
                  <a:pt x="165202" y="495497"/>
                </a:moveTo>
                <a:lnTo>
                  <a:pt x="215322" y="495497"/>
                </a:lnTo>
                <a:lnTo>
                  <a:pt x="215322" y="510294"/>
                </a:lnTo>
                <a:lnTo>
                  <a:pt x="181462" y="510294"/>
                </a:lnTo>
                <a:lnTo>
                  <a:pt x="181462" y="523865"/>
                </a:lnTo>
                <a:lnTo>
                  <a:pt x="213446" y="523865"/>
                </a:lnTo>
                <a:lnTo>
                  <a:pt x="213446" y="538662"/>
                </a:lnTo>
                <a:lnTo>
                  <a:pt x="181462" y="538662"/>
                </a:lnTo>
                <a:lnTo>
                  <a:pt x="181462" y="553459"/>
                </a:lnTo>
                <a:lnTo>
                  <a:pt x="217198" y="553459"/>
                </a:lnTo>
                <a:lnTo>
                  <a:pt x="217198" y="568264"/>
                </a:lnTo>
                <a:lnTo>
                  <a:pt x="165202" y="568264"/>
                </a:lnTo>
                <a:close/>
                <a:moveTo>
                  <a:pt x="44286" y="495497"/>
                </a:moveTo>
                <a:lnTo>
                  <a:pt x="72836" y="495497"/>
                </a:lnTo>
                <a:cubicBezTo>
                  <a:pt x="76586" y="495497"/>
                  <a:pt x="80156" y="495861"/>
                  <a:pt x="83518" y="496581"/>
                </a:cubicBezTo>
                <a:cubicBezTo>
                  <a:pt x="86890" y="497293"/>
                  <a:pt x="89842" y="498496"/>
                  <a:pt x="92382" y="500174"/>
                </a:cubicBezTo>
                <a:cubicBezTo>
                  <a:pt x="94914" y="501851"/>
                  <a:pt x="96922" y="504114"/>
                  <a:pt x="98418" y="506963"/>
                </a:cubicBezTo>
                <a:cubicBezTo>
                  <a:pt x="99906" y="509804"/>
                  <a:pt x="100658" y="513349"/>
                  <a:pt x="100658" y="517598"/>
                </a:cubicBezTo>
                <a:cubicBezTo>
                  <a:pt x="100658" y="522733"/>
                  <a:pt x="99306" y="527101"/>
                  <a:pt x="96598" y="530701"/>
                </a:cubicBezTo>
                <a:cubicBezTo>
                  <a:pt x="93884" y="534302"/>
                  <a:pt x="89928" y="536581"/>
                  <a:pt x="84722" y="537538"/>
                </a:cubicBezTo>
                <a:lnTo>
                  <a:pt x="103474" y="568264"/>
                </a:lnTo>
                <a:lnTo>
                  <a:pt x="83986" y="568264"/>
                </a:lnTo>
                <a:lnTo>
                  <a:pt x="68562" y="539184"/>
                </a:lnTo>
                <a:lnTo>
                  <a:pt x="60548" y="539184"/>
                </a:lnTo>
                <a:lnTo>
                  <a:pt x="60548" y="568264"/>
                </a:lnTo>
                <a:lnTo>
                  <a:pt x="44286" y="568264"/>
                </a:lnTo>
                <a:close/>
                <a:moveTo>
                  <a:pt x="308004" y="493645"/>
                </a:moveTo>
                <a:cubicBezTo>
                  <a:pt x="312166" y="493645"/>
                  <a:pt x="316202" y="494223"/>
                  <a:pt x="320086" y="495386"/>
                </a:cubicBezTo>
                <a:cubicBezTo>
                  <a:pt x="323972" y="496557"/>
                  <a:pt x="327494" y="498512"/>
                  <a:pt x="330610" y="501249"/>
                </a:cubicBezTo>
                <a:lnTo>
                  <a:pt x="319462" y="513277"/>
                </a:lnTo>
                <a:cubicBezTo>
                  <a:pt x="318132" y="511631"/>
                  <a:pt x="316352" y="510412"/>
                  <a:pt x="314096" y="509629"/>
                </a:cubicBezTo>
                <a:cubicBezTo>
                  <a:pt x="311834" y="508838"/>
                  <a:pt x="309698" y="508442"/>
                  <a:pt x="307686" y="508442"/>
                </a:cubicBezTo>
                <a:cubicBezTo>
                  <a:pt x="306500" y="508442"/>
                  <a:pt x="305298" y="508585"/>
                  <a:pt x="304046" y="508854"/>
                </a:cubicBezTo>
                <a:cubicBezTo>
                  <a:pt x="302782" y="509131"/>
                  <a:pt x="301610" y="509558"/>
                  <a:pt x="300502" y="510136"/>
                </a:cubicBezTo>
                <a:cubicBezTo>
                  <a:pt x="299394" y="510721"/>
                  <a:pt x="298484" y="511489"/>
                  <a:pt x="297788" y="512454"/>
                </a:cubicBezTo>
                <a:cubicBezTo>
                  <a:pt x="297100" y="513411"/>
                  <a:pt x="296750" y="514575"/>
                  <a:pt x="296750" y="515944"/>
                </a:cubicBezTo>
                <a:cubicBezTo>
                  <a:pt x="296750" y="518143"/>
                  <a:pt x="297574" y="519821"/>
                  <a:pt x="299252" y="520984"/>
                </a:cubicBezTo>
                <a:cubicBezTo>
                  <a:pt x="300906" y="522147"/>
                  <a:pt x="303018" y="523144"/>
                  <a:pt x="305550" y="523967"/>
                </a:cubicBezTo>
                <a:cubicBezTo>
                  <a:pt x="308090" y="524782"/>
                  <a:pt x="310822" y="525605"/>
                  <a:pt x="313726" y="526428"/>
                </a:cubicBezTo>
                <a:cubicBezTo>
                  <a:pt x="316644" y="527251"/>
                  <a:pt x="319374" y="528414"/>
                  <a:pt x="321914" y="529926"/>
                </a:cubicBezTo>
                <a:cubicBezTo>
                  <a:pt x="324446" y="531429"/>
                  <a:pt x="326542" y="533455"/>
                  <a:pt x="328222" y="535987"/>
                </a:cubicBezTo>
                <a:cubicBezTo>
                  <a:pt x="329874" y="538527"/>
                  <a:pt x="330714" y="541914"/>
                  <a:pt x="330714" y="546163"/>
                </a:cubicBezTo>
                <a:cubicBezTo>
                  <a:pt x="330714" y="550206"/>
                  <a:pt x="329946" y="553735"/>
                  <a:pt x="328418" y="556750"/>
                </a:cubicBezTo>
                <a:cubicBezTo>
                  <a:pt x="326898" y="559765"/>
                  <a:pt x="324826" y="562265"/>
                  <a:pt x="322222" y="564252"/>
                </a:cubicBezTo>
                <a:cubicBezTo>
                  <a:pt x="319620" y="566238"/>
                  <a:pt x="316590" y="567717"/>
                  <a:pt x="313162" y="568675"/>
                </a:cubicBezTo>
                <a:cubicBezTo>
                  <a:pt x="309714" y="569632"/>
                  <a:pt x="306090" y="570115"/>
                  <a:pt x="302266" y="570115"/>
                </a:cubicBezTo>
                <a:cubicBezTo>
                  <a:pt x="297472" y="570115"/>
                  <a:pt x="293032" y="569395"/>
                  <a:pt x="288934" y="567955"/>
                </a:cubicBezTo>
                <a:cubicBezTo>
                  <a:pt x="284834" y="566515"/>
                  <a:pt x="281006" y="564188"/>
                  <a:pt x="277476" y="560968"/>
                </a:cubicBezTo>
                <a:lnTo>
                  <a:pt x="289036" y="548426"/>
                </a:lnTo>
                <a:cubicBezTo>
                  <a:pt x="290698" y="550618"/>
                  <a:pt x="292802" y="552311"/>
                  <a:pt x="295342" y="553514"/>
                </a:cubicBezTo>
                <a:cubicBezTo>
                  <a:pt x="297874" y="554709"/>
                  <a:pt x="300502" y="555310"/>
                  <a:pt x="303208" y="555310"/>
                </a:cubicBezTo>
                <a:cubicBezTo>
                  <a:pt x="304530" y="555310"/>
                  <a:pt x="305874" y="555160"/>
                  <a:pt x="307220" y="554851"/>
                </a:cubicBezTo>
                <a:cubicBezTo>
                  <a:pt x="308574" y="554542"/>
                  <a:pt x="309792" y="554076"/>
                  <a:pt x="310868" y="553458"/>
                </a:cubicBezTo>
                <a:cubicBezTo>
                  <a:pt x="311944" y="552841"/>
                  <a:pt x="312814" y="552058"/>
                  <a:pt x="313470" y="551100"/>
                </a:cubicBezTo>
                <a:cubicBezTo>
                  <a:pt x="314120" y="550135"/>
                  <a:pt x="314452" y="549011"/>
                  <a:pt x="314452" y="547706"/>
                </a:cubicBezTo>
                <a:cubicBezTo>
                  <a:pt x="314452" y="545514"/>
                  <a:pt x="313606" y="543781"/>
                  <a:pt x="311912" y="542515"/>
                </a:cubicBezTo>
                <a:cubicBezTo>
                  <a:pt x="310194" y="541249"/>
                  <a:pt x="308066" y="540165"/>
                  <a:pt x="305494" y="539279"/>
                </a:cubicBezTo>
                <a:cubicBezTo>
                  <a:pt x="302922" y="538392"/>
                  <a:pt x="300154" y="537498"/>
                  <a:pt x="297162" y="536604"/>
                </a:cubicBezTo>
                <a:cubicBezTo>
                  <a:pt x="294172" y="535718"/>
                  <a:pt x="291402" y="534515"/>
                  <a:pt x="288830" y="533004"/>
                </a:cubicBezTo>
                <a:cubicBezTo>
                  <a:pt x="286258" y="531500"/>
                  <a:pt x="284122" y="529514"/>
                  <a:pt x="282422" y="527045"/>
                </a:cubicBezTo>
                <a:cubicBezTo>
                  <a:pt x="280720" y="524584"/>
                  <a:pt x="279866" y="521324"/>
                  <a:pt x="279866" y="517281"/>
                </a:cubicBezTo>
                <a:cubicBezTo>
                  <a:pt x="279866" y="513380"/>
                  <a:pt x="280642" y="509954"/>
                  <a:pt x="282208" y="507002"/>
                </a:cubicBezTo>
                <a:cubicBezTo>
                  <a:pt x="283774" y="504058"/>
                  <a:pt x="285862" y="501590"/>
                  <a:pt x="288466" y="499604"/>
                </a:cubicBezTo>
                <a:cubicBezTo>
                  <a:pt x="291062" y="497617"/>
                  <a:pt x="294070" y="496130"/>
                  <a:pt x="297472" y="495133"/>
                </a:cubicBezTo>
                <a:cubicBezTo>
                  <a:pt x="300882" y="494144"/>
                  <a:pt x="304386" y="493645"/>
                  <a:pt x="308004" y="493645"/>
                </a:cubicBezTo>
                <a:close/>
                <a:moveTo>
                  <a:pt x="211470" y="475207"/>
                </a:moveTo>
                <a:lnTo>
                  <a:pt x="193438" y="490007"/>
                </a:lnTo>
                <a:lnTo>
                  <a:pt x="179678" y="490008"/>
                </a:lnTo>
                <a:lnTo>
                  <a:pt x="190204" y="475209"/>
                </a:lnTo>
                <a:close/>
                <a:moveTo>
                  <a:pt x="183374" y="177169"/>
                </a:moveTo>
                <a:cubicBezTo>
                  <a:pt x="134874" y="176046"/>
                  <a:pt x="91038" y="189252"/>
                  <a:pt x="79834" y="217192"/>
                </a:cubicBezTo>
                <a:cubicBezTo>
                  <a:pt x="66446" y="250292"/>
                  <a:pt x="104300" y="268943"/>
                  <a:pt x="137106" y="284270"/>
                </a:cubicBezTo>
                <a:cubicBezTo>
                  <a:pt x="163218" y="296456"/>
                  <a:pt x="183768" y="308024"/>
                  <a:pt x="176560" y="323241"/>
                </a:cubicBezTo>
                <a:cubicBezTo>
                  <a:pt x="170902" y="335007"/>
                  <a:pt x="152482" y="340570"/>
                  <a:pt x="125656" y="339968"/>
                </a:cubicBezTo>
                <a:cubicBezTo>
                  <a:pt x="102456" y="339446"/>
                  <a:pt x="73478" y="332839"/>
                  <a:pt x="50658" y="321516"/>
                </a:cubicBezTo>
                <a:lnTo>
                  <a:pt x="37088" y="350508"/>
                </a:lnTo>
                <a:cubicBezTo>
                  <a:pt x="53878" y="358168"/>
                  <a:pt x="88474" y="368621"/>
                  <a:pt x="118014" y="369333"/>
                </a:cubicBezTo>
                <a:cubicBezTo>
                  <a:pt x="173466" y="370528"/>
                  <a:pt x="209390" y="356823"/>
                  <a:pt x="223752" y="326967"/>
                </a:cubicBezTo>
                <a:cubicBezTo>
                  <a:pt x="240774" y="291755"/>
                  <a:pt x="198574" y="272464"/>
                  <a:pt x="164658" y="256329"/>
                </a:cubicBezTo>
                <a:cubicBezTo>
                  <a:pt x="138118" y="243677"/>
                  <a:pt x="120054" y="237062"/>
                  <a:pt x="124414" y="224346"/>
                </a:cubicBezTo>
                <a:cubicBezTo>
                  <a:pt x="129542" y="209295"/>
                  <a:pt x="156254" y="203606"/>
                  <a:pt x="180446" y="204136"/>
                </a:cubicBezTo>
                <a:cubicBezTo>
                  <a:pt x="192678" y="204437"/>
                  <a:pt x="201350" y="205980"/>
                  <a:pt x="211282" y="208227"/>
                </a:cubicBezTo>
                <a:lnTo>
                  <a:pt x="220050" y="180991"/>
                </a:lnTo>
                <a:cubicBezTo>
                  <a:pt x="207444" y="178696"/>
                  <a:pt x="198446" y="177533"/>
                  <a:pt x="183374" y="177169"/>
                </a:cubicBezTo>
                <a:close/>
                <a:moveTo>
                  <a:pt x="547008" y="176671"/>
                </a:moveTo>
                <a:cubicBezTo>
                  <a:pt x="500282" y="176671"/>
                  <a:pt x="459682" y="192536"/>
                  <a:pt x="433378" y="220468"/>
                </a:cubicBezTo>
                <a:cubicBezTo>
                  <a:pt x="432580" y="221331"/>
                  <a:pt x="431710" y="221299"/>
                  <a:pt x="431194" y="221299"/>
                </a:cubicBezTo>
                <a:cubicBezTo>
                  <a:pt x="430372" y="221299"/>
                  <a:pt x="429858" y="221149"/>
                  <a:pt x="430064" y="220468"/>
                </a:cubicBezTo>
                <a:lnTo>
                  <a:pt x="443262" y="179686"/>
                </a:lnTo>
                <a:lnTo>
                  <a:pt x="404670" y="179686"/>
                </a:lnTo>
                <a:lnTo>
                  <a:pt x="362488" y="310200"/>
                </a:lnTo>
                <a:cubicBezTo>
                  <a:pt x="349076" y="271712"/>
                  <a:pt x="321452" y="221006"/>
                  <a:pt x="287680" y="179686"/>
                </a:cubicBezTo>
                <a:lnTo>
                  <a:pt x="246312" y="179686"/>
                </a:lnTo>
                <a:lnTo>
                  <a:pt x="215358" y="274719"/>
                </a:lnTo>
                <a:cubicBezTo>
                  <a:pt x="230914" y="286026"/>
                  <a:pt x="235826" y="294327"/>
                  <a:pt x="239894" y="306054"/>
                </a:cubicBezTo>
                <a:cubicBezTo>
                  <a:pt x="240162" y="306718"/>
                  <a:pt x="240638" y="306916"/>
                  <a:pt x="241374" y="306916"/>
                </a:cubicBezTo>
                <a:cubicBezTo>
                  <a:pt x="242142" y="306916"/>
                  <a:pt x="242474" y="306687"/>
                  <a:pt x="242688" y="306054"/>
                </a:cubicBezTo>
                <a:cubicBezTo>
                  <a:pt x="243004" y="305112"/>
                  <a:pt x="269710" y="223475"/>
                  <a:pt x="269710" y="223475"/>
                </a:cubicBezTo>
                <a:cubicBezTo>
                  <a:pt x="296954" y="261892"/>
                  <a:pt x="323968" y="312447"/>
                  <a:pt x="338434" y="365899"/>
                </a:cubicBezTo>
                <a:lnTo>
                  <a:pt x="382870" y="365899"/>
                </a:lnTo>
                <a:lnTo>
                  <a:pt x="404806" y="298204"/>
                </a:lnTo>
                <a:cubicBezTo>
                  <a:pt x="405034" y="297540"/>
                  <a:pt x="405542" y="297381"/>
                  <a:pt x="406246" y="297381"/>
                </a:cubicBezTo>
                <a:cubicBezTo>
                  <a:pt x="406966" y="297381"/>
                  <a:pt x="407528" y="297603"/>
                  <a:pt x="407582" y="298204"/>
                </a:cubicBezTo>
                <a:cubicBezTo>
                  <a:pt x="414302" y="340680"/>
                  <a:pt x="457118" y="369254"/>
                  <a:pt x="517802" y="369254"/>
                </a:cubicBezTo>
                <a:cubicBezTo>
                  <a:pt x="557112" y="369254"/>
                  <a:pt x="592538" y="359094"/>
                  <a:pt x="601362" y="354425"/>
                </a:cubicBezTo>
                <a:lnTo>
                  <a:pt x="624332" y="282972"/>
                </a:lnTo>
                <a:lnTo>
                  <a:pt x="712702" y="282972"/>
                </a:lnTo>
                <a:lnTo>
                  <a:pt x="721652" y="255269"/>
                </a:lnTo>
                <a:lnTo>
                  <a:pt x="633322" y="255269"/>
                </a:lnTo>
                <a:lnTo>
                  <a:pt x="648554" y="208378"/>
                </a:lnTo>
                <a:lnTo>
                  <a:pt x="753874" y="208378"/>
                </a:lnTo>
                <a:lnTo>
                  <a:pt x="763006" y="179654"/>
                </a:lnTo>
                <a:lnTo>
                  <a:pt x="615130" y="179654"/>
                </a:lnTo>
                <a:lnTo>
                  <a:pt x="564962" y="334437"/>
                </a:lnTo>
                <a:cubicBezTo>
                  <a:pt x="554302" y="337096"/>
                  <a:pt x="541136" y="338362"/>
                  <a:pt x="527400" y="338362"/>
                </a:cubicBezTo>
                <a:cubicBezTo>
                  <a:pt x="497742" y="338362"/>
                  <a:pt x="474020" y="331446"/>
                  <a:pt x="460568" y="315984"/>
                </a:cubicBezTo>
                <a:cubicBezTo>
                  <a:pt x="450494" y="304337"/>
                  <a:pt x="446490" y="289350"/>
                  <a:pt x="448952" y="272590"/>
                </a:cubicBezTo>
                <a:cubicBezTo>
                  <a:pt x="454910" y="232717"/>
                  <a:pt x="494300" y="207555"/>
                  <a:pt x="546992" y="207555"/>
                </a:cubicBezTo>
                <a:cubicBezTo>
                  <a:pt x="558054" y="207555"/>
                  <a:pt x="569472" y="208203"/>
                  <a:pt x="579704" y="209501"/>
                </a:cubicBezTo>
                <a:lnTo>
                  <a:pt x="590126" y="179409"/>
                </a:lnTo>
                <a:cubicBezTo>
                  <a:pt x="577434" y="177517"/>
                  <a:pt x="562058" y="176671"/>
                  <a:pt x="547008" y="176671"/>
                </a:cubicBezTo>
                <a:close/>
                <a:moveTo>
                  <a:pt x="71184" y="0"/>
                </a:moveTo>
                <a:cubicBezTo>
                  <a:pt x="231062" y="0"/>
                  <a:pt x="583138" y="21634"/>
                  <a:pt x="818632" y="170427"/>
                </a:cubicBezTo>
                <a:cubicBezTo>
                  <a:pt x="826030" y="175072"/>
                  <a:pt x="827764" y="179385"/>
                  <a:pt x="825050" y="187970"/>
                </a:cubicBezTo>
                <a:cubicBezTo>
                  <a:pt x="823776" y="192038"/>
                  <a:pt x="750518" y="418195"/>
                  <a:pt x="750518" y="418195"/>
                </a:cubicBezTo>
                <a:cubicBezTo>
                  <a:pt x="747464" y="426669"/>
                  <a:pt x="742258" y="427239"/>
                  <a:pt x="735778" y="427239"/>
                </a:cubicBezTo>
                <a:lnTo>
                  <a:pt x="12810" y="427239"/>
                </a:lnTo>
                <a:cubicBezTo>
                  <a:pt x="5042" y="427239"/>
                  <a:pt x="0" y="420956"/>
                  <a:pt x="0" y="414009"/>
                </a:cubicBezTo>
                <a:lnTo>
                  <a:pt x="0" y="14521"/>
                </a:lnTo>
                <a:cubicBezTo>
                  <a:pt x="0" y="5595"/>
                  <a:pt x="5958" y="1409"/>
                  <a:pt x="15154" y="1005"/>
                </a:cubicBezTo>
                <a:cubicBezTo>
                  <a:pt x="29278" y="420"/>
                  <a:pt x="48222" y="0"/>
                  <a:pt x="7118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41483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Merci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1520CB-17D5-4DDB-A379-D7EA10CF3B82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E69D2C00-88E1-43FA-CDB1-28756D870E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43" y="3235"/>
            <a:ext cx="14779528" cy="13712963"/>
          </a:xfrm>
          <a:custGeom>
            <a:avLst/>
            <a:gdLst>
              <a:gd name="connsiteX0" fmla="*/ 0 w 14779528"/>
              <a:gd name="connsiteY0" fmla="*/ 0 h 13712963"/>
              <a:gd name="connsiteX1" fmla="*/ 224410 w 14779528"/>
              <a:gd name="connsiteY1" fmla="*/ 0 h 13712963"/>
              <a:gd name="connsiteX2" fmla="*/ 14779528 w 14779528"/>
              <a:gd name="connsiteY2" fmla="*/ 5259416 h 13712963"/>
              <a:gd name="connsiteX3" fmla="*/ 14779528 w 14779528"/>
              <a:gd name="connsiteY3" fmla="*/ 6069257 h 13712963"/>
              <a:gd name="connsiteX4" fmla="*/ 11881915 w 14779528"/>
              <a:gd name="connsiteY4" fmla="*/ 13712963 h 13712963"/>
              <a:gd name="connsiteX5" fmla="*/ 0 w 14779528"/>
              <a:gd name="connsiteY5" fmla="*/ 13712963 h 137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9528" h="13712963">
                <a:moveTo>
                  <a:pt x="0" y="0"/>
                </a:moveTo>
                <a:lnTo>
                  <a:pt x="224410" y="0"/>
                </a:lnTo>
                <a:lnTo>
                  <a:pt x="14779528" y="5259416"/>
                </a:lnTo>
                <a:lnTo>
                  <a:pt x="14779528" y="6069257"/>
                </a:lnTo>
                <a:lnTo>
                  <a:pt x="11881915" y="13712963"/>
                </a:lnTo>
                <a:lnTo>
                  <a:pt x="0" y="13712963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67177" y="5142375"/>
            <a:ext cx="7827302" cy="1992084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000">
                <a:solidFill>
                  <a:srgbClr val="C80E0E"/>
                </a:solidFill>
                <a:latin typeface="Avenir LT Std 35 Light" panose="020B0402020203020204" pitchFamily="34" charset="0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1"/>
            <a:r>
              <a:rPr lang="fr-FR"/>
              <a:t>Merci</a:t>
            </a:r>
          </a:p>
          <a:p>
            <a:pPr lvl="0"/>
            <a:r>
              <a:rPr lang="fr-FR"/>
              <a:t>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3130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Infograph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5AC17C6-5739-90B4-0CFB-8AB96F723EEA}"/>
              </a:ext>
            </a:extLst>
          </p:cNvPr>
          <p:cNvSpPr/>
          <p:nvPr/>
        </p:nvSpPr>
        <p:spPr>
          <a:xfrm flipV="1">
            <a:off x="22274141" y="12769411"/>
            <a:ext cx="820338" cy="429299"/>
          </a:xfrm>
          <a:custGeom>
            <a:avLst/>
            <a:gdLst>
              <a:gd name="connsiteX0" fmla="*/ 15193 w 820338"/>
              <a:gd name="connsiteY0" fmla="*/ 428714 h 429299"/>
              <a:gd name="connsiteX1" fmla="*/ 446 w 820338"/>
              <a:gd name="connsiteY1" fmla="*/ 415606 h 429299"/>
              <a:gd name="connsiteX2" fmla="*/ 446 w 820338"/>
              <a:gd name="connsiteY2" fmla="*/ 13343 h 429299"/>
              <a:gd name="connsiteX3" fmla="*/ 13555 w 820338"/>
              <a:gd name="connsiteY3" fmla="*/ 234 h 429299"/>
              <a:gd name="connsiteX4" fmla="*/ 731238 w 820338"/>
              <a:gd name="connsiteY4" fmla="*/ 234 h 429299"/>
              <a:gd name="connsiteX5" fmla="*/ 745166 w 820338"/>
              <a:gd name="connsiteY5" fmla="*/ 9246 h 429299"/>
              <a:gd name="connsiteX6" fmla="*/ 819720 w 820338"/>
              <a:gd name="connsiteY6" fmla="*/ 241101 h 429299"/>
              <a:gd name="connsiteX7" fmla="*/ 813165 w 820338"/>
              <a:gd name="connsiteY7" fmla="*/ 258305 h 429299"/>
              <a:gd name="connsiteX8" fmla="*/ 70904 w 820338"/>
              <a:gd name="connsiteY8" fmla="*/ 429533 h 429299"/>
              <a:gd name="connsiteX9" fmla="*/ 15193 w 820338"/>
              <a:gd name="connsiteY9" fmla="*/ 428714 h 4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338" h="429299">
                <a:moveTo>
                  <a:pt x="15193" y="428714"/>
                </a:moveTo>
                <a:cubicBezTo>
                  <a:pt x="6181" y="428714"/>
                  <a:pt x="446" y="424618"/>
                  <a:pt x="446" y="415606"/>
                </a:cubicBezTo>
                <a:lnTo>
                  <a:pt x="446" y="13343"/>
                </a:lnTo>
                <a:cubicBezTo>
                  <a:pt x="446" y="5969"/>
                  <a:pt x="5362" y="234"/>
                  <a:pt x="13555" y="234"/>
                </a:cubicBezTo>
                <a:lnTo>
                  <a:pt x="731238" y="234"/>
                </a:lnTo>
                <a:cubicBezTo>
                  <a:pt x="736973" y="234"/>
                  <a:pt x="742708" y="234"/>
                  <a:pt x="745166" y="9246"/>
                </a:cubicBezTo>
                <a:cubicBezTo>
                  <a:pt x="745166" y="9246"/>
                  <a:pt x="818081" y="237004"/>
                  <a:pt x="819720" y="241101"/>
                </a:cubicBezTo>
                <a:cubicBezTo>
                  <a:pt x="822177" y="249293"/>
                  <a:pt x="820539" y="253390"/>
                  <a:pt x="813165" y="258305"/>
                </a:cubicBezTo>
                <a:cubicBezTo>
                  <a:pt x="579672" y="408232"/>
                  <a:pt x="229843" y="429533"/>
                  <a:pt x="70904" y="429533"/>
                </a:cubicBezTo>
                <a:cubicBezTo>
                  <a:pt x="47964" y="429533"/>
                  <a:pt x="29121" y="429533"/>
                  <a:pt x="15193" y="428714"/>
                </a:cubicBezTo>
                <a:close/>
              </a:path>
            </a:pathLst>
          </a:custGeom>
          <a:gradFill>
            <a:gsLst>
              <a:gs pos="0">
                <a:srgbClr val="802266"/>
              </a:gs>
              <a:gs pos="25000">
                <a:srgbClr val="AC1173"/>
              </a:gs>
              <a:gs pos="81000">
                <a:srgbClr val="D90E0E"/>
              </a:gs>
              <a:gs pos="100000">
                <a:srgbClr val="D90E0E"/>
              </a:gs>
            </a:gsLst>
            <a:lin ang="0" scaled="1"/>
          </a:gradFill>
          <a:ln w="81738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FC03F8-1254-77E0-026C-0D853D546AA8}"/>
              </a:ext>
            </a:extLst>
          </p:cNvPr>
          <p:cNvSpPr/>
          <p:nvPr/>
        </p:nvSpPr>
        <p:spPr>
          <a:xfrm>
            <a:off x="22310995" y="12947304"/>
            <a:ext cx="189185" cy="193551"/>
          </a:xfrm>
          <a:custGeom>
            <a:avLst/>
            <a:gdLst>
              <a:gd name="connsiteX0" fmla="*/ 126801 w 189185"/>
              <a:gd name="connsiteY0" fmla="*/ 80049 h 193551"/>
              <a:gd name="connsiteX1" fmla="*/ 86847 w 189185"/>
              <a:gd name="connsiteY1" fmla="*/ 47861 h 193551"/>
              <a:gd name="connsiteX2" fmla="*/ 142475 w 189185"/>
              <a:gd name="connsiteY2" fmla="*/ 27515 h 193551"/>
              <a:gd name="connsiteX3" fmla="*/ 173086 w 189185"/>
              <a:gd name="connsiteY3" fmla="*/ 31636 h 193551"/>
              <a:gd name="connsiteX4" fmla="*/ 181790 w 189185"/>
              <a:gd name="connsiteY4" fmla="*/ 4224 h 193551"/>
              <a:gd name="connsiteX5" fmla="*/ 145384 w 189185"/>
              <a:gd name="connsiteY5" fmla="*/ 373 h 193551"/>
              <a:gd name="connsiteX6" fmla="*/ 42586 w 189185"/>
              <a:gd name="connsiteY6" fmla="*/ 40658 h 193551"/>
              <a:gd name="connsiteX7" fmla="*/ 99438 w 189185"/>
              <a:gd name="connsiteY7" fmla="*/ 108168 h 193551"/>
              <a:gd name="connsiteX8" fmla="*/ 138614 w 189185"/>
              <a:gd name="connsiteY8" fmla="*/ 147395 h 193551"/>
              <a:gd name="connsiteX9" fmla="*/ 88078 w 189185"/>
              <a:gd name="connsiteY9" fmla="*/ 164230 h 193551"/>
              <a:gd name="connsiteX10" fmla="*/ 13620 w 189185"/>
              <a:gd name="connsiteY10" fmla="*/ 145657 h 193551"/>
              <a:gd name="connsiteX11" fmla="*/ 156 w 189185"/>
              <a:gd name="connsiteY11" fmla="*/ 174841 h 193551"/>
              <a:gd name="connsiteX12" fmla="*/ 80483 w 189185"/>
              <a:gd name="connsiteY12" fmla="*/ 193786 h 193551"/>
              <a:gd name="connsiteX13" fmla="*/ 185475 w 189185"/>
              <a:gd name="connsiteY13" fmla="*/ 151146 h 193551"/>
              <a:gd name="connsiteX14" fmla="*/ 126801 w 189185"/>
              <a:gd name="connsiteY14" fmla="*/ 80049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85" h="193551">
                <a:moveTo>
                  <a:pt x="126801" y="80049"/>
                </a:moveTo>
                <a:cubicBezTo>
                  <a:pt x="100449" y="67313"/>
                  <a:pt x="82523" y="60661"/>
                  <a:pt x="86847" y="47861"/>
                </a:cubicBezTo>
                <a:cubicBezTo>
                  <a:pt x="91939" y="32708"/>
                  <a:pt x="118459" y="26984"/>
                  <a:pt x="142475" y="27515"/>
                </a:cubicBezTo>
                <a:cubicBezTo>
                  <a:pt x="154614" y="27819"/>
                  <a:pt x="163220" y="29376"/>
                  <a:pt x="173086" y="31636"/>
                </a:cubicBezTo>
                <a:lnTo>
                  <a:pt x="181790" y="4224"/>
                </a:lnTo>
                <a:cubicBezTo>
                  <a:pt x="169274" y="1913"/>
                  <a:pt x="160343" y="745"/>
                  <a:pt x="145384" y="373"/>
                </a:cubicBezTo>
                <a:cubicBezTo>
                  <a:pt x="97230" y="-758"/>
                  <a:pt x="53713" y="12539"/>
                  <a:pt x="42586" y="40658"/>
                </a:cubicBezTo>
                <a:cubicBezTo>
                  <a:pt x="29291" y="73970"/>
                  <a:pt x="66878" y="92748"/>
                  <a:pt x="99438" y="108168"/>
                </a:cubicBezTo>
                <a:cubicBezTo>
                  <a:pt x="125369" y="120436"/>
                  <a:pt x="145773" y="132083"/>
                  <a:pt x="138614" y="147395"/>
                </a:cubicBezTo>
                <a:cubicBezTo>
                  <a:pt x="132995" y="159235"/>
                  <a:pt x="114706" y="164834"/>
                  <a:pt x="88078" y="164230"/>
                </a:cubicBezTo>
                <a:cubicBezTo>
                  <a:pt x="65044" y="163708"/>
                  <a:pt x="36281" y="157054"/>
                  <a:pt x="13620" y="145657"/>
                </a:cubicBezTo>
                <a:lnTo>
                  <a:pt x="156" y="174841"/>
                </a:lnTo>
                <a:cubicBezTo>
                  <a:pt x="16812" y="182548"/>
                  <a:pt x="51160" y="193068"/>
                  <a:pt x="80483" y="193786"/>
                </a:cubicBezTo>
                <a:cubicBezTo>
                  <a:pt x="135546" y="194990"/>
                  <a:pt x="171206" y="181197"/>
                  <a:pt x="185475" y="151146"/>
                </a:cubicBezTo>
                <a:cubicBezTo>
                  <a:pt x="202363" y="115704"/>
                  <a:pt x="160465" y="96289"/>
                  <a:pt x="126801" y="80049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09AAB88-3413-EC77-4C36-6413261D61F0}"/>
              </a:ext>
            </a:extLst>
          </p:cNvPr>
          <p:cNvSpPr/>
          <p:nvPr/>
        </p:nvSpPr>
        <p:spPr>
          <a:xfrm>
            <a:off x="22487955" y="12946871"/>
            <a:ext cx="543702" cy="193836"/>
          </a:xfrm>
          <a:custGeom>
            <a:avLst/>
            <a:gdLst>
              <a:gd name="connsiteX0" fmla="*/ 24786 w 543702"/>
              <a:gd name="connsiteY0" fmla="*/ 130510 h 193836"/>
              <a:gd name="connsiteX1" fmla="*/ 26265 w 543702"/>
              <a:gd name="connsiteY1" fmla="*/ 131371 h 193836"/>
              <a:gd name="connsiteX2" fmla="*/ 27570 w 543702"/>
              <a:gd name="connsiteY2" fmla="*/ 130510 h 193836"/>
              <a:gd name="connsiteX3" fmla="*/ 54389 w 543702"/>
              <a:gd name="connsiteY3" fmla="*/ 47391 h 193836"/>
              <a:gd name="connsiteX4" fmla="*/ 122624 w 543702"/>
              <a:gd name="connsiteY4" fmla="*/ 190743 h 193836"/>
              <a:gd name="connsiteX5" fmla="*/ 166730 w 543702"/>
              <a:gd name="connsiteY5" fmla="*/ 190743 h 193836"/>
              <a:gd name="connsiteX6" fmla="*/ 188518 w 543702"/>
              <a:gd name="connsiteY6" fmla="*/ 122604 h 193836"/>
              <a:gd name="connsiteX7" fmla="*/ 189941 w 543702"/>
              <a:gd name="connsiteY7" fmla="*/ 121776 h 193836"/>
              <a:gd name="connsiteX8" fmla="*/ 191272 w 543702"/>
              <a:gd name="connsiteY8" fmla="*/ 122604 h 193836"/>
              <a:gd name="connsiteX9" fmla="*/ 300695 w 543702"/>
              <a:gd name="connsiteY9" fmla="*/ 194122 h 193836"/>
              <a:gd name="connsiteX10" fmla="*/ 383645 w 543702"/>
              <a:gd name="connsiteY10" fmla="*/ 179190 h 193836"/>
              <a:gd name="connsiteX11" fmla="*/ 406456 w 543702"/>
              <a:gd name="connsiteY11" fmla="*/ 107273 h 193836"/>
              <a:gd name="connsiteX12" fmla="*/ 494196 w 543702"/>
              <a:gd name="connsiteY12" fmla="*/ 107273 h 193836"/>
              <a:gd name="connsiteX13" fmla="*/ 503086 w 543702"/>
              <a:gd name="connsiteY13" fmla="*/ 79396 h 193836"/>
              <a:gd name="connsiteX14" fmla="*/ 415382 w 543702"/>
              <a:gd name="connsiteY14" fmla="*/ 79396 h 193836"/>
              <a:gd name="connsiteX15" fmla="*/ 430501 w 543702"/>
              <a:gd name="connsiteY15" fmla="*/ 32192 h 193836"/>
              <a:gd name="connsiteX16" fmla="*/ 535074 w 543702"/>
              <a:gd name="connsiteY16" fmla="*/ 32192 h 193836"/>
              <a:gd name="connsiteX17" fmla="*/ 544130 w 543702"/>
              <a:gd name="connsiteY17" fmla="*/ 3282 h 193836"/>
              <a:gd name="connsiteX18" fmla="*/ 397326 w 543702"/>
              <a:gd name="connsiteY18" fmla="*/ 3282 h 193836"/>
              <a:gd name="connsiteX19" fmla="*/ 347512 w 543702"/>
              <a:gd name="connsiteY19" fmla="*/ 159077 h 193836"/>
              <a:gd name="connsiteX20" fmla="*/ 310222 w 543702"/>
              <a:gd name="connsiteY20" fmla="*/ 163028 h 193836"/>
              <a:gd name="connsiteX21" fmla="*/ 243880 w 543702"/>
              <a:gd name="connsiteY21" fmla="*/ 140499 h 193836"/>
              <a:gd name="connsiteX22" fmla="*/ 232348 w 543702"/>
              <a:gd name="connsiteY22" fmla="*/ 96830 h 193836"/>
              <a:gd name="connsiteX23" fmla="*/ 329674 w 543702"/>
              <a:gd name="connsiteY23" fmla="*/ 31370 h 193836"/>
              <a:gd name="connsiteX24" fmla="*/ 362158 w 543702"/>
              <a:gd name="connsiteY24" fmla="*/ 33328 h 193836"/>
              <a:gd name="connsiteX25" fmla="*/ 372488 w 543702"/>
              <a:gd name="connsiteY25" fmla="*/ 3040 h 193836"/>
              <a:gd name="connsiteX26" fmla="*/ 329693 w 543702"/>
              <a:gd name="connsiteY26" fmla="*/ 286 h 193836"/>
              <a:gd name="connsiteX27" fmla="*/ 216882 w 543702"/>
              <a:gd name="connsiteY27" fmla="*/ 44365 h 193836"/>
              <a:gd name="connsiteX28" fmla="*/ 214713 w 543702"/>
              <a:gd name="connsiteY28" fmla="*/ 45208 h 193836"/>
              <a:gd name="connsiteX29" fmla="*/ 213579 w 543702"/>
              <a:gd name="connsiteY29" fmla="*/ 44365 h 193836"/>
              <a:gd name="connsiteX30" fmla="*/ 226687 w 543702"/>
              <a:gd name="connsiteY30" fmla="*/ 3322 h 193836"/>
              <a:gd name="connsiteX31" fmla="*/ 188381 w 543702"/>
              <a:gd name="connsiteY31" fmla="*/ 3322 h 193836"/>
              <a:gd name="connsiteX32" fmla="*/ 146497 w 543702"/>
              <a:gd name="connsiteY32" fmla="*/ 134679 h 193836"/>
              <a:gd name="connsiteX33" fmla="*/ 72225 w 543702"/>
              <a:gd name="connsiteY33" fmla="*/ 3322 h 193836"/>
              <a:gd name="connsiteX34" fmla="*/ 31152 w 543702"/>
              <a:gd name="connsiteY34" fmla="*/ 3322 h 193836"/>
              <a:gd name="connsiteX35" fmla="*/ 428 w 543702"/>
              <a:gd name="connsiteY35" fmla="*/ 98970 h 193836"/>
              <a:gd name="connsiteX36" fmla="*/ 24786 w 543702"/>
              <a:gd name="connsiteY36" fmla="*/ 130510 h 1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3702" h="193836">
                <a:moveTo>
                  <a:pt x="24786" y="130510"/>
                </a:moveTo>
                <a:cubicBezTo>
                  <a:pt x="25053" y="131180"/>
                  <a:pt x="25533" y="131371"/>
                  <a:pt x="26265" y="131371"/>
                </a:cubicBezTo>
                <a:cubicBezTo>
                  <a:pt x="27026" y="131371"/>
                  <a:pt x="27355" y="131146"/>
                  <a:pt x="27570" y="130510"/>
                </a:cubicBezTo>
                <a:cubicBezTo>
                  <a:pt x="27883" y="129560"/>
                  <a:pt x="54389" y="47391"/>
                  <a:pt x="54389" y="47391"/>
                </a:cubicBezTo>
                <a:cubicBezTo>
                  <a:pt x="81438" y="86058"/>
                  <a:pt x="108257" y="136941"/>
                  <a:pt x="122624" y="190743"/>
                </a:cubicBezTo>
                <a:lnTo>
                  <a:pt x="166730" y="190743"/>
                </a:lnTo>
                <a:lnTo>
                  <a:pt x="188518" y="122604"/>
                </a:lnTo>
                <a:cubicBezTo>
                  <a:pt x="188741" y="121936"/>
                  <a:pt x="189238" y="121776"/>
                  <a:pt x="189941" y="121776"/>
                </a:cubicBezTo>
                <a:cubicBezTo>
                  <a:pt x="190651" y="121776"/>
                  <a:pt x="191214" y="122002"/>
                  <a:pt x="191272" y="122604"/>
                </a:cubicBezTo>
                <a:cubicBezTo>
                  <a:pt x="197937" y="165357"/>
                  <a:pt x="240454" y="194122"/>
                  <a:pt x="300695" y="194122"/>
                </a:cubicBezTo>
                <a:cubicBezTo>
                  <a:pt x="339717" y="194122"/>
                  <a:pt x="374887" y="183893"/>
                  <a:pt x="383645" y="179190"/>
                </a:cubicBezTo>
                <a:lnTo>
                  <a:pt x="406456" y="107273"/>
                </a:lnTo>
                <a:lnTo>
                  <a:pt x="494196" y="107273"/>
                </a:lnTo>
                <a:lnTo>
                  <a:pt x="503086" y="79396"/>
                </a:lnTo>
                <a:lnTo>
                  <a:pt x="415382" y="79396"/>
                </a:lnTo>
                <a:lnTo>
                  <a:pt x="430501" y="32192"/>
                </a:lnTo>
                <a:lnTo>
                  <a:pt x="535074" y="32192"/>
                </a:lnTo>
                <a:lnTo>
                  <a:pt x="544130" y="3282"/>
                </a:lnTo>
                <a:lnTo>
                  <a:pt x="397326" y="3282"/>
                </a:lnTo>
                <a:lnTo>
                  <a:pt x="347512" y="159077"/>
                </a:lnTo>
                <a:cubicBezTo>
                  <a:pt x="336926" y="161748"/>
                  <a:pt x="323854" y="163028"/>
                  <a:pt x="310222" y="163028"/>
                </a:cubicBezTo>
                <a:cubicBezTo>
                  <a:pt x="280783" y="163028"/>
                  <a:pt x="257228" y="156063"/>
                  <a:pt x="243880" y="140499"/>
                </a:cubicBezTo>
                <a:cubicBezTo>
                  <a:pt x="233881" y="128781"/>
                  <a:pt x="229895" y="113695"/>
                  <a:pt x="232348" y="96830"/>
                </a:cubicBezTo>
                <a:cubicBezTo>
                  <a:pt x="238253" y="56690"/>
                  <a:pt x="277363" y="31370"/>
                  <a:pt x="329674" y="31370"/>
                </a:cubicBezTo>
                <a:cubicBezTo>
                  <a:pt x="340652" y="31370"/>
                  <a:pt x="351993" y="32018"/>
                  <a:pt x="362158" y="33328"/>
                </a:cubicBezTo>
                <a:lnTo>
                  <a:pt x="372488" y="3040"/>
                </a:lnTo>
                <a:cubicBezTo>
                  <a:pt x="359898" y="1140"/>
                  <a:pt x="344633" y="286"/>
                  <a:pt x="329693" y="286"/>
                </a:cubicBezTo>
                <a:cubicBezTo>
                  <a:pt x="283307" y="286"/>
                  <a:pt x="242993" y="16254"/>
                  <a:pt x="216882" y="44365"/>
                </a:cubicBezTo>
                <a:cubicBezTo>
                  <a:pt x="216091" y="45234"/>
                  <a:pt x="215212" y="45208"/>
                  <a:pt x="214713" y="45208"/>
                </a:cubicBezTo>
                <a:cubicBezTo>
                  <a:pt x="213892" y="45208"/>
                  <a:pt x="213378" y="45051"/>
                  <a:pt x="213579" y="44365"/>
                </a:cubicBezTo>
                <a:lnTo>
                  <a:pt x="226687" y="3322"/>
                </a:lnTo>
                <a:lnTo>
                  <a:pt x="188381" y="3322"/>
                </a:lnTo>
                <a:lnTo>
                  <a:pt x="146497" y="134679"/>
                </a:lnTo>
                <a:cubicBezTo>
                  <a:pt x="133188" y="95942"/>
                  <a:pt x="105765" y="44904"/>
                  <a:pt x="72225" y="3322"/>
                </a:cubicBezTo>
                <a:lnTo>
                  <a:pt x="31152" y="3322"/>
                </a:lnTo>
                <a:lnTo>
                  <a:pt x="428" y="98970"/>
                </a:lnTo>
                <a:cubicBezTo>
                  <a:pt x="15882" y="110355"/>
                  <a:pt x="20756" y="118706"/>
                  <a:pt x="24786" y="130510"/>
                </a:cubicBezTo>
              </a:path>
            </a:pathLst>
          </a:custGeom>
          <a:solidFill>
            <a:srgbClr val="FFFFFF"/>
          </a:solidFill>
          <a:ln w="2443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41BDF252-97D2-8BA5-DF59-B53B9AE87C0D}"/>
              </a:ext>
            </a:extLst>
          </p:cNvPr>
          <p:cNvSpPr/>
          <p:nvPr/>
        </p:nvSpPr>
        <p:spPr>
          <a:xfrm>
            <a:off x="22318179" y="13265161"/>
            <a:ext cx="58673" cy="72133"/>
          </a:xfrm>
          <a:custGeom>
            <a:avLst/>
            <a:gdLst>
              <a:gd name="connsiteX0" fmla="*/ 51787 w 58673"/>
              <a:gd name="connsiteY0" fmla="*/ 35137 h 72133"/>
              <a:gd name="connsiteX1" fmla="*/ 55811 w 58673"/>
              <a:gd name="connsiteY1" fmla="*/ 22148 h 72133"/>
              <a:gd name="connsiteX2" fmla="*/ 53591 w 58673"/>
              <a:gd name="connsiteY2" fmla="*/ 11605 h 72133"/>
              <a:gd name="connsiteX3" fmla="*/ 47606 w 58673"/>
              <a:gd name="connsiteY3" fmla="*/ 4875 h 72133"/>
              <a:gd name="connsiteX4" fmla="*/ 38820 w 58673"/>
              <a:gd name="connsiteY4" fmla="*/ 1314 h 72133"/>
              <a:gd name="connsiteX5" fmla="*/ 28231 w 58673"/>
              <a:gd name="connsiteY5" fmla="*/ 239 h 72133"/>
              <a:gd name="connsiteX6" fmla="*/ -70 w 58673"/>
              <a:gd name="connsiteY6" fmla="*/ 239 h 72133"/>
              <a:gd name="connsiteX7" fmla="*/ -70 w 58673"/>
              <a:gd name="connsiteY7" fmla="*/ 72373 h 72133"/>
              <a:gd name="connsiteX8" fmla="*/ 16049 w 58673"/>
              <a:gd name="connsiteY8" fmla="*/ 72373 h 72133"/>
              <a:gd name="connsiteX9" fmla="*/ 16049 w 58673"/>
              <a:gd name="connsiteY9" fmla="*/ 43546 h 72133"/>
              <a:gd name="connsiteX10" fmla="*/ 23995 w 58673"/>
              <a:gd name="connsiteY10" fmla="*/ 43546 h 72133"/>
              <a:gd name="connsiteX11" fmla="*/ 39283 w 58673"/>
              <a:gd name="connsiteY11" fmla="*/ 72373 h 72133"/>
              <a:gd name="connsiteX12" fmla="*/ 58603 w 58673"/>
              <a:gd name="connsiteY12" fmla="*/ 72373 h 72133"/>
              <a:gd name="connsiteX13" fmla="*/ 40013 w 58673"/>
              <a:gd name="connsiteY13" fmla="*/ 41915 h 72133"/>
              <a:gd name="connsiteX14" fmla="*/ 51787 w 58673"/>
              <a:gd name="connsiteY14" fmla="*/ 35137 h 72133"/>
              <a:gd name="connsiteX15" fmla="*/ 37785 w 58673"/>
              <a:gd name="connsiteY15" fmla="*/ 26626 h 72133"/>
              <a:gd name="connsiteX16" fmla="*/ 34530 w 58673"/>
              <a:gd name="connsiteY16" fmla="*/ 29027 h 72133"/>
              <a:gd name="connsiteX17" fmla="*/ 30145 w 58673"/>
              <a:gd name="connsiteY17" fmla="*/ 29945 h 72133"/>
              <a:gd name="connsiteX18" fmla="*/ 25548 w 58673"/>
              <a:gd name="connsiteY18" fmla="*/ 30094 h 72133"/>
              <a:gd name="connsiteX19" fmla="*/ 16049 w 58673"/>
              <a:gd name="connsiteY19" fmla="*/ 30094 h 72133"/>
              <a:gd name="connsiteX20" fmla="*/ 16049 w 58673"/>
              <a:gd name="connsiteY20" fmla="*/ 13692 h 72133"/>
              <a:gd name="connsiteX21" fmla="*/ 26584 w 58673"/>
              <a:gd name="connsiteY21" fmla="*/ 13692 h 72133"/>
              <a:gd name="connsiteX22" fmla="*/ 31023 w 58673"/>
              <a:gd name="connsiteY22" fmla="*/ 13998 h 72133"/>
              <a:gd name="connsiteX23" fmla="*/ 35055 w 58673"/>
              <a:gd name="connsiteY23" fmla="*/ 15166 h 72133"/>
              <a:gd name="connsiteX24" fmla="*/ 37942 w 58673"/>
              <a:gd name="connsiteY24" fmla="*/ 17661 h 72133"/>
              <a:gd name="connsiteX25" fmla="*/ 39079 w 58673"/>
              <a:gd name="connsiteY25" fmla="*/ 22046 h 72133"/>
              <a:gd name="connsiteX26" fmla="*/ 37785 w 58673"/>
              <a:gd name="connsiteY26" fmla="*/ 26626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73" h="72133">
                <a:moveTo>
                  <a:pt x="51787" y="35137"/>
                </a:moveTo>
                <a:cubicBezTo>
                  <a:pt x="54469" y="31568"/>
                  <a:pt x="55811" y="27238"/>
                  <a:pt x="55811" y="22148"/>
                </a:cubicBezTo>
                <a:cubicBezTo>
                  <a:pt x="55811" y="17935"/>
                  <a:pt x="55065" y="14421"/>
                  <a:pt x="53591" y="11605"/>
                </a:cubicBezTo>
                <a:cubicBezTo>
                  <a:pt x="52108" y="8781"/>
                  <a:pt x="50116" y="6538"/>
                  <a:pt x="47606" y="4875"/>
                </a:cubicBezTo>
                <a:cubicBezTo>
                  <a:pt x="45088" y="3212"/>
                  <a:pt x="42162" y="2020"/>
                  <a:pt x="38820" y="1314"/>
                </a:cubicBezTo>
                <a:cubicBezTo>
                  <a:pt x="35487" y="600"/>
                  <a:pt x="31949" y="239"/>
                  <a:pt x="28231" y="239"/>
                </a:cubicBezTo>
                <a:lnTo>
                  <a:pt x="-70" y="239"/>
                </a:lnTo>
                <a:lnTo>
                  <a:pt x="-70" y="72373"/>
                </a:lnTo>
                <a:lnTo>
                  <a:pt x="16049" y="72373"/>
                </a:lnTo>
                <a:lnTo>
                  <a:pt x="16049" y="43546"/>
                </a:lnTo>
                <a:lnTo>
                  <a:pt x="23995" y="43546"/>
                </a:lnTo>
                <a:lnTo>
                  <a:pt x="39283" y="72373"/>
                </a:lnTo>
                <a:lnTo>
                  <a:pt x="58603" y="72373"/>
                </a:lnTo>
                <a:lnTo>
                  <a:pt x="40013" y="41915"/>
                </a:lnTo>
                <a:cubicBezTo>
                  <a:pt x="45174" y="40965"/>
                  <a:pt x="49096" y="38706"/>
                  <a:pt x="51787" y="35137"/>
                </a:cubicBezTo>
                <a:moveTo>
                  <a:pt x="37785" y="26626"/>
                </a:moveTo>
                <a:cubicBezTo>
                  <a:pt x="36930" y="27717"/>
                  <a:pt x="35840" y="28517"/>
                  <a:pt x="34530" y="29027"/>
                </a:cubicBezTo>
                <a:cubicBezTo>
                  <a:pt x="33220" y="29537"/>
                  <a:pt x="31761" y="29843"/>
                  <a:pt x="30145" y="29945"/>
                </a:cubicBezTo>
                <a:cubicBezTo>
                  <a:pt x="28529" y="30047"/>
                  <a:pt x="26992" y="30094"/>
                  <a:pt x="25548" y="30094"/>
                </a:cubicBezTo>
                <a:lnTo>
                  <a:pt x="16049" y="30094"/>
                </a:lnTo>
                <a:lnTo>
                  <a:pt x="16049" y="13692"/>
                </a:lnTo>
                <a:lnTo>
                  <a:pt x="26584" y="13692"/>
                </a:lnTo>
                <a:cubicBezTo>
                  <a:pt x="28027" y="13692"/>
                  <a:pt x="29502" y="13794"/>
                  <a:pt x="31023" y="13998"/>
                </a:cubicBezTo>
                <a:cubicBezTo>
                  <a:pt x="32537" y="14202"/>
                  <a:pt x="33879" y="14594"/>
                  <a:pt x="35055" y="15166"/>
                </a:cubicBezTo>
                <a:cubicBezTo>
                  <a:pt x="36216" y="15747"/>
                  <a:pt x="37181" y="16578"/>
                  <a:pt x="37942" y="17661"/>
                </a:cubicBezTo>
                <a:cubicBezTo>
                  <a:pt x="38703" y="18751"/>
                  <a:pt x="39079" y="20210"/>
                  <a:pt x="39079" y="22046"/>
                </a:cubicBezTo>
                <a:cubicBezTo>
                  <a:pt x="39079" y="24014"/>
                  <a:pt x="38648" y="25544"/>
                  <a:pt x="37785" y="26626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6AB346E-9710-2611-FD06-3A2845D1DB5D}"/>
              </a:ext>
            </a:extLst>
          </p:cNvPr>
          <p:cNvSpPr/>
          <p:nvPr/>
        </p:nvSpPr>
        <p:spPr>
          <a:xfrm rot="7525294" flipV="1">
            <a:off x="22452790" y="13243930"/>
            <a:ext cx="30223" cy="17178"/>
          </a:xfrm>
          <a:custGeom>
            <a:avLst/>
            <a:gdLst>
              <a:gd name="connsiteX0" fmla="*/ 12199 w 30223"/>
              <a:gd name="connsiteY0" fmla="*/ 207 h 17178"/>
              <a:gd name="connsiteX1" fmla="*/ 30201 w 30223"/>
              <a:gd name="connsiteY1" fmla="*/ 207 h 17178"/>
              <a:gd name="connsiteX2" fmla="*/ 22295 w 30223"/>
              <a:gd name="connsiteY2" fmla="*/ 11322 h 17178"/>
              <a:gd name="connsiteX3" fmla="*/ -22 w 30223"/>
              <a:gd name="connsiteY3" fmla="*/ 17386 h 17178"/>
              <a:gd name="connsiteX4" fmla="*/ 12199 w 30223"/>
              <a:gd name="connsiteY4" fmla="*/ 207 h 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" h="17178">
                <a:moveTo>
                  <a:pt x="12199" y="207"/>
                </a:moveTo>
                <a:lnTo>
                  <a:pt x="30201" y="207"/>
                </a:lnTo>
                <a:lnTo>
                  <a:pt x="22295" y="11322"/>
                </a:lnTo>
                <a:lnTo>
                  <a:pt x="-22" y="17386"/>
                </a:lnTo>
                <a:lnTo>
                  <a:pt x="12199" y="20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4BD7B079-F704-0511-5EC6-0DA244B615DD}"/>
              </a:ext>
            </a:extLst>
          </p:cNvPr>
          <p:cNvSpPr/>
          <p:nvPr/>
        </p:nvSpPr>
        <p:spPr>
          <a:xfrm>
            <a:off x="22437997" y="13265161"/>
            <a:ext cx="51543" cy="72133"/>
          </a:xfrm>
          <a:custGeom>
            <a:avLst/>
            <a:gdLst>
              <a:gd name="connsiteX0" fmla="*/ 16096 w 51543"/>
              <a:gd name="connsiteY0" fmla="*/ 43028 h 72133"/>
              <a:gd name="connsiteX1" fmla="*/ 47802 w 51543"/>
              <a:gd name="connsiteY1" fmla="*/ 43028 h 72133"/>
              <a:gd name="connsiteX2" fmla="*/ 47802 w 51543"/>
              <a:gd name="connsiteY2" fmla="*/ 28360 h 72133"/>
              <a:gd name="connsiteX3" fmla="*/ 16096 w 51543"/>
              <a:gd name="connsiteY3" fmla="*/ 28360 h 72133"/>
              <a:gd name="connsiteX4" fmla="*/ 16096 w 51543"/>
              <a:gd name="connsiteY4" fmla="*/ 14908 h 72133"/>
              <a:gd name="connsiteX5" fmla="*/ 49661 w 51543"/>
              <a:gd name="connsiteY5" fmla="*/ 14908 h 72133"/>
              <a:gd name="connsiteX6" fmla="*/ 49661 w 51543"/>
              <a:gd name="connsiteY6" fmla="*/ 239 h 72133"/>
              <a:gd name="connsiteX7" fmla="*/ -23 w 51543"/>
              <a:gd name="connsiteY7" fmla="*/ 239 h 72133"/>
              <a:gd name="connsiteX8" fmla="*/ -23 w 51543"/>
              <a:gd name="connsiteY8" fmla="*/ 72373 h 72133"/>
              <a:gd name="connsiteX9" fmla="*/ 51520 w 51543"/>
              <a:gd name="connsiteY9" fmla="*/ 72373 h 72133"/>
              <a:gd name="connsiteX10" fmla="*/ 51520 w 51543"/>
              <a:gd name="connsiteY10" fmla="*/ 57697 h 72133"/>
              <a:gd name="connsiteX11" fmla="*/ 16096 w 51543"/>
              <a:gd name="connsiteY11" fmla="*/ 57697 h 72133"/>
              <a:gd name="connsiteX12" fmla="*/ 16096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096" y="43028"/>
                </a:moveTo>
                <a:lnTo>
                  <a:pt x="47802" y="43028"/>
                </a:lnTo>
                <a:lnTo>
                  <a:pt x="47802" y="28360"/>
                </a:lnTo>
                <a:lnTo>
                  <a:pt x="16096" y="28360"/>
                </a:lnTo>
                <a:lnTo>
                  <a:pt x="16096" y="14908"/>
                </a:lnTo>
                <a:lnTo>
                  <a:pt x="49661" y="14908"/>
                </a:lnTo>
                <a:lnTo>
                  <a:pt x="49661" y="239"/>
                </a:lnTo>
                <a:lnTo>
                  <a:pt x="-23" y="239"/>
                </a:lnTo>
                <a:lnTo>
                  <a:pt x="-23" y="72373"/>
                </a:lnTo>
                <a:lnTo>
                  <a:pt x="51520" y="72373"/>
                </a:lnTo>
                <a:lnTo>
                  <a:pt x="51520" y="57697"/>
                </a:lnTo>
                <a:lnTo>
                  <a:pt x="16096" y="57697"/>
                </a:lnTo>
                <a:lnTo>
                  <a:pt x="16096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AFBEF2B-CB55-336B-FEB5-E4532375280B}"/>
              </a:ext>
            </a:extLst>
          </p:cNvPr>
          <p:cNvSpPr/>
          <p:nvPr/>
        </p:nvSpPr>
        <p:spPr>
          <a:xfrm>
            <a:off x="22549249" y="13263325"/>
            <a:ext cx="52774" cy="75804"/>
          </a:xfrm>
          <a:custGeom>
            <a:avLst/>
            <a:gdLst>
              <a:gd name="connsiteX0" fmla="*/ 44074 w 52774"/>
              <a:gd name="connsiteY0" fmla="*/ 36204 h 75804"/>
              <a:gd name="connsiteX1" fmla="*/ 35955 w 52774"/>
              <a:gd name="connsiteY1" fmla="*/ 32737 h 75804"/>
              <a:gd name="connsiteX2" fmla="*/ 27852 w 52774"/>
              <a:gd name="connsiteY2" fmla="*/ 30297 h 75804"/>
              <a:gd name="connsiteX3" fmla="*/ 21609 w 52774"/>
              <a:gd name="connsiteY3" fmla="*/ 27340 h 75804"/>
              <a:gd name="connsiteX4" fmla="*/ 19130 w 52774"/>
              <a:gd name="connsiteY4" fmla="*/ 22344 h 75804"/>
              <a:gd name="connsiteX5" fmla="*/ 20157 w 52774"/>
              <a:gd name="connsiteY5" fmla="*/ 18884 h 75804"/>
              <a:gd name="connsiteX6" fmla="*/ 22848 w 52774"/>
              <a:gd name="connsiteY6" fmla="*/ 16586 h 75804"/>
              <a:gd name="connsiteX7" fmla="*/ 26362 w 52774"/>
              <a:gd name="connsiteY7" fmla="*/ 15315 h 75804"/>
              <a:gd name="connsiteX8" fmla="*/ 29970 w 52774"/>
              <a:gd name="connsiteY8" fmla="*/ 14908 h 75804"/>
              <a:gd name="connsiteX9" fmla="*/ 36324 w 52774"/>
              <a:gd name="connsiteY9" fmla="*/ 16084 h 75804"/>
              <a:gd name="connsiteX10" fmla="*/ 41642 w 52774"/>
              <a:gd name="connsiteY10" fmla="*/ 19700 h 75804"/>
              <a:gd name="connsiteX11" fmla="*/ 52694 w 52774"/>
              <a:gd name="connsiteY11" fmla="*/ 7777 h 75804"/>
              <a:gd name="connsiteX12" fmla="*/ 42262 w 52774"/>
              <a:gd name="connsiteY12" fmla="*/ 1965 h 75804"/>
              <a:gd name="connsiteX13" fmla="*/ 30284 w 52774"/>
              <a:gd name="connsiteY13" fmla="*/ 239 h 75804"/>
              <a:gd name="connsiteX14" fmla="*/ 19844 w 52774"/>
              <a:gd name="connsiteY14" fmla="*/ 1714 h 75804"/>
              <a:gd name="connsiteX15" fmla="*/ 10917 w 52774"/>
              <a:gd name="connsiteY15" fmla="*/ 6146 h 75804"/>
              <a:gd name="connsiteX16" fmla="*/ 4713 w 52774"/>
              <a:gd name="connsiteY16" fmla="*/ 13480 h 75804"/>
              <a:gd name="connsiteX17" fmla="*/ 2391 w 52774"/>
              <a:gd name="connsiteY17" fmla="*/ 23669 h 75804"/>
              <a:gd name="connsiteX18" fmla="*/ 4924 w 52774"/>
              <a:gd name="connsiteY18" fmla="*/ 33349 h 75804"/>
              <a:gd name="connsiteX19" fmla="*/ 11278 w 52774"/>
              <a:gd name="connsiteY19" fmla="*/ 39255 h 75804"/>
              <a:gd name="connsiteX20" fmla="*/ 19538 w 52774"/>
              <a:gd name="connsiteY20" fmla="*/ 42824 h 75804"/>
              <a:gd name="connsiteX21" fmla="*/ 27797 w 52774"/>
              <a:gd name="connsiteY21" fmla="*/ 45476 h 75804"/>
              <a:gd name="connsiteX22" fmla="*/ 34159 w 52774"/>
              <a:gd name="connsiteY22" fmla="*/ 48684 h 75804"/>
              <a:gd name="connsiteX23" fmla="*/ 36677 w 52774"/>
              <a:gd name="connsiteY23" fmla="*/ 53830 h 75804"/>
              <a:gd name="connsiteX24" fmla="*/ 35704 w 52774"/>
              <a:gd name="connsiteY24" fmla="*/ 57195 h 75804"/>
              <a:gd name="connsiteX25" fmla="*/ 33124 w 52774"/>
              <a:gd name="connsiteY25" fmla="*/ 59532 h 75804"/>
              <a:gd name="connsiteX26" fmla="*/ 29507 w 52774"/>
              <a:gd name="connsiteY26" fmla="*/ 60913 h 75804"/>
              <a:gd name="connsiteX27" fmla="*/ 25531 w 52774"/>
              <a:gd name="connsiteY27" fmla="*/ 61368 h 75804"/>
              <a:gd name="connsiteX28" fmla="*/ 17734 w 52774"/>
              <a:gd name="connsiteY28" fmla="*/ 59587 h 75804"/>
              <a:gd name="connsiteX29" fmla="*/ 11482 w 52774"/>
              <a:gd name="connsiteY29" fmla="*/ 54543 h 75804"/>
              <a:gd name="connsiteX30" fmla="*/ 22 w 52774"/>
              <a:gd name="connsiteY30" fmla="*/ 66976 h 75804"/>
              <a:gd name="connsiteX31" fmla="*/ 11380 w 52774"/>
              <a:gd name="connsiteY31" fmla="*/ 73903 h 75804"/>
              <a:gd name="connsiteX32" fmla="*/ 24597 w 52774"/>
              <a:gd name="connsiteY32" fmla="*/ 76044 h 75804"/>
              <a:gd name="connsiteX33" fmla="*/ 35398 w 52774"/>
              <a:gd name="connsiteY33" fmla="*/ 74616 h 75804"/>
              <a:gd name="connsiteX34" fmla="*/ 44380 w 52774"/>
              <a:gd name="connsiteY34" fmla="*/ 70232 h 75804"/>
              <a:gd name="connsiteX35" fmla="*/ 50522 w 52774"/>
              <a:gd name="connsiteY35" fmla="*/ 62795 h 75804"/>
              <a:gd name="connsiteX36" fmla="*/ 52796 w 52774"/>
              <a:gd name="connsiteY36" fmla="*/ 52300 h 75804"/>
              <a:gd name="connsiteX37" fmla="*/ 50326 w 52774"/>
              <a:gd name="connsiteY37" fmla="*/ 42213 h 75804"/>
              <a:gd name="connsiteX38" fmla="*/ 44074 w 52774"/>
              <a:gd name="connsiteY38" fmla="*/ 36204 h 7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774" h="75804">
                <a:moveTo>
                  <a:pt x="44074" y="36204"/>
                </a:moveTo>
                <a:cubicBezTo>
                  <a:pt x="41556" y="34706"/>
                  <a:pt x="38850" y="33553"/>
                  <a:pt x="35955" y="32737"/>
                </a:cubicBezTo>
                <a:cubicBezTo>
                  <a:pt x="33077" y="31921"/>
                  <a:pt x="30370" y="31105"/>
                  <a:pt x="27852" y="30297"/>
                </a:cubicBezTo>
                <a:cubicBezTo>
                  <a:pt x="25342" y="29482"/>
                  <a:pt x="23248" y="28493"/>
                  <a:pt x="21609" y="27340"/>
                </a:cubicBezTo>
                <a:cubicBezTo>
                  <a:pt x="19946" y="26187"/>
                  <a:pt x="19130" y="24524"/>
                  <a:pt x="19130" y="22344"/>
                </a:cubicBezTo>
                <a:cubicBezTo>
                  <a:pt x="19130" y="20987"/>
                  <a:pt x="19475" y="19834"/>
                  <a:pt x="20157" y="18884"/>
                </a:cubicBezTo>
                <a:cubicBezTo>
                  <a:pt x="20848" y="17927"/>
                  <a:pt x="21750" y="17167"/>
                  <a:pt x="22848" y="16586"/>
                </a:cubicBezTo>
                <a:cubicBezTo>
                  <a:pt x="23946" y="16014"/>
                  <a:pt x="25107" y="15590"/>
                  <a:pt x="26362" y="15315"/>
                </a:cubicBezTo>
                <a:cubicBezTo>
                  <a:pt x="27601" y="15049"/>
                  <a:pt x="28794" y="14908"/>
                  <a:pt x="29970" y="14908"/>
                </a:cubicBezTo>
                <a:cubicBezTo>
                  <a:pt x="31963" y="14908"/>
                  <a:pt x="34081" y="15300"/>
                  <a:pt x="36324" y="16084"/>
                </a:cubicBezTo>
                <a:cubicBezTo>
                  <a:pt x="38559" y="16861"/>
                  <a:pt x="40324" y="18069"/>
                  <a:pt x="41642" y="19700"/>
                </a:cubicBezTo>
                <a:lnTo>
                  <a:pt x="52694" y="7777"/>
                </a:lnTo>
                <a:cubicBezTo>
                  <a:pt x="49604" y="5063"/>
                  <a:pt x="46113" y="3126"/>
                  <a:pt x="42262" y="1965"/>
                </a:cubicBezTo>
                <a:cubicBezTo>
                  <a:pt x="38410" y="812"/>
                  <a:pt x="34410" y="239"/>
                  <a:pt x="30284" y="239"/>
                </a:cubicBezTo>
                <a:cubicBezTo>
                  <a:pt x="26699" y="239"/>
                  <a:pt x="23224" y="733"/>
                  <a:pt x="19844" y="1714"/>
                </a:cubicBezTo>
                <a:cubicBezTo>
                  <a:pt x="16471" y="2702"/>
                  <a:pt x="13490" y="4177"/>
                  <a:pt x="10917" y="6146"/>
                </a:cubicBezTo>
                <a:cubicBezTo>
                  <a:pt x="8336" y="8115"/>
                  <a:pt x="6266" y="10562"/>
                  <a:pt x="4713" y="13480"/>
                </a:cubicBezTo>
                <a:cubicBezTo>
                  <a:pt x="3159" y="16406"/>
                  <a:pt x="2391" y="19802"/>
                  <a:pt x="2391" y="23669"/>
                </a:cubicBezTo>
                <a:cubicBezTo>
                  <a:pt x="2391" y="27678"/>
                  <a:pt x="3238" y="30909"/>
                  <a:pt x="4924" y="33349"/>
                </a:cubicBezTo>
                <a:cubicBezTo>
                  <a:pt x="6611" y="35796"/>
                  <a:pt x="8729" y="37765"/>
                  <a:pt x="11278" y="39255"/>
                </a:cubicBezTo>
                <a:cubicBezTo>
                  <a:pt x="13827" y="40754"/>
                  <a:pt x="16573" y="41946"/>
                  <a:pt x="19538" y="42824"/>
                </a:cubicBezTo>
                <a:cubicBezTo>
                  <a:pt x="22503" y="43711"/>
                  <a:pt x="25248" y="44597"/>
                  <a:pt x="27797" y="45476"/>
                </a:cubicBezTo>
                <a:cubicBezTo>
                  <a:pt x="30347" y="46354"/>
                  <a:pt x="32457" y="47429"/>
                  <a:pt x="34159" y="48684"/>
                </a:cubicBezTo>
                <a:cubicBezTo>
                  <a:pt x="35838" y="49939"/>
                  <a:pt x="36677" y="51657"/>
                  <a:pt x="36677" y="53830"/>
                </a:cubicBezTo>
                <a:cubicBezTo>
                  <a:pt x="36677" y="55124"/>
                  <a:pt x="36347" y="56238"/>
                  <a:pt x="35704" y="57195"/>
                </a:cubicBezTo>
                <a:cubicBezTo>
                  <a:pt x="35053" y="58144"/>
                  <a:pt x="34190" y="58920"/>
                  <a:pt x="33124" y="59532"/>
                </a:cubicBezTo>
                <a:cubicBezTo>
                  <a:pt x="32057" y="60144"/>
                  <a:pt x="30849" y="60607"/>
                  <a:pt x="29507" y="60913"/>
                </a:cubicBezTo>
                <a:cubicBezTo>
                  <a:pt x="28174" y="61219"/>
                  <a:pt x="26841" y="61368"/>
                  <a:pt x="25531" y="61368"/>
                </a:cubicBezTo>
                <a:cubicBezTo>
                  <a:pt x="22848" y="61368"/>
                  <a:pt x="20244" y="60772"/>
                  <a:pt x="17734" y="59587"/>
                </a:cubicBezTo>
                <a:cubicBezTo>
                  <a:pt x="15216" y="58395"/>
                  <a:pt x="13129" y="56716"/>
                  <a:pt x="11482" y="54543"/>
                </a:cubicBezTo>
                <a:lnTo>
                  <a:pt x="22" y="66976"/>
                </a:lnTo>
                <a:cubicBezTo>
                  <a:pt x="3520" y="70169"/>
                  <a:pt x="7317" y="72475"/>
                  <a:pt x="11380" y="73903"/>
                </a:cubicBezTo>
                <a:cubicBezTo>
                  <a:pt x="15443" y="75330"/>
                  <a:pt x="19844" y="76044"/>
                  <a:pt x="24597" y="76044"/>
                </a:cubicBezTo>
                <a:cubicBezTo>
                  <a:pt x="28386" y="76044"/>
                  <a:pt x="31978" y="75565"/>
                  <a:pt x="35398" y="74616"/>
                </a:cubicBezTo>
                <a:cubicBezTo>
                  <a:pt x="38795" y="73667"/>
                  <a:pt x="41799" y="72200"/>
                  <a:pt x="44380" y="70232"/>
                </a:cubicBezTo>
                <a:cubicBezTo>
                  <a:pt x="46961" y="68263"/>
                  <a:pt x="49016" y="65784"/>
                  <a:pt x="50522" y="62795"/>
                </a:cubicBezTo>
                <a:cubicBezTo>
                  <a:pt x="52036" y="59807"/>
                  <a:pt x="52796" y="56308"/>
                  <a:pt x="52796" y="52300"/>
                </a:cubicBezTo>
                <a:cubicBezTo>
                  <a:pt x="52796" y="48088"/>
                  <a:pt x="51965" y="44731"/>
                  <a:pt x="50326" y="42213"/>
                </a:cubicBezTo>
                <a:cubicBezTo>
                  <a:pt x="48663" y="39703"/>
                  <a:pt x="46584" y="37694"/>
                  <a:pt x="44074" y="36204"/>
                </a:cubicBezTo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5AC8931-9D1A-D312-58E9-BA0B46B09239}"/>
              </a:ext>
            </a:extLst>
          </p:cNvPr>
          <p:cNvSpPr/>
          <p:nvPr/>
        </p:nvSpPr>
        <p:spPr>
          <a:xfrm>
            <a:off x="22666894" y="13265161"/>
            <a:ext cx="51543" cy="72133"/>
          </a:xfrm>
          <a:custGeom>
            <a:avLst/>
            <a:gdLst>
              <a:gd name="connsiteX0" fmla="*/ 16181 w 51543"/>
              <a:gd name="connsiteY0" fmla="*/ 43028 h 72133"/>
              <a:gd name="connsiteX1" fmla="*/ 47894 w 51543"/>
              <a:gd name="connsiteY1" fmla="*/ 43028 h 72133"/>
              <a:gd name="connsiteX2" fmla="*/ 47894 w 51543"/>
              <a:gd name="connsiteY2" fmla="*/ 28360 h 72133"/>
              <a:gd name="connsiteX3" fmla="*/ 16181 w 51543"/>
              <a:gd name="connsiteY3" fmla="*/ 28360 h 72133"/>
              <a:gd name="connsiteX4" fmla="*/ 16181 w 51543"/>
              <a:gd name="connsiteY4" fmla="*/ 14908 h 72133"/>
              <a:gd name="connsiteX5" fmla="*/ 49753 w 51543"/>
              <a:gd name="connsiteY5" fmla="*/ 14908 h 72133"/>
              <a:gd name="connsiteX6" fmla="*/ 49753 w 51543"/>
              <a:gd name="connsiteY6" fmla="*/ 239 h 72133"/>
              <a:gd name="connsiteX7" fmla="*/ 69 w 51543"/>
              <a:gd name="connsiteY7" fmla="*/ 239 h 72133"/>
              <a:gd name="connsiteX8" fmla="*/ 69 w 51543"/>
              <a:gd name="connsiteY8" fmla="*/ 72373 h 72133"/>
              <a:gd name="connsiteX9" fmla="*/ 51612 w 51543"/>
              <a:gd name="connsiteY9" fmla="*/ 72373 h 72133"/>
              <a:gd name="connsiteX10" fmla="*/ 51612 w 51543"/>
              <a:gd name="connsiteY10" fmla="*/ 57697 h 72133"/>
              <a:gd name="connsiteX11" fmla="*/ 16181 w 51543"/>
              <a:gd name="connsiteY11" fmla="*/ 57697 h 72133"/>
              <a:gd name="connsiteX12" fmla="*/ 16181 w 51543"/>
              <a:gd name="connsiteY12" fmla="*/ 4302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43" h="72133">
                <a:moveTo>
                  <a:pt x="16181" y="43028"/>
                </a:moveTo>
                <a:lnTo>
                  <a:pt x="47894" y="43028"/>
                </a:lnTo>
                <a:lnTo>
                  <a:pt x="47894" y="28360"/>
                </a:lnTo>
                <a:lnTo>
                  <a:pt x="16181" y="28360"/>
                </a:lnTo>
                <a:lnTo>
                  <a:pt x="16181" y="14908"/>
                </a:lnTo>
                <a:lnTo>
                  <a:pt x="49753" y="14908"/>
                </a:lnTo>
                <a:lnTo>
                  <a:pt x="49753" y="239"/>
                </a:lnTo>
                <a:lnTo>
                  <a:pt x="69" y="239"/>
                </a:lnTo>
                <a:lnTo>
                  <a:pt x="69" y="72373"/>
                </a:lnTo>
                <a:lnTo>
                  <a:pt x="51612" y="72373"/>
                </a:lnTo>
                <a:lnTo>
                  <a:pt x="51612" y="57697"/>
                </a:lnTo>
                <a:lnTo>
                  <a:pt x="16181" y="57697"/>
                </a:lnTo>
                <a:lnTo>
                  <a:pt x="16181" y="4302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A2A6B27-3848-1904-0FD5-678B6E28F7C0}"/>
              </a:ext>
            </a:extLst>
          </p:cNvPr>
          <p:cNvSpPr/>
          <p:nvPr/>
        </p:nvSpPr>
        <p:spPr>
          <a:xfrm>
            <a:off x="22776075" y="13265161"/>
            <a:ext cx="76738" cy="72133"/>
          </a:xfrm>
          <a:custGeom>
            <a:avLst/>
            <a:gdLst>
              <a:gd name="connsiteX0" fmla="*/ 31722 w 76738"/>
              <a:gd name="connsiteY0" fmla="*/ 239 h 72133"/>
              <a:gd name="connsiteX1" fmla="*/ 118 w 76738"/>
              <a:gd name="connsiteY1" fmla="*/ 72373 h 72133"/>
              <a:gd name="connsiteX2" fmla="*/ 17877 w 76738"/>
              <a:gd name="connsiteY2" fmla="*/ 72373 h 72133"/>
              <a:gd name="connsiteX3" fmla="*/ 23972 w 76738"/>
              <a:gd name="connsiteY3" fmla="*/ 57093 h 72133"/>
              <a:gd name="connsiteX4" fmla="*/ 52383 w 76738"/>
              <a:gd name="connsiteY4" fmla="*/ 57093 h 72133"/>
              <a:gd name="connsiteX5" fmla="*/ 58682 w 76738"/>
              <a:gd name="connsiteY5" fmla="*/ 72373 h 72133"/>
              <a:gd name="connsiteX6" fmla="*/ 76856 w 76738"/>
              <a:gd name="connsiteY6" fmla="*/ 72373 h 72133"/>
              <a:gd name="connsiteX7" fmla="*/ 45049 w 76738"/>
              <a:gd name="connsiteY7" fmla="*/ 239 h 72133"/>
              <a:gd name="connsiteX8" fmla="*/ 31722 w 76738"/>
              <a:gd name="connsiteY8" fmla="*/ 239 h 72133"/>
              <a:gd name="connsiteX9" fmla="*/ 29031 w 76738"/>
              <a:gd name="connsiteY9" fmla="*/ 43648 h 72133"/>
              <a:gd name="connsiteX10" fmla="*/ 37911 w 76738"/>
              <a:gd name="connsiteY10" fmla="*/ 21222 h 72133"/>
              <a:gd name="connsiteX11" fmla="*/ 46908 w 76738"/>
              <a:gd name="connsiteY11" fmla="*/ 43648 h 72133"/>
              <a:gd name="connsiteX12" fmla="*/ 29031 w 76738"/>
              <a:gd name="connsiteY12" fmla="*/ 43648 h 7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38" h="72133">
                <a:moveTo>
                  <a:pt x="31722" y="239"/>
                </a:moveTo>
                <a:lnTo>
                  <a:pt x="118" y="72373"/>
                </a:lnTo>
                <a:lnTo>
                  <a:pt x="17877" y="72373"/>
                </a:lnTo>
                <a:lnTo>
                  <a:pt x="23972" y="57093"/>
                </a:lnTo>
                <a:lnTo>
                  <a:pt x="52383" y="57093"/>
                </a:lnTo>
                <a:lnTo>
                  <a:pt x="58682" y="72373"/>
                </a:lnTo>
                <a:lnTo>
                  <a:pt x="76856" y="72373"/>
                </a:lnTo>
                <a:lnTo>
                  <a:pt x="45049" y="239"/>
                </a:lnTo>
                <a:lnTo>
                  <a:pt x="31722" y="239"/>
                </a:lnTo>
                <a:close/>
                <a:moveTo>
                  <a:pt x="29031" y="43648"/>
                </a:moveTo>
                <a:lnTo>
                  <a:pt x="37911" y="21222"/>
                </a:lnTo>
                <a:lnTo>
                  <a:pt x="46908" y="43648"/>
                </a:lnTo>
                <a:lnTo>
                  <a:pt x="29031" y="43648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641F9C-48A0-7D74-AA98-05FF7F4378C3}"/>
              </a:ext>
            </a:extLst>
          </p:cNvPr>
          <p:cNvSpPr/>
          <p:nvPr/>
        </p:nvSpPr>
        <p:spPr>
          <a:xfrm>
            <a:off x="22912420" y="13265161"/>
            <a:ext cx="61654" cy="73969"/>
          </a:xfrm>
          <a:custGeom>
            <a:avLst/>
            <a:gdLst>
              <a:gd name="connsiteX0" fmla="*/ 45713 w 61654"/>
              <a:gd name="connsiteY0" fmla="*/ 43947 h 73969"/>
              <a:gd name="connsiteX1" fmla="*/ 44622 w 61654"/>
              <a:gd name="connsiteY1" fmla="*/ 50159 h 73969"/>
              <a:gd name="connsiteX2" fmla="*/ 41587 w 61654"/>
              <a:gd name="connsiteY2" fmla="*/ 55101 h 73969"/>
              <a:gd name="connsiteX3" fmla="*/ 36935 w 61654"/>
              <a:gd name="connsiteY3" fmla="*/ 58364 h 73969"/>
              <a:gd name="connsiteX4" fmla="*/ 31052 w 61654"/>
              <a:gd name="connsiteY4" fmla="*/ 59533 h 73969"/>
              <a:gd name="connsiteX5" fmla="*/ 25114 w 61654"/>
              <a:gd name="connsiteY5" fmla="*/ 58364 h 73969"/>
              <a:gd name="connsiteX6" fmla="*/ 20416 w 61654"/>
              <a:gd name="connsiteY6" fmla="*/ 55101 h 73969"/>
              <a:gd name="connsiteX7" fmla="*/ 17356 w 61654"/>
              <a:gd name="connsiteY7" fmla="*/ 50159 h 73969"/>
              <a:gd name="connsiteX8" fmla="*/ 16282 w 61654"/>
              <a:gd name="connsiteY8" fmla="*/ 43947 h 73969"/>
              <a:gd name="connsiteX9" fmla="*/ 16282 w 61654"/>
              <a:gd name="connsiteY9" fmla="*/ 240 h 73969"/>
              <a:gd name="connsiteX10" fmla="*/ 170 w 61654"/>
              <a:gd name="connsiteY10" fmla="*/ 240 h 73969"/>
              <a:gd name="connsiteX11" fmla="*/ 170 w 61654"/>
              <a:gd name="connsiteY11" fmla="*/ 44559 h 73969"/>
              <a:gd name="connsiteX12" fmla="*/ 2131 w 61654"/>
              <a:gd name="connsiteY12" fmla="*/ 56380 h 73969"/>
              <a:gd name="connsiteX13" fmla="*/ 7975 w 61654"/>
              <a:gd name="connsiteY13" fmla="*/ 65753 h 73969"/>
              <a:gd name="connsiteX14" fmla="*/ 17623 w 61654"/>
              <a:gd name="connsiteY14" fmla="*/ 71966 h 73969"/>
              <a:gd name="connsiteX15" fmla="*/ 31052 w 61654"/>
              <a:gd name="connsiteY15" fmla="*/ 74209 h 73969"/>
              <a:gd name="connsiteX16" fmla="*/ 44379 w 61654"/>
              <a:gd name="connsiteY16" fmla="*/ 71966 h 73969"/>
              <a:gd name="connsiteX17" fmla="*/ 54027 w 61654"/>
              <a:gd name="connsiteY17" fmla="*/ 65753 h 73969"/>
              <a:gd name="connsiteX18" fmla="*/ 59871 w 61654"/>
              <a:gd name="connsiteY18" fmla="*/ 56380 h 73969"/>
              <a:gd name="connsiteX19" fmla="*/ 61824 w 61654"/>
              <a:gd name="connsiteY19" fmla="*/ 44559 h 73969"/>
              <a:gd name="connsiteX20" fmla="*/ 61824 w 61654"/>
              <a:gd name="connsiteY20" fmla="*/ 240 h 73969"/>
              <a:gd name="connsiteX21" fmla="*/ 45713 w 61654"/>
              <a:gd name="connsiteY21" fmla="*/ 240 h 73969"/>
              <a:gd name="connsiteX22" fmla="*/ 45713 w 61654"/>
              <a:gd name="connsiteY22" fmla="*/ 43947 h 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654" h="73969">
                <a:moveTo>
                  <a:pt x="45713" y="43947"/>
                </a:moveTo>
                <a:cubicBezTo>
                  <a:pt x="45713" y="46190"/>
                  <a:pt x="45360" y="48261"/>
                  <a:pt x="44622" y="50159"/>
                </a:cubicBezTo>
                <a:cubicBezTo>
                  <a:pt x="43909" y="52065"/>
                  <a:pt x="42897" y="53713"/>
                  <a:pt x="41587" y="55101"/>
                </a:cubicBezTo>
                <a:cubicBezTo>
                  <a:pt x="40277" y="56497"/>
                  <a:pt x="38731" y="57580"/>
                  <a:pt x="36935" y="58364"/>
                </a:cubicBezTo>
                <a:cubicBezTo>
                  <a:pt x="35155" y="59148"/>
                  <a:pt x="33186" y="59533"/>
                  <a:pt x="31052" y="59533"/>
                </a:cubicBezTo>
                <a:cubicBezTo>
                  <a:pt x="28919" y="59533"/>
                  <a:pt x="26926" y="59148"/>
                  <a:pt x="25114" y="58364"/>
                </a:cubicBezTo>
                <a:cubicBezTo>
                  <a:pt x="23287" y="57580"/>
                  <a:pt x="21718" y="56497"/>
                  <a:pt x="20416" y="55101"/>
                </a:cubicBezTo>
                <a:cubicBezTo>
                  <a:pt x="19098" y="53713"/>
                  <a:pt x="18086" y="52065"/>
                  <a:pt x="17356" y="50159"/>
                </a:cubicBezTo>
                <a:cubicBezTo>
                  <a:pt x="16643" y="48261"/>
                  <a:pt x="16282" y="46190"/>
                  <a:pt x="16282" y="43947"/>
                </a:cubicBezTo>
                <a:lnTo>
                  <a:pt x="16282" y="240"/>
                </a:lnTo>
                <a:lnTo>
                  <a:pt x="170" y="240"/>
                </a:lnTo>
                <a:lnTo>
                  <a:pt x="170" y="44559"/>
                </a:lnTo>
                <a:cubicBezTo>
                  <a:pt x="170" y="48841"/>
                  <a:pt x="821" y="52779"/>
                  <a:pt x="2131" y="56380"/>
                </a:cubicBezTo>
                <a:cubicBezTo>
                  <a:pt x="3441" y="59980"/>
                  <a:pt x="5386" y="63102"/>
                  <a:pt x="7975" y="65753"/>
                </a:cubicBezTo>
                <a:cubicBezTo>
                  <a:pt x="10548" y="68397"/>
                  <a:pt x="13756" y="70475"/>
                  <a:pt x="17623" y="71966"/>
                </a:cubicBezTo>
                <a:cubicBezTo>
                  <a:pt x="21482" y="73456"/>
                  <a:pt x="25954" y="74209"/>
                  <a:pt x="31052" y="74209"/>
                </a:cubicBezTo>
                <a:cubicBezTo>
                  <a:pt x="36072" y="74209"/>
                  <a:pt x="40512" y="73456"/>
                  <a:pt x="44379" y="71966"/>
                </a:cubicBezTo>
                <a:cubicBezTo>
                  <a:pt x="48231" y="70475"/>
                  <a:pt x="51447" y="68397"/>
                  <a:pt x="54027" y="65753"/>
                </a:cubicBezTo>
                <a:cubicBezTo>
                  <a:pt x="56616" y="63102"/>
                  <a:pt x="58553" y="59980"/>
                  <a:pt x="59871" y="56380"/>
                </a:cubicBezTo>
                <a:cubicBezTo>
                  <a:pt x="61173" y="52779"/>
                  <a:pt x="61824" y="48841"/>
                  <a:pt x="61824" y="44559"/>
                </a:cubicBezTo>
                <a:lnTo>
                  <a:pt x="61824" y="240"/>
                </a:lnTo>
                <a:lnTo>
                  <a:pt x="45713" y="240"/>
                </a:lnTo>
                <a:lnTo>
                  <a:pt x="45713" y="43947"/>
                </a:lnTo>
                <a:close/>
              </a:path>
            </a:pathLst>
          </a:custGeom>
          <a:solidFill>
            <a:srgbClr val="800064"/>
          </a:solidFill>
          <a:ln w="78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JANVIER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Evaluation du déploiement d'ERTMS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8A07714B-B09C-839C-45B0-1889864E2B0C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276350" y="1495424"/>
            <a:ext cx="10364107" cy="9999889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E5E3AC5-7B1E-04E4-1A63-D0020DB0F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30738" y="4270907"/>
            <a:ext cx="9176441" cy="550612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lang="fr-FR" sz="5000" kern="1200" smtClean="0">
                <a:solidFill>
                  <a:srgbClr val="264FC4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0">
              <a:lnSpc>
                <a:spcPct val="90000"/>
              </a:lnSpc>
              <a:spcBef>
                <a:spcPts val="0"/>
              </a:spcBef>
              <a:defRPr lang="fr-FR" sz="9000" kern="1200" smtClean="0">
                <a:solidFill>
                  <a:srgbClr val="264FC4"/>
                </a:solidFill>
                <a:latin typeface="+mj-lt"/>
                <a:ea typeface="+mn-ea"/>
                <a:cs typeface="+mn-cs"/>
              </a:defRPr>
            </a:lvl3pPr>
          </a:lstStyle>
          <a:p>
            <a:pPr lvl="2"/>
            <a:r>
              <a:rPr lang="fr-FR"/>
              <a:t>Titres lorem</a:t>
            </a:r>
          </a:p>
          <a:p>
            <a:pPr lvl="1"/>
            <a:r>
              <a:rPr lang="fr-FR"/>
              <a:t>Sous-titre</a:t>
            </a:r>
          </a:p>
          <a:p>
            <a:pPr lvl="0"/>
            <a:r>
              <a:rPr lang="fr-FR"/>
              <a:t>Atiur atissi dolupt Ehebem haet; ost porai tifecru nclu</a:t>
            </a:r>
          </a:p>
          <a:p>
            <a:pPr lvl="0"/>
            <a:r>
              <a:rPr lang="fr-FR"/>
              <a:t>dem aremper ionsuperis publius upimis. Etrae mordius</a:t>
            </a:r>
          </a:p>
          <a:p>
            <a:pPr lvl="0"/>
            <a:r>
              <a:rPr lang="fr-FR"/>
              <a:t>omnimis, non sent Gulicum tussustrae publiis clere</a:t>
            </a:r>
          </a:p>
          <a:p>
            <a:pPr lvl="0"/>
            <a:r>
              <a:rPr lang="fr-FR"/>
              <a:t>cios bonsulo stracchicae culvit. Escessignos, ora, musq</a:t>
            </a:r>
          </a:p>
          <a:p>
            <a:pPr lvl="0"/>
            <a:r>
              <a:rPr lang="fr-FR"/>
              <a:t>uidiend uconsus, constiam quei con taris int. Fultor pe-</a:t>
            </a:r>
          </a:p>
          <a:p>
            <a:pPr lvl="0"/>
            <a:r>
              <a:rPr lang="fr-FR"/>
              <a:t>reis hacta, quem deo, quidem aut publii posteris ad ne-</a:t>
            </a:r>
          </a:p>
          <a:p>
            <a:pPr lvl="0"/>
            <a:r>
              <a:rPr lang="fr-FR"/>
              <a:t>sid potem casdam sus ia Sendachuitil hoc, cionsus acie</a:t>
            </a:r>
          </a:p>
          <a:p>
            <a:pPr lvl="0"/>
            <a:r>
              <a:rPr lang="fr-FR"/>
              <a:t>maci cupil ocum nos, iam perum intilicaet ad iaedeores</a:t>
            </a:r>
          </a:p>
          <a:p>
            <a:pPr lvl="0"/>
            <a:r>
              <a:rPr lang="fr-FR"/>
              <a:t>vivas fue inatiquo.</a:t>
            </a:r>
          </a:p>
        </p:txBody>
      </p:sp>
    </p:spTree>
    <p:extLst>
      <p:ext uri="{BB962C8B-B14F-4D97-AF65-F5344CB8AC3E}">
        <p14:creationId xmlns:p14="http://schemas.microsoft.com/office/powerpoint/2010/main" val="459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Merci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73794"/>
            <a:ext cx="24368289" cy="7742119"/>
          </a:xfr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900" cap="all" baseline="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9259BB-25CC-4F40-B577-A69F1630FB82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1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Merci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73794"/>
            <a:ext cx="24368289" cy="7742119"/>
          </a:xfr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900" cap="all" baseline="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FE8DF1-CEC8-4F64-A276-058323084D9D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4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.Merci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AD2BB6-5002-8009-6DA4-02AA56700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73794"/>
            <a:ext cx="24368289" cy="7742119"/>
          </a:xfr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900" cap="all" baseline="0"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atin typeface="+mj-lt"/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0">
                <a:solidFill>
                  <a:srgbClr val="C80E0E"/>
                </a:solidFill>
                <a:latin typeface="+mj-lt"/>
              </a:defRPr>
            </a:lvl2pPr>
            <a:lvl3pPr>
              <a:defRPr sz="4000"/>
            </a:lvl3pPr>
          </a:lstStyle>
          <a:p>
            <a:pPr lvl="0"/>
            <a:r>
              <a:rPr lang="fr-FR"/>
              <a:t>Merci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51F78-AB9F-484D-081C-91B9B6FC61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1B5085-DB28-4D81-BE71-5A134091751B}" type="datetime4">
              <a:rPr lang="fr-FR" smtClean="0"/>
              <a:t>16 avril 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A01EE-0AED-70CE-B0EF-F227BAC179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88488-3AE3-401E-1C96-E0AA4A446E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7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.Boïte à out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B770CF5-6BFF-13A9-2B08-85C98245B602}"/>
              </a:ext>
            </a:extLst>
          </p:cNvPr>
          <p:cNvSpPr/>
          <p:nvPr/>
        </p:nvSpPr>
        <p:spPr>
          <a:xfrm>
            <a:off x="20498531" y="8181426"/>
            <a:ext cx="2625368" cy="1782604"/>
          </a:xfrm>
          <a:custGeom>
            <a:avLst/>
            <a:gdLst>
              <a:gd name="connsiteX0" fmla="*/ 0 w 2625368"/>
              <a:gd name="connsiteY0" fmla="*/ 0 h 1782604"/>
              <a:gd name="connsiteX1" fmla="*/ 41688 w 2625368"/>
              <a:gd name="connsiteY1" fmla="*/ 0 h 1782604"/>
              <a:gd name="connsiteX2" fmla="*/ 2625368 w 2625368"/>
              <a:gd name="connsiteY2" fmla="*/ 1364788 h 1782604"/>
              <a:gd name="connsiteX3" fmla="*/ 2625368 w 2625368"/>
              <a:gd name="connsiteY3" fmla="*/ 1723584 h 1782604"/>
              <a:gd name="connsiteX4" fmla="*/ 2580152 w 2625368"/>
              <a:gd name="connsiteY4" fmla="*/ 1782604 h 1782604"/>
              <a:gd name="connsiteX5" fmla="*/ 139772 w 2625368"/>
              <a:gd name="connsiteY5" fmla="*/ 1782604 h 1782604"/>
              <a:gd name="connsiteX6" fmla="*/ 0 w 2625368"/>
              <a:gd name="connsiteY6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68" h="1782604">
                <a:moveTo>
                  <a:pt x="0" y="0"/>
                </a:moveTo>
                <a:lnTo>
                  <a:pt x="41688" y="0"/>
                </a:lnTo>
                <a:lnTo>
                  <a:pt x="2625368" y="1364788"/>
                </a:lnTo>
                <a:lnTo>
                  <a:pt x="2625368" y="1723584"/>
                </a:lnTo>
                <a:lnTo>
                  <a:pt x="2580152" y="1782604"/>
                </a:lnTo>
                <a:lnTo>
                  <a:pt x="139772" y="1782604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902791C1-21BC-1582-C5B3-F4DB371425C3}"/>
              </a:ext>
            </a:extLst>
          </p:cNvPr>
          <p:cNvSpPr/>
          <p:nvPr/>
        </p:nvSpPr>
        <p:spPr>
          <a:xfrm>
            <a:off x="20496729" y="8158454"/>
            <a:ext cx="43490" cy="22973"/>
          </a:xfrm>
          <a:custGeom>
            <a:avLst/>
            <a:gdLst>
              <a:gd name="connsiteX0" fmla="*/ 0 w 43490"/>
              <a:gd name="connsiteY0" fmla="*/ 0 h 22973"/>
              <a:gd name="connsiteX1" fmla="*/ 43490 w 43490"/>
              <a:gd name="connsiteY1" fmla="*/ 22973 h 22973"/>
              <a:gd name="connsiteX2" fmla="*/ 1802 w 43490"/>
              <a:gd name="connsiteY2" fmla="*/ 22973 h 22973"/>
              <a:gd name="connsiteX3" fmla="*/ 0 w 43490"/>
              <a:gd name="connsiteY3" fmla="*/ 0 h 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0" h="22973">
                <a:moveTo>
                  <a:pt x="0" y="0"/>
                </a:moveTo>
                <a:lnTo>
                  <a:pt x="43490" y="22973"/>
                </a:lnTo>
                <a:lnTo>
                  <a:pt x="1802" y="229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FAEA207-5DE0-7095-CF2B-D6049F582BA8}"/>
              </a:ext>
            </a:extLst>
          </p:cNvPr>
          <p:cNvSpPr/>
          <p:nvPr/>
        </p:nvSpPr>
        <p:spPr>
          <a:xfrm>
            <a:off x="19537631" y="8181426"/>
            <a:ext cx="1100672" cy="1782604"/>
          </a:xfrm>
          <a:custGeom>
            <a:avLst/>
            <a:gdLst>
              <a:gd name="connsiteX0" fmla="*/ 0 w 1100672"/>
              <a:gd name="connsiteY0" fmla="*/ 0 h 1782604"/>
              <a:gd name="connsiteX1" fmla="*/ 960900 w 1100672"/>
              <a:gd name="connsiteY1" fmla="*/ 0 h 1782604"/>
              <a:gd name="connsiteX2" fmla="*/ 1100672 w 1100672"/>
              <a:gd name="connsiteY2" fmla="*/ 1782604 h 1782604"/>
              <a:gd name="connsiteX3" fmla="*/ 0 w 1100672"/>
              <a:gd name="connsiteY3" fmla="*/ 1782604 h 1782604"/>
              <a:gd name="connsiteX4" fmla="*/ 0 w 11006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72" h="1782604">
                <a:moveTo>
                  <a:pt x="0" y="0"/>
                </a:moveTo>
                <a:lnTo>
                  <a:pt x="960900" y="0"/>
                </a:lnTo>
                <a:lnTo>
                  <a:pt x="1100672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A1E2E9F-5B1D-2565-9FB9-98C89F24FA27}"/>
              </a:ext>
            </a:extLst>
          </p:cNvPr>
          <p:cNvSpPr/>
          <p:nvPr/>
        </p:nvSpPr>
        <p:spPr>
          <a:xfrm>
            <a:off x="20540219" y="8181426"/>
            <a:ext cx="2583680" cy="1364788"/>
          </a:xfrm>
          <a:custGeom>
            <a:avLst/>
            <a:gdLst>
              <a:gd name="connsiteX0" fmla="*/ 0 w 2583680"/>
              <a:gd name="connsiteY0" fmla="*/ 0 h 1364788"/>
              <a:gd name="connsiteX1" fmla="*/ 2583680 w 2583680"/>
              <a:gd name="connsiteY1" fmla="*/ 0 h 1364788"/>
              <a:gd name="connsiteX2" fmla="*/ 2583680 w 2583680"/>
              <a:gd name="connsiteY2" fmla="*/ 1364788 h 1364788"/>
              <a:gd name="connsiteX3" fmla="*/ 0 w 2583680"/>
              <a:gd name="connsiteY3" fmla="*/ 0 h 13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80" h="1364788">
                <a:moveTo>
                  <a:pt x="0" y="0"/>
                </a:moveTo>
                <a:lnTo>
                  <a:pt x="2583680" y="0"/>
                </a:lnTo>
                <a:lnTo>
                  <a:pt x="2583680" y="13647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B82FD72-036A-6E89-765A-4DCA859C7820}"/>
              </a:ext>
            </a:extLst>
          </p:cNvPr>
          <p:cNvSpPr/>
          <p:nvPr/>
        </p:nvSpPr>
        <p:spPr>
          <a:xfrm>
            <a:off x="15266657" y="8181426"/>
            <a:ext cx="2208002" cy="1782604"/>
          </a:xfrm>
          <a:custGeom>
            <a:avLst/>
            <a:gdLst>
              <a:gd name="connsiteX0" fmla="*/ 1486282 w 2208002"/>
              <a:gd name="connsiteY0" fmla="*/ 0 h 1782604"/>
              <a:gd name="connsiteX1" fmla="*/ 1633896 w 2208002"/>
              <a:gd name="connsiteY1" fmla="*/ 0 h 1782604"/>
              <a:gd name="connsiteX2" fmla="*/ 2208002 w 2208002"/>
              <a:gd name="connsiteY2" fmla="*/ 1782604 h 1782604"/>
              <a:gd name="connsiteX3" fmla="*/ 0 w 2208002"/>
              <a:gd name="connsiteY3" fmla="*/ 1782604 h 1782604"/>
              <a:gd name="connsiteX4" fmla="*/ 1486282 w 220800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002" h="1782604">
                <a:moveTo>
                  <a:pt x="1486282" y="0"/>
                </a:moveTo>
                <a:lnTo>
                  <a:pt x="1633896" y="0"/>
                </a:lnTo>
                <a:lnTo>
                  <a:pt x="2208002" y="1782604"/>
                </a:lnTo>
                <a:lnTo>
                  <a:pt x="0" y="1782604"/>
                </a:lnTo>
                <a:lnTo>
                  <a:pt x="1486282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641F177-770B-7367-34D6-53EAF821F788}"/>
              </a:ext>
            </a:extLst>
          </p:cNvPr>
          <p:cNvSpPr/>
          <p:nvPr/>
        </p:nvSpPr>
        <p:spPr>
          <a:xfrm>
            <a:off x="14598857" y="8181426"/>
            <a:ext cx="2154082" cy="1782604"/>
          </a:xfrm>
          <a:custGeom>
            <a:avLst/>
            <a:gdLst>
              <a:gd name="connsiteX0" fmla="*/ 0 w 2154082"/>
              <a:gd name="connsiteY0" fmla="*/ 0 h 1782604"/>
              <a:gd name="connsiteX1" fmla="*/ 2154082 w 2154082"/>
              <a:gd name="connsiteY1" fmla="*/ 0 h 1782604"/>
              <a:gd name="connsiteX2" fmla="*/ 667800 w 2154082"/>
              <a:gd name="connsiteY2" fmla="*/ 1782604 h 1782604"/>
              <a:gd name="connsiteX3" fmla="*/ 0 w 2154082"/>
              <a:gd name="connsiteY3" fmla="*/ 1782604 h 1782604"/>
              <a:gd name="connsiteX4" fmla="*/ 0 w 215408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082" h="1782604">
                <a:moveTo>
                  <a:pt x="0" y="0"/>
                </a:moveTo>
                <a:lnTo>
                  <a:pt x="2154082" y="0"/>
                </a:lnTo>
                <a:lnTo>
                  <a:pt x="667800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BA530FE-5145-65E2-6FFE-C69F18E9FC15}"/>
              </a:ext>
            </a:extLst>
          </p:cNvPr>
          <p:cNvSpPr/>
          <p:nvPr/>
        </p:nvSpPr>
        <p:spPr>
          <a:xfrm>
            <a:off x="16900553" y="8181426"/>
            <a:ext cx="1284572" cy="1782604"/>
          </a:xfrm>
          <a:custGeom>
            <a:avLst/>
            <a:gdLst>
              <a:gd name="connsiteX0" fmla="*/ 0 w 1284572"/>
              <a:gd name="connsiteY0" fmla="*/ 0 h 1782604"/>
              <a:gd name="connsiteX1" fmla="*/ 1284572 w 1284572"/>
              <a:gd name="connsiteY1" fmla="*/ 0 h 1782604"/>
              <a:gd name="connsiteX2" fmla="*/ 1284572 w 1284572"/>
              <a:gd name="connsiteY2" fmla="*/ 1782604 h 1782604"/>
              <a:gd name="connsiteX3" fmla="*/ 574106 w 1284572"/>
              <a:gd name="connsiteY3" fmla="*/ 1782604 h 1782604"/>
              <a:gd name="connsiteX4" fmla="*/ 0 w 12845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72" h="1782604">
                <a:moveTo>
                  <a:pt x="0" y="0"/>
                </a:moveTo>
                <a:lnTo>
                  <a:pt x="1284572" y="0"/>
                </a:lnTo>
                <a:lnTo>
                  <a:pt x="1284572" y="1782604"/>
                </a:lnTo>
                <a:lnTo>
                  <a:pt x="574106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F879509-0502-DB9C-F850-27A903B34A55}"/>
              </a:ext>
            </a:extLst>
          </p:cNvPr>
          <p:cNvSpPr/>
          <p:nvPr/>
        </p:nvSpPr>
        <p:spPr>
          <a:xfrm rot="337118">
            <a:off x="3512107" y="4797056"/>
            <a:ext cx="2481469" cy="2030501"/>
          </a:xfrm>
          <a:custGeom>
            <a:avLst/>
            <a:gdLst>
              <a:gd name="connsiteX0" fmla="*/ 2090407 w 2481469"/>
              <a:gd name="connsiteY0" fmla="*/ 38473 h 2030501"/>
              <a:gd name="connsiteX1" fmla="*/ 2481469 w 2481469"/>
              <a:gd name="connsiteY1" fmla="*/ 0 h 2030501"/>
              <a:gd name="connsiteX2" fmla="*/ 2065812 w 2481469"/>
              <a:gd name="connsiteY2" fmla="*/ 1832102 h 2030501"/>
              <a:gd name="connsiteX3" fmla="*/ 49130 w 2481469"/>
              <a:gd name="connsiteY3" fmla="*/ 2030501 h 2030501"/>
              <a:gd name="connsiteX4" fmla="*/ 0 w 2481469"/>
              <a:gd name="connsiteY4" fmla="*/ 1531100 h 2030501"/>
              <a:gd name="connsiteX5" fmla="*/ 2090407 w 2481469"/>
              <a:gd name="connsiteY5" fmla="*/ 38473 h 20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469" h="2030501">
                <a:moveTo>
                  <a:pt x="2090407" y="38473"/>
                </a:moveTo>
                <a:lnTo>
                  <a:pt x="2481469" y="0"/>
                </a:lnTo>
                <a:lnTo>
                  <a:pt x="2065812" y="1832102"/>
                </a:lnTo>
                <a:lnTo>
                  <a:pt x="49130" y="2030501"/>
                </a:lnTo>
                <a:lnTo>
                  <a:pt x="0" y="1531100"/>
                </a:lnTo>
                <a:lnTo>
                  <a:pt x="2090407" y="38473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669EBE9-2983-8A3E-1633-049278AF5697}"/>
              </a:ext>
            </a:extLst>
          </p:cNvPr>
          <p:cNvSpPr/>
          <p:nvPr/>
        </p:nvSpPr>
        <p:spPr>
          <a:xfrm rot="337118">
            <a:off x="9050773" y="4954485"/>
            <a:ext cx="2850928" cy="1890396"/>
          </a:xfrm>
          <a:custGeom>
            <a:avLst/>
            <a:gdLst>
              <a:gd name="connsiteX0" fmla="*/ 2850928 w 2850928"/>
              <a:gd name="connsiteY0" fmla="*/ 0 h 1890396"/>
              <a:gd name="connsiteX1" fmla="*/ 1891825 w 2850928"/>
              <a:gd name="connsiteY1" fmla="*/ 1709541 h 1890396"/>
              <a:gd name="connsiteX2" fmla="*/ 53485 w 2850928"/>
              <a:gd name="connsiteY2" fmla="*/ 1890396 h 1890396"/>
              <a:gd name="connsiteX3" fmla="*/ 0 w 2850928"/>
              <a:gd name="connsiteY3" fmla="*/ 1346728 h 1890396"/>
              <a:gd name="connsiteX4" fmla="*/ 2850928 w 2850928"/>
              <a:gd name="connsiteY4" fmla="*/ 0 h 18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928" h="1890396">
                <a:moveTo>
                  <a:pt x="2850928" y="0"/>
                </a:moveTo>
                <a:lnTo>
                  <a:pt x="1891825" y="1709541"/>
                </a:lnTo>
                <a:lnTo>
                  <a:pt x="53485" y="1890396"/>
                </a:lnTo>
                <a:lnTo>
                  <a:pt x="0" y="1346728"/>
                </a:lnTo>
                <a:lnTo>
                  <a:pt x="2850928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8FD39B9-ED4E-8A4F-C354-D4505409A7E4}"/>
              </a:ext>
            </a:extLst>
          </p:cNvPr>
          <p:cNvSpPr/>
          <p:nvPr/>
        </p:nvSpPr>
        <p:spPr>
          <a:xfrm rot="337118">
            <a:off x="14497663" y="5271173"/>
            <a:ext cx="3518562" cy="1285715"/>
          </a:xfrm>
          <a:custGeom>
            <a:avLst/>
            <a:gdLst>
              <a:gd name="connsiteX0" fmla="*/ 0 w 3518562"/>
              <a:gd name="connsiteY0" fmla="*/ 0 h 1285715"/>
              <a:gd name="connsiteX1" fmla="*/ 3518562 w 3518562"/>
              <a:gd name="connsiteY1" fmla="*/ 350984 h 1285715"/>
              <a:gd name="connsiteX2" fmla="*/ 126487 w 3518562"/>
              <a:gd name="connsiteY2" fmla="*/ 1285715 h 1285715"/>
              <a:gd name="connsiteX3" fmla="*/ 0 w 3518562"/>
              <a:gd name="connsiteY3" fmla="*/ 0 h 12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562" h="1285715">
                <a:moveTo>
                  <a:pt x="0" y="0"/>
                </a:moveTo>
                <a:lnTo>
                  <a:pt x="3518562" y="350984"/>
                </a:lnTo>
                <a:lnTo>
                  <a:pt x="126487" y="1285715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16BC105-0B9D-3CD4-8022-666AD06B8806}"/>
              </a:ext>
            </a:extLst>
          </p:cNvPr>
          <p:cNvSpPr/>
          <p:nvPr/>
        </p:nvSpPr>
        <p:spPr>
          <a:xfrm rot="337118">
            <a:off x="20434223" y="4896043"/>
            <a:ext cx="2176605" cy="1919325"/>
          </a:xfrm>
          <a:custGeom>
            <a:avLst/>
            <a:gdLst>
              <a:gd name="connsiteX0" fmla="*/ 939708 w 2176605"/>
              <a:gd name="connsiteY0" fmla="*/ 35667 h 1919325"/>
              <a:gd name="connsiteX1" fmla="*/ 1302263 w 2176605"/>
              <a:gd name="connsiteY1" fmla="*/ 0 h 1919325"/>
              <a:gd name="connsiteX2" fmla="*/ 2176605 w 2176605"/>
              <a:gd name="connsiteY2" fmla="*/ 1705192 h 1919325"/>
              <a:gd name="connsiteX3" fmla="*/ 0 w 2176605"/>
              <a:gd name="connsiteY3" fmla="*/ 1919325 h 1919325"/>
              <a:gd name="connsiteX4" fmla="*/ 939708 w 2176605"/>
              <a:gd name="connsiteY4" fmla="*/ 35667 h 19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6605" h="1919325">
                <a:moveTo>
                  <a:pt x="939708" y="35667"/>
                </a:moveTo>
                <a:lnTo>
                  <a:pt x="1302263" y="0"/>
                </a:lnTo>
                <a:lnTo>
                  <a:pt x="2176605" y="1705192"/>
                </a:lnTo>
                <a:lnTo>
                  <a:pt x="0" y="1919325"/>
                </a:lnTo>
                <a:lnTo>
                  <a:pt x="939708" y="3566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87EA5AD-F7ED-D950-11E5-71108CF2BB26}"/>
              </a:ext>
            </a:extLst>
          </p:cNvPr>
          <p:cNvSpPr/>
          <p:nvPr/>
        </p:nvSpPr>
        <p:spPr>
          <a:xfrm rot="337118">
            <a:off x="3076091" y="8242891"/>
            <a:ext cx="3521758" cy="1217068"/>
          </a:xfrm>
          <a:custGeom>
            <a:avLst/>
            <a:gdLst>
              <a:gd name="connsiteX0" fmla="*/ 0 w 3521758"/>
              <a:gd name="connsiteY0" fmla="*/ 33637 h 1217068"/>
              <a:gd name="connsiteX1" fmla="*/ 341916 w 3521758"/>
              <a:gd name="connsiteY1" fmla="*/ 0 h 1217068"/>
              <a:gd name="connsiteX2" fmla="*/ 3521758 w 3521758"/>
              <a:gd name="connsiteY2" fmla="*/ 994945 h 1217068"/>
              <a:gd name="connsiteX3" fmla="*/ 116425 w 3521758"/>
              <a:gd name="connsiteY3" fmla="*/ 1217068 h 1217068"/>
              <a:gd name="connsiteX4" fmla="*/ 0 w 3521758"/>
              <a:gd name="connsiteY4" fmla="*/ 33637 h 121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758" h="1217068">
                <a:moveTo>
                  <a:pt x="0" y="33637"/>
                </a:moveTo>
                <a:lnTo>
                  <a:pt x="341916" y="0"/>
                </a:lnTo>
                <a:lnTo>
                  <a:pt x="3521758" y="994945"/>
                </a:lnTo>
                <a:lnTo>
                  <a:pt x="116425" y="1217068"/>
                </a:lnTo>
                <a:lnTo>
                  <a:pt x="0" y="3363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C374D2D7-B75B-C233-684D-94A8AD39B3FF}"/>
              </a:ext>
            </a:extLst>
          </p:cNvPr>
          <p:cNvSpPr/>
          <p:nvPr/>
        </p:nvSpPr>
        <p:spPr>
          <a:xfrm rot="337118">
            <a:off x="3410513" y="4811354"/>
            <a:ext cx="2215805" cy="1492627"/>
          </a:xfrm>
          <a:custGeom>
            <a:avLst/>
            <a:gdLst>
              <a:gd name="connsiteX0" fmla="*/ 0 w 2215805"/>
              <a:gd name="connsiteY0" fmla="*/ 217989 h 1492627"/>
              <a:gd name="connsiteX1" fmla="*/ 2215805 w 2215805"/>
              <a:gd name="connsiteY1" fmla="*/ 0 h 1492627"/>
              <a:gd name="connsiteX2" fmla="*/ 125398 w 2215805"/>
              <a:gd name="connsiteY2" fmla="*/ 1492627 h 1492627"/>
              <a:gd name="connsiteX3" fmla="*/ 0 w 2215805"/>
              <a:gd name="connsiteY3" fmla="*/ 217989 h 14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5805" h="1492627">
                <a:moveTo>
                  <a:pt x="0" y="217989"/>
                </a:moveTo>
                <a:lnTo>
                  <a:pt x="2215805" y="0"/>
                </a:lnTo>
                <a:lnTo>
                  <a:pt x="125398" y="1492627"/>
                </a:lnTo>
                <a:lnTo>
                  <a:pt x="0" y="2179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0BA16D5-0C8E-4F98-0D8A-3F2F060A7399}"/>
              </a:ext>
            </a:extLst>
          </p:cNvPr>
          <p:cNvSpPr/>
          <p:nvPr/>
        </p:nvSpPr>
        <p:spPr>
          <a:xfrm rot="337118">
            <a:off x="5584570" y="4859877"/>
            <a:ext cx="1552358" cy="1926759"/>
          </a:xfrm>
          <a:custGeom>
            <a:avLst/>
            <a:gdLst>
              <a:gd name="connsiteX0" fmla="*/ 415657 w 1552358"/>
              <a:gd name="connsiteY0" fmla="*/ 94657 h 1926759"/>
              <a:gd name="connsiteX1" fmla="*/ 1377829 w 1552358"/>
              <a:gd name="connsiteY1" fmla="*/ 0 h 1926759"/>
              <a:gd name="connsiteX2" fmla="*/ 1552358 w 1552358"/>
              <a:gd name="connsiteY2" fmla="*/ 1774039 h 1926759"/>
              <a:gd name="connsiteX3" fmla="*/ 0 w 1552358"/>
              <a:gd name="connsiteY3" fmla="*/ 1926759 h 1926759"/>
              <a:gd name="connsiteX4" fmla="*/ 415657 w 1552358"/>
              <a:gd name="connsiteY4" fmla="*/ 94657 h 19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358" h="1926759">
                <a:moveTo>
                  <a:pt x="415657" y="94657"/>
                </a:moveTo>
                <a:lnTo>
                  <a:pt x="1377829" y="0"/>
                </a:lnTo>
                <a:lnTo>
                  <a:pt x="1552358" y="1774039"/>
                </a:lnTo>
                <a:lnTo>
                  <a:pt x="0" y="1926759"/>
                </a:lnTo>
                <a:lnTo>
                  <a:pt x="415657" y="9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FE8FC42-6E7D-0D61-2657-0E3C93B0C49A}"/>
              </a:ext>
            </a:extLst>
          </p:cNvPr>
          <p:cNvSpPr/>
          <p:nvPr/>
        </p:nvSpPr>
        <p:spPr>
          <a:xfrm rot="337118">
            <a:off x="8948514" y="4752567"/>
            <a:ext cx="3743568" cy="1944304"/>
          </a:xfrm>
          <a:custGeom>
            <a:avLst/>
            <a:gdLst>
              <a:gd name="connsiteX0" fmla="*/ 0 w 3743568"/>
              <a:gd name="connsiteY0" fmla="*/ 351119 h 1944304"/>
              <a:gd name="connsiteX1" fmla="*/ 3569039 w 3743568"/>
              <a:gd name="connsiteY1" fmla="*/ 0 h 1944304"/>
              <a:gd name="connsiteX2" fmla="*/ 3743568 w 3743568"/>
              <a:gd name="connsiteY2" fmla="*/ 1774040 h 1944304"/>
              <a:gd name="connsiteX3" fmla="*/ 2012868 w 3743568"/>
              <a:gd name="connsiteY3" fmla="*/ 1944304 h 1944304"/>
              <a:gd name="connsiteX4" fmla="*/ 2971971 w 3743568"/>
              <a:gd name="connsiteY4" fmla="*/ 234763 h 1944304"/>
              <a:gd name="connsiteX5" fmla="*/ 121043 w 3743568"/>
              <a:gd name="connsiteY5" fmla="*/ 1581491 h 1944304"/>
              <a:gd name="connsiteX6" fmla="*/ 0 w 3743568"/>
              <a:gd name="connsiteY6" fmla="*/ 351119 h 19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568" h="1944304">
                <a:moveTo>
                  <a:pt x="0" y="351119"/>
                </a:moveTo>
                <a:lnTo>
                  <a:pt x="3569039" y="0"/>
                </a:lnTo>
                <a:lnTo>
                  <a:pt x="3743568" y="1774040"/>
                </a:lnTo>
                <a:lnTo>
                  <a:pt x="2012868" y="1944304"/>
                </a:lnTo>
                <a:lnTo>
                  <a:pt x="2971971" y="234763"/>
                </a:lnTo>
                <a:lnTo>
                  <a:pt x="121043" y="1581491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2083B51D-0706-CFE4-7276-9E2868735F35}"/>
              </a:ext>
            </a:extLst>
          </p:cNvPr>
          <p:cNvSpPr/>
          <p:nvPr/>
        </p:nvSpPr>
        <p:spPr>
          <a:xfrm rot="337118">
            <a:off x="14490406" y="4772303"/>
            <a:ext cx="3743568" cy="2125159"/>
          </a:xfrm>
          <a:custGeom>
            <a:avLst/>
            <a:gdLst>
              <a:gd name="connsiteX0" fmla="*/ 0 w 3743568"/>
              <a:gd name="connsiteY0" fmla="*/ 351119 h 2125159"/>
              <a:gd name="connsiteX1" fmla="*/ 3569040 w 3743568"/>
              <a:gd name="connsiteY1" fmla="*/ 0 h 2125159"/>
              <a:gd name="connsiteX2" fmla="*/ 3743568 w 3743568"/>
              <a:gd name="connsiteY2" fmla="*/ 1774039 h 2125159"/>
              <a:gd name="connsiteX3" fmla="*/ 174528 w 3743568"/>
              <a:gd name="connsiteY3" fmla="*/ 2125159 h 2125159"/>
              <a:gd name="connsiteX4" fmla="*/ 141999 w 3743568"/>
              <a:gd name="connsiteY4" fmla="*/ 1794509 h 2125159"/>
              <a:gd name="connsiteX5" fmla="*/ 3534074 w 3743568"/>
              <a:gd name="connsiteY5" fmla="*/ 859778 h 2125159"/>
              <a:gd name="connsiteX6" fmla="*/ 15512 w 3743568"/>
              <a:gd name="connsiteY6" fmla="*/ 508794 h 2125159"/>
              <a:gd name="connsiteX7" fmla="*/ 0 w 3743568"/>
              <a:gd name="connsiteY7" fmla="*/ 351119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68" h="2125159">
                <a:moveTo>
                  <a:pt x="0" y="351119"/>
                </a:moveTo>
                <a:lnTo>
                  <a:pt x="3569040" y="0"/>
                </a:lnTo>
                <a:lnTo>
                  <a:pt x="3743568" y="1774039"/>
                </a:lnTo>
                <a:lnTo>
                  <a:pt x="174528" y="2125159"/>
                </a:lnTo>
                <a:lnTo>
                  <a:pt x="141999" y="1794509"/>
                </a:lnTo>
                <a:lnTo>
                  <a:pt x="3534074" y="859778"/>
                </a:lnTo>
                <a:lnTo>
                  <a:pt x="15512" y="508794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16156CE1-7451-B216-3F3A-9FF325B22750}"/>
              </a:ext>
            </a:extLst>
          </p:cNvPr>
          <p:cNvSpPr/>
          <p:nvPr/>
        </p:nvSpPr>
        <p:spPr>
          <a:xfrm rot="337118">
            <a:off x="19628689" y="4831486"/>
            <a:ext cx="1745362" cy="1945747"/>
          </a:xfrm>
          <a:custGeom>
            <a:avLst/>
            <a:gdLst>
              <a:gd name="connsiteX0" fmla="*/ 0 w 1745362"/>
              <a:gd name="connsiteY0" fmla="*/ 171708 h 1945747"/>
              <a:gd name="connsiteX1" fmla="*/ 1745362 w 1745362"/>
              <a:gd name="connsiteY1" fmla="*/ 0 h 1945747"/>
              <a:gd name="connsiteX2" fmla="*/ 805654 w 1745362"/>
              <a:gd name="connsiteY2" fmla="*/ 1883658 h 1945747"/>
              <a:gd name="connsiteX3" fmla="*/ 174529 w 1745362"/>
              <a:gd name="connsiteY3" fmla="*/ 1945747 h 1945747"/>
              <a:gd name="connsiteX4" fmla="*/ 0 w 1745362"/>
              <a:gd name="connsiteY4" fmla="*/ 171708 h 194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62" h="1945747">
                <a:moveTo>
                  <a:pt x="0" y="171708"/>
                </a:moveTo>
                <a:lnTo>
                  <a:pt x="1745362" y="0"/>
                </a:lnTo>
                <a:lnTo>
                  <a:pt x="805654" y="1883658"/>
                </a:lnTo>
                <a:lnTo>
                  <a:pt x="174529" y="1945747"/>
                </a:lnTo>
                <a:lnTo>
                  <a:pt x="0" y="1717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B18CEFF-C82A-43DF-C316-0A4B1984A766}"/>
              </a:ext>
            </a:extLst>
          </p:cNvPr>
          <p:cNvSpPr/>
          <p:nvPr/>
        </p:nvSpPr>
        <p:spPr>
          <a:xfrm rot="337118">
            <a:off x="21749048" y="4854177"/>
            <a:ext cx="1635651" cy="1848937"/>
          </a:xfrm>
          <a:custGeom>
            <a:avLst/>
            <a:gdLst>
              <a:gd name="connsiteX0" fmla="*/ 0 w 1635651"/>
              <a:gd name="connsiteY0" fmla="*/ 143745 h 1848937"/>
              <a:gd name="connsiteX1" fmla="*/ 794670 w 1635651"/>
              <a:gd name="connsiteY1" fmla="*/ 65566 h 1848937"/>
              <a:gd name="connsiteX2" fmla="*/ 1029501 w 1635651"/>
              <a:gd name="connsiteY2" fmla="*/ 306833 h 1848937"/>
              <a:gd name="connsiteX3" fmla="*/ 1186484 w 1635651"/>
              <a:gd name="connsiteY3" fmla="*/ 27019 h 1848937"/>
              <a:gd name="connsiteX4" fmla="*/ 1461122 w 1635651"/>
              <a:gd name="connsiteY4" fmla="*/ 0 h 1848937"/>
              <a:gd name="connsiteX5" fmla="*/ 1635651 w 1635651"/>
              <a:gd name="connsiteY5" fmla="*/ 1774040 h 1848937"/>
              <a:gd name="connsiteX6" fmla="*/ 874342 w 1635651"/>
              <a:gd name="connsiteY6" fmla="*/ 1848937 h 1848937"/>
              <a:gd name="connsiteX7" fmla="*/ 0 w 1635651"/>
              <a:gd name="connsiteY7" fmla="*/ 143745 h 18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651" h="1848937">
                <a:moveTo>
                  <a:pt x="0" y="143745"/>
                </a:moveTo>
                <a:lnTo>
                  <a:pt x="794670" y="65566"/>
                </a:lnTo>
                <a:lnTo>
                  <a:pt x="1029501" y="306833"/>
                </a:lnTo>
                <a:lnTo>
                  <a:pt x="1186484" y="27019"/>
                </a:lnTo>
                <a:lnTo>
                  <a:pt x="1461122" y="0"/>
                </a:lnTo>
                <a:lnTo>
                  <a:pt x="1635651" y="1774040"/>
                </a:lnTo>
                <a:lnTo>
                  <a:pt x="874342" y="1848937"/>
                </a:lnTo>
                <a:lnTo>
                  <a:pt x="0" y="1437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B7DC8B18-87DE-0122-8D05-B6224E06D1D4}"/>
              </a:ext>
            </a:extLst>
          </p:cNvPr>
          <p:cNvSpPr/>
          <p:nvPr/>
        </p:nvSpPr>
        <p:spPr>
          <a:xfrm rot="337118">
            <a:off x="3178333" y="7941310"/>
            <a:ext cx="3627142" cy="2125159"/>
          </a:xfrm>
          <a:custGeom>
            <a:avLst/>
            <a:gdLst>
              <a:gd name="connsiteX0" fmla="*/ 225491 w 3627142"/>
              <a:gd name="connsiteY0" fmla="*/ 317482 h 2125159"/>
              <a:gd name="connsiteX1" fmla="*/ 3452613 w 3627142"/>
              <a:gd name="connsiteY1" fmla="*/ 0 h 2125159"/>
              <a:gd name="connsiteX2" fmla="*/ 3627142 w 3627142"/>
              <a:gd name="connsiteY2" fmla="*/ 1774040 h 2125159"/>
              <a:gd name="connsiteX3" fmla="*/ 58104 w 3627142"/>
              <a:gd name="connsiteY3" fmla="*/ 2125159 h 2125159"/>
              <a:gd name="connsiteX4" fmla="*/ 0 w 3627142"/>
              <a:gd name="connsiteY4" fmla="*/ 1534550 h 2125159"/>
              <a:gd name="connsiteX5" fmla="*/ 3405333 w 3627142"/>
              <a:gd name="connsiteY5" fmla="*/ 1312427 h 2125159"/>
              <a:gd name="connsiteX6" fmla="*/ 225491 w 3627142"/>
              <a:gd name="connsiteY6" fmla="*/ 317482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7142" h="2125159">
                <a:moveTo>
                  <a:pt x="225491" y="317482"/>
                </a:moveTo>
                <a:lnTo>
                  <a:pt x="3452613" y="0"/>
                </a:lnTo>
                <a:lnTo>
                  <a:pt x="3627142" y="1774040"/>
                </a:lnTo>
                <a:lnTo>
                  <a:pt x="58104" y="2125159"/>
                </a:lnTo>
                <a:lnTo>
                  <a:pt x="0" y="1534550"/>
                </a:lnTo>
                <a:lnTo>
                  <a:pt x="3405333" y="1312427"/>
                </a:lnTo>
                <a:lnTo>
                  <a:pt x="225491" y="317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18B44CE6-C6F2-0775-A8DE-1C89C75F2EB6}"/>
              </a:ext>
            </a:extLst>
          </p:cNvPr>
          <p:cNvSpPr/>
          <p:nvPr/>
        </p:nvSpPr>
        <p:spPr>
          <a:xfrm rot="6733329">
            <a:off x="10296214" y="7396518"/>
            <a:ext cx="1414545" cy="3110129"/>
          </a:xfrm>
          <a:custGeom>
            <a:avLst/>
            <a:gdLst>
              <a:gd name="connsiteX0" fmla="*/ 410037 w 1414545"/>
              <a:gd name="connsiteY0" fmla="*/ 3110129 h 3110129"/>
              <a:gd name="connsiteX1" fmla="*/ 0 w 1414545"/>
              <a:gd name="connsiteY1" fmla="*/ 2106473 h 3110129"/>
              <a:gd name="connsiteX2" fmla="*/ 610429 w 1414545"/>
              <a:gd name="connsiteY2" fmla="*/ 0 h 3110129"/>
              <a:gd name="connsiteX3" fmla="*/ 1414545 w 1414545"/>
              <a:gd name="connsiteY3" fmla="*/ 2699744 h 3110129"/>
              <a:gd name="connsiteX4" fmla="*/ 410037 w 1414545"/>
              <a:gd name="connsiteY4" fmla="*/ 3110129 h 31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45" h="3110129">
                <a:moveTo>
                  <a:pt x="410037" y="3110129"/>
                </a:moveTo>
                <a:lnTo>
                  <a:pt x="0" y="2106473"/>
                </a:lnTo>
                <a:lnTo>
                  <a:pt x="610429" y="0"/>
                </a:lnTo>
                <a:lnTo>
                  <a:pt x="1414545" y="2699744"/>
                </a:lnTo>
                <a:lnTo>
                  <a:pt x="410037" y="3110129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4D042DC4-B214-2EEE-C8B2-5162DC5D9A0F}"/>
              </a:ext>
            </a:extLst>
          </p:cNvPr>
          <p:cNvSpPr/>
          <p:nvPr/>
        </p:nvSpPr>
        <p:spPr>
          <a:xfrm rot="6733329">
            <a:off x="10152806" y="7261795"/>
            <a:ext cx="3036157" cy="3613472"/>
          </a:xfrm>
          <a:custGeom>
            <a:avLst/>
            <a:gdLst>
              <a:gd name="connsiteX0" fmla="*/ 954952 w 3036157"/>
              <a:gd name="connsiteY0" fmla="*/ 3020201 h 3613472"/>
              <a:gd name="connsiteX1" fmla="*/ 0 w 3036157"/>
              <a:gd name="connsiteY1" fmla="*/ 682745 h 3613472"/>
              <a:gd name="connsiteX2" fmla="*/ 1671168 w 3036157"/>
              <a:gd name="connsiteY2" fmla="*/ 0 h 3613472"/>
              <a:gd name="connsiteX3" fmla="*/ 3036157 w 3036157"/>
              <a:gd name="connsiteY3" fmla="*/ 3341112 h 3613472"/>
              <a:gd name="connsiteX4" fmla="*/ 2369497 w 3036157"/>
              <a:gd name="connsiteY4" fmla="*/ 3613472 h 3613472"/>
              <a:gd name="connsiteX5" fmla="*/ 1565381 w 3036157"/>
              <a:gd name="connsiteY5" fmla="*/ 913728 h 3613472"/>
              <a:gd name="connsiteX6" fmla="*/ 954952 w 3036157"/>
              <a:gd name="connsiteY6" fmla="*/ 3020201 h 36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157" h="3613472">
                <a:moveTo>
                  <a:pt x="954952" y="3020201"/>
                </a:moveTo>
                <a:lnTo>
                  <a:pt x="0" y="682745"/>
                </a:lnTo>
                <a:lnTo>
                  <a:pt x="1671168" y="0"/>
                </a:lnTo>
                <a:lnTo>
                  <a:pt x="3036157" y="3341112"/>
                </a:lnTo>
                <a:lnTo>
                  <a:pt x="2369497" y="3613472"/>
                </a:lnTo>
                <a:lnTo>
                  <a:pt x="1565381" y="913728"/>
                </a:lnTo>
                <a:lnTo>
                  <a:pt x="954952" y="30202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Espace réservé du graphique SmartArt 28">
            <a:extLst>
              <a:ext uri="{FF2B5EF4-FFF2-40B4-BE49-F238E27FC236}">
                <a16:creationId xmlns:a16="http://schemas.microsoft.com/office/drawing/2014/main" id="{AA38A177-83F2-70C5-8B91-826332F48A21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8003811" y="595878"/>
            <a:ext cx="1158088" cy="2613278"/>
          </a:xfrm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6" name="Espace réservé pour une image  36">
            <a:extLst>
              <a:ext uri="{FF2B5EF4-FFF2-40B4-BE49-F238E27FC236}">
                <a16:creationId xmlns:a16="http://schemas.microsoft.com/office/drawing/2014/main" id="{0E510B32-3DFE-C8DF-DD92-590D08A2D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924609" y="595878"/>
            <a:ext cx="3805237" cy="3632200"/>
          </a:xfrm>
        </p:spPr>
        <p:txBody>
          <a:bodyPr vert="horz" lIns="0" tIns="0" rIns="0" bIns="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F3F2846E-AB75-798D-19D4-AAA9570D9C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9944" y="2906234"/>
            <a:ext cx="133350" cy="123825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309AE0D1-AA6E-9909-26EC-9DDB017771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8169" y="2906234"/>
            <a:ext cx="133350" cy="123825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769DFFB4-3CEE-DCD5-56AB-61CEA90D13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6394" y="2906234"/>
            <a:ext cx="133350" cy="123825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225274E6-0D36-2F4A-A7F0-E74D851871B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4619" y="2906234"/>
            <a:ext cx="133350" cy="123825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6D560B9D-7FEC-80D9-3698-9D7CC4B8B73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2844" y="2906234"/>
            <a:ext cx="133350" cy="123825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98D78B61-903F-2B72-EEEF-EADAA0B84DB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1069" y="2906234"/>
            <a:ext cx="133350" cy="123825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E3D80BDA-D19B-D50E-E527-366C6EE1391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9294" y="2906234"/>
            <a:ext cx="133350" cy="123825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1223EDEB-36AE-11FF-8D1F-67D10551417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27520" y="2906234"/>
            <a:ext cx="133350" cy="123825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2626E7B8-CC34-07ED-3E9D-EDAB4D53F6C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96308" y="2906234"/>
            <a:ext cx="133350" cy="123825"/>
          </a:xfrm>
          <a:prstGeom prst="rect">
            <a:avLst/>
          </a:prstGeom>
        </p:spPr>
      </p:pic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3D3A76E-265A-2DAB-06A7-74B2C4D93C89}"/>
              </a:ext>
            </a:extLst>
          </p:cNvPr>
          <p:cNvSpPr/>
          <p:nvPr/>
        </p:nvSpPr>
        <p:spPr>
          <a:xfrm>
            <a:off x="20498531" y="8181426"/>
            <a:ext cx="2625368" cy="1782604"/>
          </a:xfrm>
          <a:custGeom>
            <a:avLst/>
            <a:gdLst>
              <a:gd name="connsiteX0" fmla="*/ 0 w 2625368"/>
              <a:gd name="connsiteY0" fmla="*/ 0 h 1782604"/>
              <a:gd name="connsiteX1" fmla="*/ 41688 w 2625368"/>
              <a:gd name="connsiteY1" fmla="*/ 0 h 1782604"/>
              <a:gd name="connsiteX2" fmla="*/ 2625368 w 2625368"/>
              <a:gd name="connsiteY2" fmla="*/ 1364788 h 1782604"/>
              <a:gd name="connsiteX3" fmla="*/ 2625368 w 2625368"/>
              <a:gd name="connsiteY3" fmla="*/ 1723584 h 1782604"/>
              <a:gd name="connsiteX4" fmla="*/ 2580152 w 2625368"/>
              <a:gd name="connsiteY4" fmla="*/ 1782604 h 1782604"/>
              <a:gd name="connsiteX5" fmla="*/ 139772 w 2625368"/>
              <a:gd name="connsiteY5" fmla="*/ 1782604 h 1782604"/>
              <a:gd name="connsiteX6" fmla="*/ 0 w 2625368"/>
              <a:gd name="connsiteY6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68" h="1782604">
                <a:moveTo>
                  <a:pt x="0" y="0"/>
                </a:moveTo>
                <a:lnTo>
                  <a:pt x="41688" y="0"/>
                </a:lnTo>
                <a:lnTo>
                  <a:pt x="2625368" y="1364788"/>
                </a:lnTo>
                <a:lnTo>
                  <a:pt x="2625368" y="1723584"/>
                </a:lnTo>
                <a:lnTo>
                  <a:pt x="2580152" y="1782604"/>
                </a:lnTo>
                <a:lnTo>
                  <a:pt x="139772" y="1782604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6F24C78-4DF9-A7DD-49C2-A3ED62BB98F6}"/>
              </a:ext>
            </a:extLst>
          </p:cNvPr>
          <p:cNvSpPr/>
          <p:nvPr/>
        </p:nvSpPr>
        <p:spPr>
          <a:xfrm>
            <a:off x="20496729" y="8158454"/>
            <a:ext cx="43490" cy="22973"/>
          </a:xfrm>
          <a:custGeom>
            <a:avLst/>
            <a:gdLst>
              <a:gd name="connsiteX0" fmla="*/ 0 w 43490"/>
              <a:gd name="connsiteY0" fmla="*/ 0 h 22973"/>
              <a:gd name="connsiteX1" fmla="*/ 43490 w 43490"/>
              <a:gd name="connsiteY1" fmla="*/ 22973 h 22973"/>
              <a:gd name="connsiteX2" fmla="*/ 1802 w 43490"/>
              <a:gd name="connsiteY2" fmla="*/ 22973 h 22973"/>
              <a:gd name="connsiteX3" fmla="*/ 0 w 43490"/>
              <a:gd name="connsiteY3" fmla="*/ 0 h 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0" h="22973">
                <a:moveTo>
                  <a:pt x="0" y="0"/>
                </a:moveTo>
                <a:lnTo>
                  <a:pt x="43490" y="22973"/>
                </a:lnTo>
                <a:lnTo>
                  <a:pt x="1802" y="229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A73C48E8-E2C7-BD66-2481-BC2E0EB75E14}"/>
              </a:ext>
            </a:extLst>
          </p:cNvPr>
          <p:cNvSpPr/>
          <p:nvPr/>
        </p:nvSpPr>
        <p:spPr>
          <a:xfrm>
            <a:off x="19537631" y="8181426"/>
            <a:ext cx="1100672" cy="1782604"/>
          </a:xfrm>
          <a:custGeom>
            <a:avLst/>
            <a:gdLst>
              <a:gd name="connsiteX0" fmla="*/ 0 w 1100672"/>
              <a:gd name="connsiteY0" fmla="*/ 0 h 1782604"/>
              <a:gd name="connsiteX1" fmla="*/ 960900 w 1100672"/>
              <a:gd name="connsiteY1" fmla="*/ 0 h 1782604"/>
              <a:gd name="connsiteX2" fmla="*/ 1100672 w 1100672"/>
              <a:gd name="connsiteY2" fmla="*/ 1782604 h 1782604"/>
              <a:gd name="connsiteX3" fmla="*/ 0 w 1100672"/>
              <a:gd name="connsiteY3" fmla="*/ 1782604 h 1782604"/>
              <a:gd name="connsiteX4" fmla="*/ 0 w 11006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72" h="1782604">
                <a:moveTo>
                  <a:pt x="0" y="0"/>
                </a:moveTo>
                <a:lnTo>
                  <a:pt x="960900" y="0"/>
                </a:lnTo>
                <a:lnTo>
                  <a:pt x="1100672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160576F7-B018-096A-EAA1-C4BBBEAB4639}"/>
              </a:ext>
            </a:extLst>
          </p:cNvPr>
          <p:cNvSpPr/>
          <p:nvPr/>
        </p:nvSpPr>
        <p:spPr>
          <a:xfrm>
            <a:off x="20540219" y="8181426"/>
            <a:ext cx="2583680" cy="1364788"/>
          </a:xfrm>
          <a:custGeom>
            <a:avLst/>
            <a:gdLst>
              <a:gd name="connsiteX0" fmla="*/ 0 w 2583680"/>
              <a:gd name="connsiteY0" fmla="*/ 0 h 1364788"/>
              <a:gd name="connsiteX1" fmla="*/ 2583680 w 2583680"/>
              <a:gd name="connsiteY1" fmla="*/ 0 h 1364788"/>
              <a:gd name="connsiteX2" fmla="*/ 2583680 w 2583680"/>
              <a:gd name="connsiteY2" fmla="*/ 1364788 h 1364788"/>
              <a:gd name="connsiteX3" fmla="*/ 0 w 2583680"/>
              <a:gd name="connsiteY3" fmla="*/ 0 h 13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680" h="1364788">
                <a:moveTo>
                  <a:pt x="0" y="0"/>
                </a:moveTo>
                <a:lnTo>
                  <a:pt x="2583680" y="0"/>
                </a:lnTo>
                <a:lnTo>
                  <a:pt x="2583680" y="13647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B200E986-C81C-1E07-EEE1-2A1F89497BE0}"/>
              </a:ext>
            </a:extLst>
          </p:cNvPr>
          <p:cNvSpPr/>
          <p:nvPr/>
        </p:nvSpPr>
        <p:spPr>
          <a:xfrm>
            <a:off x="15266657" y="8181426"/>
            <a:ext cx="2208002" cy="1782604"/>
          </a:xfrm>
          <a:custGeom>
            <a:avLst/>
            <a:gdLst>
              <a:gd name="connsiteX0" fmla="*/ 1486282 w 2208002"/>
              <a:gd name="connsiteY0" fmla="*/ 0 h 1782604"/>
              <a:gd name="connsiteX1" fmla="*/ 1633896 w 2208002"/>
              <a:gd name="connsiteY1" fmla="*/ 0 h 1782604"/>
              <a:gd name="connsiteX2" fmla="*/ 2208002 w 2208002"/>
              <a:gd name="connsiteY2" fmla="*/ 1782604 h 1782604"/>
              <a:gd name="connsiteX3" fmla="*/ 0 w 2208002"/>
              <a:gd name="connsiteY3" fmla="*/ 1782604 h 1782604"/>
              <a:gd name="connsiteX4" fmla="*/ 1486282 w 220800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002" h="1782604">
                <a:moveTo>
                  <a:pt x="1486282" y="0"/>
                </a:moveTo>
                <a:lnTo>
                  <a:pt x="1633896" y="0"/>
                </a:lnTo>
                <a:lnTo>
                  <a:pt x="2208002" y="1782604"/>
                </a:lnTo>
                <a:lnTo>
                  <a:pt x="0" y="1782604"/>
                </a:lnTo>
                <a:lnTo>
                  <a:pt x="1486282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AE69ACFB-0B94-F0B7-E683-918973514D9C}"/>
              </a:ext>
            </a:extLst>
          </p:cNvPr>
          <p:cNvSpPr/>
          <p:nvPr/>
        </p:nvSpPr>
        <p:spPr>
          <a:xfrm>
            <a:off x="14598857" y="8181426"/>
            <a:ext cx="2154082" cy="1782604"/>
          </a:xfrm>
          <a:custGeom>
            <a:avLst/>
            <a:gdLst>
              <a:gd name="connsiteX0" fmla="*/ 0 w 2154082"/>
              <a:gd name="connsiteY0" fmla="*/ 0 h 1782604"/>
              <a:gd name="connsiteX1" fmla="*/ 2154082 w 2154082"/>
              <a:gd name="connsiteY1" fmla="*/ 0 h 1782604"/>
              <a:gd name="connsiteX2" fmla="*/ 667800 w 2154082"/>
              <a:gd name="connsiteY2" fmla="*/ 1782604 h 1782604"/>
              <a:gd name="connsiteX3" fmla="*/ 0 w 2154082"/>
              <a:gd name="connsiteY3" fmla="*/ 1782604 h 1782604"/>
              <a:gd name="connsiteX4" fmla="*/ 0 w 215408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082" h="1782604">
                <a:moveTo>
                  <a:pt x="0" y="0"/>
                </a:moveTo>
                <a:lnTo>
                  <a:pt x="2154082" y="0"/>
                </a:lnTo>
                <a:lnTo>
                  <a:pt x="667800" y="1782604"/>
                </a:lnTo>
                <a:lnTo>
                  <a:pt x="0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1ADA065-E8E6-137E-7BE6-6CD379940836}"/>
              </a:ext>
            </a:extLst>
          </p:cNvPr>
          <p:cNvSpPr/>
          <p:nvPr/>
        </p:nvSpPr>
        <p:spPr>
          <a:xfrm>
            <a:off x="16900553" y="8181426"/>
            <a:ext cx="1284572" cy="1782604"/>
          </a:xfrm>
          <a:custGeom>
            <a:avLst/>
            <a:gdLst>
              <a:gd name="connsiteX0" fmla="*/ 0 w 1284572"/>
              <a:gd name="connsiteY0" fmla="*/ 0 h 1782604"/>
              <a:gd name="connsiteX1" fmla="*/ 1284572 w 1284572"/>
              <a:gd name="connsiteY1" fmla="*/ 0 h 1782604"/>
              <a:gd name="connsiteX2" fmla="*/ 1284572 w 1284572"/>
              <a:gd name="connsiteY2" fmla="*/ 1782604 h 1782604"/>
              <a:gd name="connsiteX3" fmla="*/ 574106 w 1284572"/>
              <a:gd name="connsiteY3" fmla="*/ 1782604 h 1782604"/>
              <a:gd name="connsiteX4" fmla="*/ 0 w 1284572"/>
              <a:gd name="connsiteY4" fmla="*/ 0 h 17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72" h="1782604">
                <a:moveTo>
                  <a:pt x="0" y="0"/>
                </a:moveTo>
                <a:lnTo>
                  <a:pt x="1284572" y="0"/>
                </a:lnTo>
                <a:lnTo>
                  <a:pt x="1284572" y="1782604"/>
                </a:lnTo>
                <a:lnTo>
                  <a:pt x="574106" y="17826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FF0DEE34-D1CC-9B07-5540-444699E75FD3}"/>
              </a:ext>
            </a:extLst>
          </p:cNvPr>
          <p:cNvSpPr/>
          <p:nvPr/>
        </p:nvSpPr>
        <p:spPr>
          <a:xfrm rot="337118">
            <a:off x="3512107" y="4797056"/>
            <a:ext cx="2481469" cy="2030501"/>
          </a:xfrm>
          <a:custGeom>
            <a:avLst/>
            <a:gdLst>
              <a:gd name="connsiteX0" fmla="*/ 2090407 w 2481469"/>
              <a:gd name="connsiteY0" fmla="*/ 38473 h 2030501"/>
              <a:gd name="connsiteX1" fmla="*/ 2481469 w 2481469"/>
              <a:gd name="connsiteY1" fmla="*/ 0 h 2030501"/>
              <a:gd name="connsiteX2" fmla="*/ 2065812 w 2481469"/>
              <a:gd name="connsiteY2" fmla="*/ 1832102 h 2030501"/>
              <a:gd name="connsiteX3" fmla="*/ 49130 w 2481469"/>
              <a:gd name="connsiteY3" fmla="*/ 2030501 h 2030501"/>
              <a:gd name="connsiteX4" fmla="*/ 0 w 2481469"/>
              <a:gd name="connsiteY4" fmla="*/ 1531100 h 2030501"/>
              <a:gd name="connsiteX5" fmla="*/ 2090407 w 2481469"/>
              <a:gd name="connsiteY5" fmla="*/ 38473 h 20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469" h="2030501">
                <a:moveTo>
                  <a:pt x="2090407" y="38473"/>
                </a:moveTo>
                <a:lnTo>
                  <a:pt x="2481469" y="0"/>
                </a:lnTo>
                <a:lnTo>
                  <a:pt x="2065812" y="1832102"/>
                </a:lnTo>
                <a:lnTo>
                  <a:pt x="49130" y="2030501"/>
                </a:lnTo>
                <a:lnTo>
                  <a:pt x="0" y="1531100"/>
                </a:lnTo>
                <a:lnTo>
                  <a:pt x="2090407" y="38473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1E482FFC-749C-2746-D283-6BB8EBDC8C15}"/>
              </a:ext>
            </a:extLst>
          </p:cNvPr>
          <p:cNvSpPr/>
          <p:nvPr/>
        </p:nvSpPr>
        <p:spPr>
          <a:xfrm rot="337118">
            <a:off x="9050773" y="4954485"/>
            <a:ext cx="2850928" cy="1890396"/>
          </a:xfrm>
          <a:custGeom>
            <a:avLst/>
            <a:gdLst>
              <a:gd name="connsiteX0" fmla="*/ 2850928 w 2850928"/>
              <a:gd name="connsiteY0" fmla="*/ 0 h 1890396"/>
              <a:gd name="connsiteX1" fmla="*/ 1891825 w 2850928"/>
              <a:gd name="connsiteY1" fmla="*/ 1709541 h 1890396"/>
              <a:gd name="connsiteX2" fmla="*/ 53485 w 2850928"/>
              <a:gd name="connsiteY2" fmla="*/ 1890396 h 1890396"/>
              <a:gd name="connsiteX3" fmla="*/ 0 w 2850928"/>
              <a:gd name="connsiteY3" fmla="*/ 1346728 h 1890396"/>
              <a:gd name="connsiteX4" fmla="*/ 2850928 w 2850928"/>
              <a:gd name="connsiteY4" fmla="*/ 0 h 18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928" h="1890396">
                <a:moveTo>
                  <a:pt x="2850928" y="0"/>
                </a:moveTo>
                <a:lnTo>
                  <a:pt x="1891825" y="1709541"/>
                </a:lnTo>
                <a:lnTo>
                  <a:pt x="53485" y="1890396"/>
                </a:lnTo>
                <a:lnTo>
                  <a:pt x="0" y="1346728"/>
                </a:lnTo>
                <a:lnTo>
                  <a:pt x="2850928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E1B4774D-26A0-9945-C4BC-8E16D5F7CA42}"/>
              </a:ext>
            </a:extLst>
          </p:cNvPr>
          <p:cNvSpPr/>
          <p:nvPr/>
        </p:nvSpPr>
        <p:spPr>
          <a:xfrm rot="337118">
            <a:off x="14497663" y="5271173"/>
            <a:ext cx="3518562" cy="1285715"/>
          </a:xfrm>
          <a:custGeom>
            <a:avLst/>
            <a:gdLst>
              <a:gd name="connsiteX0" fmla="*/ 0 w 3518562"/>
              <a:gd name="connsiteY0" fmla="*/ 0 h 1285715"/>
              <a:gd name="connsiteX1" fmla="*/ 3518562 w 3518562"/>
              <a:gd name="connsiteY1" fmla="*/ 350984 h 1285715"/>
              <a:gd name="connsiteX2" fmla="*/ 126487 w 3518562"/>
              <a:gd name="connsiteY2" fmla="*/ 1285715 h 1285715"/>
              <a:gd name="connsiteX3" fmla="*/ 0 w 3518562"/>
              <a:gd name="connsiteY3" fmla="*/ 0 h 128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562" h="1285715">
                <a:moveTo>
                  <a:pt x="0" y="0"/>
                </a:moveTo>
                <a:lnTo>
                  <a:pt x="3518562" y="350984"/>
                </a:lnTo>
                <a:lnTo>
                  <a:pt x="126487" y="1285715"/>
                </a:lnTo>
                <a:lnTo>
                  <a:pt x="0" y="0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7B60791B-814F-8439-6F45-BD6941482C40}"/>
              </a:ext>
            </a:extLst>
          </p:cNvPr>
          <p:cNvSpPr/>
          <p:nvPr/>
        </p:nvSpPr>
        <p:spPr>
          <a:xfrm rot="337118">
            <a:off x="20434223" y="4896043"/>
            <a:ext cx="2176605" cy="1919325"/>
          </a:xfrm>
          <a:custGeom>
            <a:avLst/>
            <a:gdLst>
              <a:gd name="connsiteX0" fmla="*/ 939708 w 2176605"/>
              <a:gd name="connsiteY0" fmla="*/ 35667 h 1919325"/>
              <a:gd name="connsiteX1" fmla="*/ 1302263 w 2176605"/>
              <a:gd name="connsiteY1" fmla="*/ 0 h 1919325"/>
              <a:gd name="connsiteX2" fmla="*/ 2176605 w 2176605"/>
              <a:gd name="connsiteY2" fmla="*/ 1705192 h 1919325"/>
              <a:gd name="connsiteX3" fmla="*/ 0 w 2176605"/>
              <a:gd name="connsiteY3" fmla="*/ 1919325 h 1919325"/>
              <a:gd name="connsiteX4" fmla="*/ 939708 w 2176605"/>
              <a:gd name="connsiteY4" fmla="*/ 35667 h 19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6605" h="1919325">
                <a:moveTo>
                  <a:pt x="939708" y="35667"/>
                </a:moveTo>
                <a:lnTo>
                  <a:pt x="1302263" y="0"/>
                </a:lnTo>
                <a:lnTo>
                  <a:pt x="2176605" y="1705192"/>
                </a:lnTo>
                <a:lnTo>
                  <a:pt x="0" y="1919325"/>
                </a:lnTo>
                <a:lnTo>
                  <a:pt x="939708" y="3566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C651D04E-09AD-1BFD-37EA-1DA7DE3D68B0}"/>
              </a:ext>
            </a:extLst>
          </p:cNvPr>
          <p:cNvSpPr/>
          <p:nvPr/>
        </p:nvSpPr>
        <p:spPr>
          <a:xfrm rot="337118">
            <a:off x="3076091" y="8242891"/>
            <a:ext cx="3521758" cy="1217068"/>
          </a:xfrm>
          <a:custGeom>
            <a:avLst/>
            <a:gdLst>
              <a:gd name="connsiteX0" fmla="*/ 0 w 3521758"/>
              <a:gd name="connsiteY0" fmla="*/ 33637 h 1217068"/>
              <a:gd name="connsiteX1" fmla="*/ 341916 w 3521758"/>
              <a:gd name="connsiteY1" fmla="*/ 0 h 1217068"/>
              <a:gd name="connsiteX2" fmla="*/ 3521758 w 3521758"/>
              <a:gd name="connsiteY2" fmla="*/ 994945 h 1217068"/>
              <a:gd name="connsiteX3" fmla="*/ 116425 w 3521758"/>
              <a:gd name="connsiteY3" fmla="*/ 1217068 h 1217068"/>
              <a:gd name="connsiteX4" fmla="*/ 0 w 3521758"/>
              <a:gd name="connsiteY4" fmla="*/ 33637 h 121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758" h="1217068">
                <a:moveTo>
                  <a:pt x="0" y="33637"/>
                </a:moveTo>
                <a:lnTo>
                  <a:pt x="341916" y="0"/>
                </a:lnTo>
                <a:lnTo>
                  <a:pt x="3521758" y="994945"/>
                </a:lnTo>
                <a:lnTo>
                  <a:pt x="116425" y="1217068"/>
                </a:lnTo>
                <a:lnTo>
                  <a:pt x="0" y="33637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E3FDC31-5CC5-38AD-7361-DB419AF273AC}"/>
              </a:ext>
            </a:extLst>
          </p:cNvPr>
          <p:cNvSpPr/>
          <p:nvPr/>
        </p:nvSpPr>
        <p:spPr>
          <a:xfrm rot="337118">
            <a:off x="3410513" y="4811354"/>
            <a:ext cx="2215805" cy="1492627"/>
          </a:xfrm>
          <a:custGeom>
            <a:avLst/>
            <a:gdLst>
              <a:gd name="connsiteX0" fmla="*/ 0 w 2215805"/>
              <a:gd name="connsiteY0" fmla="*/ 217989 h 1492627"/>
              <a:gd name="connsiteX1" fmla="*/ 2215805 w 2215805"/>
              <a:gd name="connsiteY1" fmla="*/ 0 h 1492627"/>
              <a:gd name="connsiteX2" fmla="*/ 125398 w 2215805"/>
              <a:gd name="connsiteY2" fmla="*/ 1492627 h 1492627"/>
              <a:gd name="connsiteX3" fmla="*/ 0 w 2215805"/>
              <a:gd name="connsiteY3" fmla="*/ 217989 h 14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5805" h="1492627">
                <a:moveTo>
                  <a:pt x="0" y="217989"/>
                </a:moveTo>
                <a:lnTo>
                  <a:pt x="2215805" y="0"/>
                </a:lnTo>
                <a:lnTo>
                  <a:pt x="125398" y="1492627"/>
                </a:lnTo>
                <a:lnTo>
                  <a:pt x="0" y="2179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FB1DF8C2-3202-E186-6AE9-2477EBB5D5AF}"/>
              </a:ext>
            </a:extLst>
          </p:cNvPr>
          <p:cNvSpPr/>
          <p:nvPr/>
        </p:nvSpPr>
        <p:spPr>
          <a:xfrm rot="337118">
            <a:off x="5584570" y="4859877"/>
            <a:ext cx="1552358" cy="1926759"/>
          </a:xfrm>
          <a:custGeom>
            <a:avLst/>
            <a:gdLst>
              <a:gd name="connsiteX0" fmla="*/ 415657 w 1552358"/>
              <a:gd name="connsiteY0" fmla="*/ 94657 h 1926759"/>
              <a:gd name="connsiteX1" fmla="*/ 1377829 w 1552358"/>
              <a:gd name="connsiteY1" fmla="*/ 0 h 1926759"/>
              <a:gd name="connsiteX2" fmla="*/ 1552358 w 1552358"/>
              <a:gd name="connsiteY2" fmla="*/ 1774039 h 1926759"/>
              <a:gd name="connsiteX3" fmla="*/ 0 w 1552358"/>
              <a:gd name="connsiteY3" fmla="*/ 1926759 h 1926759"/>
              <a:gd name="connsiteX4" fmla="*/ 415657 w 1552358"/>
              <a:gd name="connsiteY4" fmla="*/ 94657 h 19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358" h="1926759">
                <a:moveTo>
                  <a:pt x="415657" y="94657"/>
                </a:moveTo>
                <a:lnTo>
                  <a:pt x="1377829" y="0"/>
                </a:lnTo>
                <a:lnTo>
                  <a:pt x="1552358" y="1774039"/>
                </a:lnTo>
                <a:lnTo>
                  <a:pt x="0" y="1926759"/>
                </a:lnTo>
                <a:lnTo>
                  <a:pt x="415657" y="9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11A00C24-990C-CA3D-EE83-236152A2AA09}"/>
              </a:ext>
            </a:extLst>
          </p:cNvPr>
          <p:cNvSpPr/>
          <p:nvPr/>
        </p:nvSpPr>
        <p:spPr>
          <a:xfrm rot="337118">
            <a:off x="8948514" y="4752567"/>
            <a:ext cx="3743568" cy="1944304"/>
          </a:xfrm>
          <a:custGeom>
            <a:avLst/>
            <a:gdLst>
              <a:gd name="connsiteX0" fmla="*/ 0 w 3743568"/>
              <a:gd name="connsiteY0" fmla="*/ 351119 h 1944304"/>
              <a:gd name="connsiteX1" fmla="*/ 3569039 w 3743568"/>
              <a:gd name="connsiteY1" fmla="*/ 0 h 1944304"/>
              <a:gd name="connsiteX2" fmla="*/ 3743568 w 3743568"/>
              <a:gd name="connsiteY2" fmla="*/ 1774040 h 1944304"/>
              <a:gd name="connsiteX3" fmla="*/ 2012868 w 3743568"/>
              <a:gd name="connsiteY3" fmla="*/ 1944304 h 1944304"/>
              <a:gd name="connsiteX4" fmla="*/ 2971971 w 3743568"/>
              <a:gd name="connsiteY4" fmla="*/ 234763 h 1944304"/>
              <a:gd name="connsiteX5" fmla="*/ 121043 w 3743568"/>
              <a:gd name="connsiteY5" fmla="*/ 1581491 h 1944304"/>
              <a:gd name="connsiteX6" fmla="*/ 0 w 3743568"/>
              <a:gd name="connsiteY6" fmla="*/ 351119 h 19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568" h="1944304">
                <a:moveTo>
                  <a:pt x="0" y="351119"/>
                </a:moveTo>
                <a:lnTo>
                  <a:pt x="3569039" y="0"/>
                </a:lnTo>
                <a:lnTo>
                  <a:pt x="3743568" y="1774040"/>
                </a:lnTo>
                <a:lnTo>
                  <a:pt x="2012868" y="1944304"/>
                </a:lnTo>
                <a:lnTo>
                  <a:pt x="2971971" y="234763"/>
                </a:lnTo>
                <a:lnTo>
                  <a:pt x="121043" y="1581491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879BDD01-9070-B1CF-B4F2-8DFB08F44D8D}"/>
              </a:ext>
            </a:extLst>
          </p:cNvPr>
          <p:cNvSpPr/>
          <p:nvPr/>
        </p:nvSpPr>
        <p:spPr>
          <a:xfrm rot="337118">
            <a:off x="14490406" y="4772303"/>
            <a:ext cx="3743568" cy="2125159"/>
          </a:xfrm>
          <a:custGeom>
            <a:avLst/>
            <a:gdLst>
              <a:gd name="connsiteX0" fmla="*/ 0 w 3743568"/>
              <a:gd name="connsiteY0" fmla="*/ 351119 h 2125159"/>
              <a:gd name="connsiteX1" fmla="*/ 3569040 w 3743568"/>
              <a:gd name="connsiteY1" fmla="*/ 0 h 2125159"/>
              <a:gd name="connsiteX2" fmla="*/ 3743568 w 3743568"/>
              <a:gd name="connsiteY2" fmla="*/ 1774039 h 2125159"/>
              <a:gd name="connsiteX3" fmla="*/ 174528 w 3743568"/>
              <a:gd name="connsiteY3" fmla="*/ 2125159 h 2125159"/>
              <a:gd name="connsiteX4" fmla="*/ 141999 w 3743568"/>
              <a:gd name="connsiteY4" fmla="*/ 1794509 h 2125159"/>
              <a:gd name="connsiteX5" fmla="*/ 3534074 w 3743568"/>
              <a:gd name="connsiteY5" fmla="*/ 859778 h 2125159"/>
              <a:gd name="connsiteX6" fmla="*/ 15512 w 3743568"/>
              <a:gd name="connsiteY6" fmla="*/ 508794 h 2125159"/>
              <a:gd name="connsiteX7" fmla="*/ 0 w 3743568"/>
              <a:gd name="connsiteY7" fmla="*/ 351119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68" h="2125159">
                <a:moveTo>
                  <a:pt x="0" y="351119"/>
                </a:moveTo>
                <a:lnTo>
                  <a:pt x="3569040" y="0"/>
                </a:lnTo>
                <a:lnTo>
                  <a:pt x="3743568" y="1774039"/>
                </a:lnTo>
                <a:lnTo>
                  <a:pt x="174528" y="2125159"/>
                </a:lnTo>
                <a:lnTo>
                  <a:pt x="141999" y="1794509"/>
                </a:lnTo>
                <a:lnTo>
                  <a:pt x="3534074" y="859778"/>
                </a:lnTo>
                <a:lnTo>
                  <a:pt x="15512" y="508794"/>
                </a:lnTo>
                <a:lnTo>
                  <a:pt x="0" y="35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B88C2C55-469D-C920-34DD-97482B12FF17}"/>
              </a:ext>
            </a:extLst>
          </p:cNvPr>
          <p:cNvSpPr/>
          <p:nvPr/>
        </p:nvSpPr>
        <p:spPr>
          <a:xfrm rot="337118">
            <a:off x="19628689" y="4831486"/>
            <a:ext cx="1745362" cy="1945747"/>
          </a:xfrm>
          <a:custGeom>
            <a:avLst/>
            <a:gdLst>
              <a:gd name="connsiteX0" fmla="*/ 0 w 1745362"/>
              <a:gd name="connsiteY0" fmla="*/ 171708 h 1945747"/>
              <a:gd name="connsiteX1" fmla="*/ 1745362 w 1745362"/>
              <a:gd name="connsiteY1" fmla="*/ 0 h 1945747"/>
              <a:gd name="connsiteX2" fmla="*/ 805654 w 1745362"/>
              <a:gd name="connsiteY2" fmla="*/ 1883658 h 1945747"/>
              <a:gd name="connsiteX3" fmla="*/ 174529 w 1745362"/>
              <a:gd name="connsiteY3" fmla="*/ 1945747 h 1945747"/>
              <a:gd name="connsiteX4" fmla="*/ 0 w 1745362"/>
              <a:gd name="connsiteY4" fmla="*/ 171708 h 194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62" h="1945747">
                <a:moveTo>
                  <a:pt x="0" y="171708"/>
                </a:moveTo>
                <a:lnTo>
                  <a:pt x="1745362" y="0"/>
                </a:lnTo>
                <a:lnTo>
                  <a:pt x="805654" y="1883658"/>
                </a:lnTo>
                <a:lnTo>
                  <a:pt x="174529" y="1945747"/>
                </a:lnTo>
                <a:lnTo>
                  <a:pt x="0" y="1717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7CD6938A-B785-C06C-B655-592EE0FB56DD}"/>
              </a:ext>
            </a:extLst>
          </p:cNvPr>
          <p:cNvSpPr/>
          <p:nvPr/>
        </p:nvSpPr>
        <p:spPr>
          <a:xfrm rot="337118">
            <a:off x="21749049" y="4854177"/>
            <a:ext cx="1635651" cy="1848937"/>
          </a:xfrm>
          <a:custGeom>
            <a:avLst/>
            <a:gdLst>
              <a:gd name="connsiteX0" fmla="*/ 1186482 w 1635651"/>
              <a:gd name="connsiteY0" fmla="*/ 27019 h 1848937"/>
              <a:gd name="connsiteX1" fmla="*/ 1029499 w 1635651"/>
              <a:gd name="connsiteY1" fmla="*/ 306833 h 1848937"/>
              <a:gd name="connsiteX2" fmla="*/ 990325 w 1635651"/>
              <a:gd name="connsiteY2" fmla="*/ 266585 h 1848937"/>
              <a:gd name="connsiteX3" fmla="*/ 1029499 w 1635651"/>
              <a:gd name="connsiteY3" fmla="*/ 306833 h 1848937"/>
              <a:gd name="connsiteX4" fmla="*/ 1186484 w 1635651"/>
              <a:gd name="connsiteY4" fmla="*/ 27019 h 1848937"/>
              <a:gd name="connsiteX5" fmla="*/ 1461120 w 1635651"/>
              <a:gd name="connsiteY5" fmla="*/ 0 h 1848937"/>
              <a:gd name="connsiteX6" fmla="*/ 1635651 w 1635651"/>
              <a:gd name="connsiteY6" fmla="*/ 1774040 h 1848937"/>
              <a:gd name="connsiteX7" fmla="*/ 874340 w 1635651"/>
              <a:gd name="connsiteY7" fmla="*/ 1848937 h 1848937"/>
              <a:gd name="connsiteX8" fmla="*/ 0 w 1635651"/>
              <a:gd name="connsiteY8" fmla="*/ 143745 h 1848937"/>
              <a:gd name="connsiteX9" fmla="*/ 794668 w 1635651"/>
              <a:gd name="connsiteY9" fmla="*/ 65566 h 18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5651" h="1848937">
                <a:moveTo>
                  <a:pt x="1186482" y="27019"/>
                </a:moveTo>
                <a:lnTo>
                  <a:pt x="1029499" y="306833"/>
                </a:lnTo>
                <a:lnTo>
                  <a:pt x="990325" y="266585"/>
                </a:lnTo>
                <a:lnTo>
                  <a:pt x="1029499" y="306833"/>
                </a:lnTo>
                <a:lnTo>
                  <a:pt x="1186484" y="27019"/>
                </a:lnTo>
                <a:lnTo>
                  <a:pt x="1461120" y="0"/>
                </a:lnTo>
                <a:lnTo>
                  <a:pt x="1635651" y="1774040"/>
                </a:lnTo>
                <a:lnTo>
                  <a:pt x="874340" y="1848937"/>
                </a:lnTo>
                <a:lnTo>
                  <a:pt x="0" y="143745"/>
                </a:lnTo>
                <a:lnTo>
                  <a:pt x="794668" y="65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EBE1079B-0B75-762B-EADD-6D1F26E1AD5A}"/>
              </a:ext>
            </a:extLst>
          </p:cNvPr>
          <p:cNvSpPr/>
          <p:nvPr/>
        </p:nvSpPr>
        <p:spPr>
          <a:xfrm rot="337118">
            <a:off x="3178333" y="7941310"/>
            <a:ext cx="3627142" cy="2125159"/>
          </a:xfrm>
          <a:custGeom>
            <a:avLst/>
            <a:gdLst>
              <a:gd name="connsiteX0" fmla="*/ 225491 w 3627142"/>
              <a:gd name="connsiteY0" fmla="*/ 317482 h 2125159"/>
              <a:gd name="connsiteX1" fmla="*/ 3452613 w 3627142"/>
              <a:gd name="connsiteY1" fmla="*/ 0 h 2125159"/>
              <a:gd name="connsiteX2" fmla="*/ 3627142 w 3627142"/>
              <a:gd name="connsiteY2" fmla="*/ 1774040 h 2125159"/>
              <a:gd name="connsiteX3" fmla="*/ 58104 w 3627142"/>
              <a:gd name="connsiteY3" fmla="*/ 2125159 h 2125159"/>
              <a:gd name="connsiteX4" fmla="*/ 0 w 3627142"/>
              <a:gd name="connsiteY4" fmla="*/ 1534550 h 2125159"/>
              <a:gd name="connsiteX5" fmla="*/ 3405333 w 3627142"/>
              <a:gd name="connsiteY5" fmla="*/ 1312427 h 2125159"/>
              <a:gd name="connsiteX6" fmla="*/ 225491 w 3627142"/>
              <a:gd name="connsiteY6" fmla="*/ 317482 h 212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7142" h="2125159">
                <a:moveTo>
                  <a:pt x="225491" y="317482"/>
                </a:moveTo>
                <a:lnTo>
                  <a:pt x="3452613" y="0"/>
                </a:lnTo>
                <a:lnTo>
                  <a:pt x="3627142" y="1774040"/>
                </a:lnTo>
                <a:lnTo>
                  <a:pt x="58104" y="2125159"/>
                </a:lnTo>
                <a:lnTo>
                  <a:pt x="0" y="1534550"/>
                </a:lnTo>
                <a:lnTo>
                  <a:pt x="3405333" y="1312427"/>
                </a:lnTo>
                <a:lnTo>
                  <a:pt x="225491" y="317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15B6D7C4-5A85-9731-BCA2-3E290B034544}"/>
              </a:ext>
            </a:extLst>
          </p:cNvPr>
          <p:cNvSpPr/>
          <p:nvPr/>
        </p:nvSpPr>
        <p:spPr>
          <a:xfrm rot="6733329">
            <a:off x="10296214" y="7396518"/>
            <a:ext cx="1414545" cy="3110129"/>
          </a:xfrm>
          <a:custGeom>
            <a:avLst/>
            <a:gdLst>
              <a:gd name="connsiteX0" fmla="*/ 410037 w 1414545"/>
              <a:gd name="connsiteY0" fmla="*/ 3110129 h 3110129"/>
              <a:gd name="connsiteX1" fmla="*/ 0 w 1414545"/>
              <a:gd name="connsiteY1" fmla="*/ 2106473 h 3110129"/>
              <a:gd name="connsiteX2" fmla="*/ 610429 w 1414545"/>
              <a:gd name="connsiteY2" fmla="*/ 0 h 3110129"/>
              <a:gd name="connsiteX3" fmla="*/ 1414545 w 1414545"/>
              <a:gd name="connsiteY3" fmla="*/ 2699744 h 3110129"/>
              <a:gd name="connsiteX4" fmla="*/ 410037 w 1414545"/>
              <a:gd name="connsiteY4" fmla="*/ 3110129 h 31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45" h="3110129">
                <a:moveTo>
                  <a:pt x="410037" y="3110129"/>
                </a:moveTo>
                <a:lnTo>
                  <a:pt x="0" y="2106473"/>
                </a:lnTo>
                <a:lnTo>
                  <a:pt x="610429" y="0"/>
                </a:lnTo>
                <a:lnTo>
                  <a:pt x="1414545" y="2699744"/>
                </a:lnTo>
                <a:lnTo>
                  <a:pt x="410037" y="3110129"/>
                </a:lnTo>
                <a:close/>
              </a:path>
            </a:pathLst>
          </a:custGeom>
          <a:solidFill>
            <a:srgbClr val="B0C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3EC1C7F4-DC08-C073-906E-DBB4C6FDC3F0}"/>
              </a:ext>
            </a:extLst>
          </p:cNvPr>
          <p:cNvSpPr/>
          <p:nvPr/>
        </p:nvSpPr>
        <p:spPr>
          <a:xfrm rot="6733329">
            <a:off x="10152806" y="7261795"/>
            <a:ext cx="3036157" cy="3613472"/>
          </a:xfrm>
          <a:custGeom>
            <a:avLst/>
            <a:gdLst>
              <a:gd name="connsiteX0" fmla="*/ 954952 w 3036157"/>
              <a:gd name="connsiteY0" fmla="*/ 3020201 h 3613472"/>
              <a:gd name="connsiteX1" fmla="*/ 0 w 3036157"/>
              <a:gd name="connsiteY1" fmla="*/ 682745 h 3613472"/>
              <a:gd name="connsiteX2" fmla="*/ 1671168 w 3036157"/>
              <a:gd name="connsiteY2" fmla="*/ 0 h 3613472"/>
              <a:gd name="connsiteX3" fmla="*/ 3036157 w 3036157"/>
              <a:gd name="connsiteY3" fmla="*/ 3341112 h 3613472"/>
              <a:gd name="connsiteX4" fmla="*/ 2369497 w 3036157"/>
              <a:gd name="connsiteY4" fmla="*/ 3613472 h 3613472"/>
              <a:gd name="connsiteX5" fmla="*/ 1565381 w 3036157"/>
              <a:gd name="connsiteY5" fmla="*/ 913728 h 3613472"/>
              <a:gd name="connsiteX6" fmla="*/ 954952 w 3036157"/>
              <a:gd name="connsiteY6" fmla="*/ 3020201 h 36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157" h="3613472">
                <a:moveTo>
                  <a:pt x="954952" y="3020201"/>
                </a:moveTo>
                <a:lnTo>
                  <a:pt x="0" y="682745"/>
                </a:lnTo>
                <a:lnTo>
                  <a:pt x="1671168" y="0"/>
                </a:lnTo>
                <a:lnTo>
                  <a:pt x="3036157" y="3341112"/>
                </a:lnTo>
                <a:lnTo>
                  <a:pt x="2369497" y="3613472"/>
                </a:lnTo>
                <a:lnTo>
                  <a:pt x="1565381" y="913728"/>
                </a:lnTo>
                <a:lnTo>
                  <a:pt x="954952" y="30202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846A3868-CA32-9AAA-4195-B8D300E017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9944" y="2906234"/>
            <a:ext cx="133350" cy="123825"/>
          </a:xfrm>
          <a:prstGeom prst="rect">
            <a:avLst/>
          </a:prstGeom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5FF00893-AA28-69EC-ECBD-B06E97A395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8169" y="2906234"/>
            <a:ext cx="133350" cy="123825"/>
          </a:xfrm>
          <a:prstGeom prst="rect">
            <a:avLst/>
          </a:prstGeom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19D691B4-15FF-96A8-ADB6-70A26F31E1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6394" y="2906234"/>
            <a:ext cx="133350" cy="123825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6C535FAC-BC39-391A-1EC0-69C9AF8946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4619" y="2906234"/>
            <a:ext cx="133350" cy="123825"/>
          </a:xfrm>
          <a:prstGeom prst="rect">
            <a:avLst/>
          </a:prstGeom>
        </p:spPr>
      </p:pic>
      <p:pic>
        <p:nvPicPr>
          <p:cNvPr id="63" name="Graphique 62">
            <a:extLst>
              <a:ext uri="{FF2B5EF4-FFF2-40B4-BE49-F238E27FC236}">
                <a16:creationId xmlns:a16="http://schemas.microsoft.com/office/drawing/2014/main" id="{050C2E64-4AA1-7E6C-F93A-AAC51F26DA6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2844" y="2906234"/>
            <a:ext cx="133350" cy="123825"/>
          </a:xfrm>
          <a:prstGeom prst="rect">
            <a:avLst/>
          </a:prstGeom>
        </p:spPr>
      </p:pic>
      <p:pic>
        <p:nvPicPr>
          <p:cNvPr id="64" name="Graphique 63">
            <a:extLst>
              <a:ext uri="{FF2B5EF4-FFF2-40B4-BE49-F238E27FC236}">
                <a16:creationId xmlns:a16="http://schemas.microsoft.com/office/drawing/2014/main" id="{C84C564D-0D5A-944D-55D3-9EC7FB48F6B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1069" y="2906234"/>
            <a:ext cx="133350" cy="123825"/>
          </a:xfrm>
          <a:prstGeom prst="rect">
            <a:avLst/>
          </a:prstGeom>
        </p:spPr>
      </p:pic>
      <p:pic>
        <p:nvPicPr>
          <p:cNvPr id="65" name="Graphique 64">
            <a:extLst>
              <a:ext uri="{FF2B5EF4-FFF2-40B4-BE49-F238E27FC236}">
                <a16:creationId xmlns:a16="http://schemas.microsoft.com/office/drawing/2014/main" id="{4D52C19B-3289-F42A-A60C-9F64B84D326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9294" y="2906234"/>
            <a:ext cx="133350" cy="123825"/>
          </a:xfrm>
          <a:prstGeom prst="rect">
            <a:avLst/>
          </a:prstGeom>
        </p:spPr>
      </p:pic>
      <p:pic>
        <p:nvPicPr>
          <p:cNvPr id="66" name="Graphique 65">
            <a:extLst>
              <a:ext uri="{FF2B5EF4-FFF2-40B4-BE49-F238E27FC236}">
                <a16:creationId xmlns:a16="http://schemas.microsoft.com/office/drawing/2014/main" id="{61E4996E-F482-0E0C-7823-056EECE307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27520" y="2906234"/>
            <a:ext cx="133350" cy="123825"/>
          </a:xfrm>
          <a:prstGeom prst="rect">
            <a:avLst/>
          </a:prstGeom>
        </p:spPr>
      </p:pic>
      <p:pic>
        <p:nvPicPr>
          <p:cNvPr id="67" name="Graphique 66">
            <a:extLst>
              <a:ext uri="{FF2B5EF4-FFF2-40B4-BE49-F238E27FC236}">
                <a16:creationId xmlns:a16="http://schemas.microsoft.com/office/drawing/2014/main" id="{657F84B7-6A32-3468-C23B-3F691C386FD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96308" y="2906234"/>
            <a:ext cx="133350" cy="123825"/>
          </a:xfrm>
          <a:prstGeom prst="rect">
            <a:avLst/>
          </a:prstGeom>
        </p:spPr>
      </p:pic>
      <p:grpSp>
        <p:nvGrpSpPr>
          <p:cNvPr id="68" name="Groupe 67">
            <a:extLst>
              <a:ext uri="{FF2B5EF4-FFF2-40B4-BE49-F238E27FC236}">
                <a16:creationId xmlns:a16="http://schemas.microsoft.com/office/drawing/2014/main" id="{11D459C7-6259-B64E-AC45-D641C03105E1}"/>
              </a:ext>
            </a:extLst>
          </p:cNvPr>
          <p:cNvGrpSpPr>
            <a:grpSpLocks noChangeAspect="1"/>
          </p:cNvGrpSpPr>
          <p:nvPr/>
        </p:nvGrpSpPr>
        <p:grpSpPr>
          <a:xfrm>
            <a:off x="1196406" y="11079445"/>
            <a:ext cx="4382851" cy="1701905"/>
            <a:chOff x="24368289" y="14220455"/>
            <a:chExt cx="24368289" cy="946244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0C01C54-C327-AA5C-BC0C-90A8A367ECCC}"/>
                </a:ext>
              </a:extLst>
            </p:cNvPr>
            <p:cNvSpPr/>
            <p:nvPr/>
          </p:nvSpPr>
          <p:spPr>
            <a:xfrm>
              <a:off x="24368289" y="15537975"/>
              <a:ext cx="24368289" cy="7742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C315B757-2DFC-498F-BAC2-F177D2B70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81626" y="14220455"/>
              <a:ext cx="20187648" cy="9462446"/>
            </a:xfrm>
            <a:custGeom>
              <a:avLst/>
              <a:gdLst>
                <a:gd name="connsiteX0" fmla="*/ 0 w 14214185"/>
                <a:gd name="connsiteY0" fmla="*/ 2766346 h 6462978"/>
                <a:gd name="connsiteX1" fmla="*/ 0 w 14214185"/>
                <a:gd name="connsiteY1" fmla="*/ 3696624 h 6462978"/>
                <a:gd name="connsiteX2" fmla="*/ 14214186 w 14214185"/>
                <a:gd name="connsiteY2" fmla="*/ 6462979 h 6462978"/>
                <a:gd name="connsiteX3" fmla="*/ 14214186 w 14214185"/>
                <a:gd name="connsiteY3" fmla="*/ 0 h 6462978"/>
                <a:gd name="connsiteX4" fmla="*/ 0 w 14214185"/>
                <a:gd name="connsiteY4" fmla="*/ 2766346 h 646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4185" h="6462978">
                  <a:moveTo>
                    <a:pt x="0" y="2766346"/>
                  </a:moveTo>
                  <a:lnTo>
                    <a:pt x="0" y="3696624"/>
                  </a:lnTo>
                  <a:lnTo>
                    <a:pt x="14214186" y="6462979"/>
                  </a:lnTo>
                  <a:lnTo>
                    <a:pt x="14214186" y="0"/>
                  </a:lnTo>
                  <a:lnTo>
                    <a:pt x="0" y="27663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02492500-5DF4-F965-58F2-6628CE47F60A}"/>
              </a:ext>
            </a:extLst>
          </p:cNvPr>
          <p:cNvSpPr/>
          <p:nvPr/>
        </p:nvSpPr>
        <p:spPr>
          <a:xfrm rot="337118">
            <a:off x="275348" y="4293015"/>
            <a:ext cx="2125046" cy="2485728"/>
          </a:xfrm>
          <a:custGeom>
            <a:avLst/>
            <a:gdLst>
              <a:gd name="connsiteX0" fmla="*/ 3223173 w 6083447"/>
              <a:gd name="connsiteY0" fmla="*/ 281392 h 7115984"/>
              <a:gd name="connsiteX1" fmla="*/ 6083447 w 6083447"/>
              <a:gd name="connsiteY1" fmla="*/ 0 h 7115984"/>
              <a:gd name="connsiteX2" fmla="*/ 5505442 w 6083447"/>
              <a:gd name="connsiteY2" fmla="*/ 6596518 h 7115984"/>
              <a:gd name="connsiteX3" fmla="*/ 4146786 w 6083447"/>
              <a:gd name="connsiteY3" fmla="*/ 6734520 h 7115984"/>
              <a:gd name="connsiteX4" fmla="*/ 269299 w 6083447"/>
              <a:gd name="connsiteY4" fmla="*/ 7115984 h 7115984"/>
              <a:gd name="connsiteX5" fmla="*/ 145660 w 6083447"/>
              <a:gd name="connsiteY5" fmla="*/ 5859224 h 7115984"/>
              <a:gd name="connsiteX6" fmla="*/ 0 w 6083447"/>
              <a:gd name="connsiteY6" fmla="*/ 4099072 h 7115984"/>
              <a:gd name="connsiteX7" fmla="*/ 3223173 w 6083447"/>
              <a:gd name="connsiteY7" fmla="*/ 281392 h 71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3447" h="7115984">
                <a:moveTo>
                  <a:pt x="3223173" y="281392"/>
                </a:moveTo>
                <a:lnTo>
                  <a:pt x="6083447" y="0"/>
                </a:lnTo>
                <a:lnTo>
                  <a:pt x="5505442" y="6596518"/>
                </a:lnTo>
                <a:lnTo>
                  <a:pt x="4146786" y="6734520"/>
                </a:lnTo>
                <a:lnTo>
                  <a:pt x="269299" y="7115984"/>
                </a:lnTo>
                <a:lnTo>
                  <a:pt x="145660" y="5859224"/>
                </a:lnTo>
                <a:lnTo>
                  <a:pt x="0" y="4099072"/>
                </a:lnTo>
                <a:lnTo>
                  <a:pt x="3223173" y="281392"/>
                </a:lnTo>
                <a:close/>
              </a:path>
            </a:pathLst>
          </a:custGeom>
          <a:solidFill>
            <a:srgbClr val="00C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29906FA5-BFE7-E634-95E3-CAC56F5ADAC3}"/>
              </a:ext>
            </a:extLst>
          </p:cNvPr>
          <p:cNvSpPr/>
          <p:nvPr/>
        </p:nvSpPr>
        <p:spPr>
          <a:xfrm rot="337118">
            <a:off x="166075" y="4336919"/>
            <a:ext cx="1254567" cy="1948427"/>
          </a:xfrm>
          <a:custGeom>
            <a:avLst/>
            <a:gdLst>
              <a:gd name="connsiteX0" fmla="*/ 0 w 3591496"/>
              <a:gd name="connsiteY0" fmla="*/ 353328 h 5577832"/>
              <a:gd name="connsiteX1" fmla="*/ 3591496 w 3591496"/>
              <a:gd name="connsiteY1" fmla="*/ 0 h 5577832"/>
              <a:gd name="connsiteX2" fmla="*/ 368323 w 3591496"/>
              <a:gd name="connsiteY2" fmla="*/ 3817680 h 5577832"/>
              <a:gd name="connsiteX3" fmla="*/ 513983 w 3591496"/>
              <a:gd name="connsiteY3" fmla="*/ 5577832 h 5577832"/>
              <a:gd name="connsiteX4" fmla="*/ 0 w 3591496"/>
              <a:gd name="connsiteY4" fmla="*/ 353328 h 55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496" h="5577832">
                <a:moveTo>
                  <a:pt x="0" y="353328"/>
                </a:moveTo>
                <a:lnTo>
                  <a:pt x="3591496" y="0"/>
                </a:lnTo>
                <a:lnTo>
                  <a:pt x="368323" y="3817680"/>
                </a:lnTo>
                <a:lnTo>
                  <a:pt x="513983" y="5577832"/>
                </a:lnTo>
                <a:lnTo>
                  <a:pt x="0" y="3533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F945CD2-CF85-CDFF-51A0-AD095B2338DA}"/>
              </a:ext>
            </a:extLst>
          </p:cNvPr>
          <p:cNvSpPr/>
          <p:nvPr/>
        </p:nvSpPr>
        <p:spPr>
          <a:xfrm rot="337118">
            <a:off x="1726842" y="4366057"/>
            <a:ext cx="1084086" cy="2370662"/>
          </a:xfrm>
          <a:custGeom>
            <a:avLst/>
            <a:gdLst>
              <a:gd name="connsiteX0" fmla="*/ 1936661 w 3103452"/>
              <a:gd name="connsiteY0" fmla="*/ 52059 h 6786579"/>
              <a:gd name="connsiteX1" fmla="*/ 2465830 w 3103452"/>
              <a:gd name="connsiteY1" fmla="*/ 0 h 6786579"/>
              <a:gd name="connsiteX2" fmla="*/ 3103452 w 3103452"/>
              <a:gd name="connsiteY2" fmla="*/ 6481263 h 6786579"/>
              <a:gd name="connsiteX3" fmla="*/ 0 w 3103452"/>
              <a:gd name="connsiteY3" fmla="*/ 6786579 h 6786579"/>
              <a:gd name="connsiteX4" fmla="*/ 1358656 w 3103452"/>
              <a:gd name="connsiteY4" fmla="*/ 6648577 h 6786579"/>
              <a:gd name="connsiteX5" fmla="*/ 1936661 w 3103452"/>
              <a:gd name="connsiteY5" fmla="*/ 52059 h 678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452" h="6786579">
                <a:moveTo>
                  <a:pt x="1936661" y="52059"/>
                </a:moveTo>
                <a:lnTo>
                  <a:pt x="2465830" y="0"/>
                </a:lnTo>
                <a:lnTo>
                  <a:pt x="3103452" y="6481263"/>
                </a:lnTo>
                <a:lnTo>
                  <a:pt x="0" y="6786579"/>
                </a:lnTo>
                <a:lnTo>
                  <a:pt x="1358656" y="6648577"/>
                </a:lnTo>
                <a:lnTo>
                  <a:pt x="1936661" y="520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176872D7-FD66-9316-CA4B-033C089FF6CD}"/>
              </a:ext>
            </a:extLst>
          </p:cNvPr>
          <p:cNvSpPr/>
          <p:nvPr userDrawn="1"/>
        </p:nvSpPr>
        <p:spPr>
          <a:xfrm>
            <a:off x="521165" y="8218690"/>
            <a:ext cx="2101624" cy="1610543"/>
          </a:xfrm>
          <a:custGeom>
            <a:avLst/>
            <a:gdLst>
              <a:gd name="connsiteX0" fmla="*/ 7088636 w 7088636"/>
              <a:gd name="connsiteY0" fmla="*/ 0 h 5432256"/>
              <a:gd name="connsiteX1" fmla="*/ 7088636 w 7088636"/>
              <a:gd name="connsiteY1" fmla="*/ 2096934 h 5432256"/>
              <a:gd name="connsiteX2" fmla="*/ 4760816 w 7088636"/>
              <a:gd name="connsiteY2" fmla="*/ 5432256 h 5432256"/>
              <a:gd name="connsiteX3" fmla="*/ 0 w 7088636"/>
              <a:gd name="connsiteY3" fmla="*/ 5432256 h 5432256"/>
              <a:gd name="connsiteX4" fmla="*/ 0 w 7088636"/>
              <a:gd name="connsiteY4" fmla="*/ 2533438 h 5432256"/>
              <a:gd name="connsiteX5" fmla="*/ 7088636 w 7088636"/>
              <a:gd name="connsiteY5" fmla="*/ 0 h 543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8636" h="5432256">
                <a:moveTo>
                  <a:pt x="7088636" y="0"/>
                </a:moveTo>
                <a:lnTo>
                  <a:pt x="7088636" y="2096934"/>
                </a:lnTo>
                <a:lnTo>
                  <a:pt x="4760816" y="5432256"/>
                </a:lnTo>
                <a:lnTo>
                  <a:pt x="0" y="5432256"/>
                </a:lnTo>
                <a:lnTo>
                  <a:pt x="0" y="2533438"/>
                </a:lnTo>
                <a:lnTo>
                  <a:pt x="7088636" y="0"/>
                </a:lnTo>
                <a:close/>
              </a:path>
            </a:pathLst>
          </a:custGeom>
          <a:solidFill>
            <a:srgbClr val="F10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9B4CF14-B48B-C1AF-1375-A9EFA6D5FC87}"/>
              </a:ext>
            </a:extLst>
          </p:cNvPr>
          <p:cNvSpPr/>
          <p:nvPr userDrawn="1"/>
        </p:nvSpPr>
        <p:spPr>
          <a:xfrm>
            <a:off x="521165" y="7898406"/>
            <a:ext cx="2101624" cy="1071392"/>
          </a:xfrm>
          <a:custGeom>
            <a:avLst/>
            <a:gdLst>
              <a:gd name="connsiteX0" fmla="*/ 0 w 7088636"/>
              <a:gd name="connsiteY0" fmla="*/ 0 h 3613734"/>
              <a:gd name="connsiteX1" fmla="*/ 7088636 w 7088636"/>
              <a:gd name="connsiteY1" fmla="*/ 0 h 3613734"/>
              <a:gd name="connsiteX2" fmla="*/ 7088636 w 7088636"/>
              <a:gd name="connsiteY2" fmla="*/ 1080296 h 3613734"/>
              <a:gd name="connsiteX3" fmla="*/ 0 w 7088636"/>
              <a:gd name="connsiteY3" fmla="*/ 3613734 h 3613734"/>
              <a:gd name="connsiteX4" fmla="*/ 0 w 7088636"/>
              <a:gd name="connsiteY4" fmla="*/ 0 h 361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636" h="3613734">
                <a:moveTo>
                  <a:pt x="0" y="0"/>
                </a:moveTo>
                <a:lnTo>
                  <a:pt x="7088636" y="0"/>
                </a:lnTo>
                <a:lnTo>
                  <a:pt x="7088636" y="1080296"/>
                </a:lnTo>
                <a:lnTo>
                  <a:pt x="0" y="3613734"/>
                </a:lnTo>
                <a:lnTo>
                  <a:pt x="0" y="0"/>
                </a:lnTo>
                <a:close/>
              </a:path>
            </a:pathLst>
          </a:custGeom>
          <a:solidFill>
            <a:srgbClr val="C30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E8ADB176-0EE2-3B80-5B45-F82A19748CDA}"/>
              </a:ext>
            </a:extLst>
          </p:cNvPr>
          <p:cNvSpPr/>
          <p:nvPr userDrawn="1"/>
        </p:nvSpPr>
        <p:spPr>
          <a:xfrm>
            <a:off x="1932642" y="8840384"/>
            <a:ext cx="690147" cy="988849"/>
          </a:xfrm>
          <a:custGeom>
            <a:avLst/>
            <a:gdLst>
              <a:gd name="connsiteX0" fmla="*/ 2327820 w 2327820"/>
              <a:gd name="connsiteY0" fmla="*/ 0 h 3335322"/>
              <a:gd name="connsiteX1" fmla="*/ 2327820 w 2327820"/>
              <a:gd name="connsiteY1" fmla="*/ 3335322 h 3335322"/>
              <a:gd name="connsiteX2" fmla="*/ 0 w 2327820"/>
              <a:gd name="connsiteY2" fmla="*/ 3335322 h 3335322"/>
              <a:gd name="connsiteX3" fmla="*/ 2327820 w 2327820"/>
              <a:gd name="connsiteY3" fmla="*/ 0 h 333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820" h="3335322">
                <a:moveTo>
                  <a:pt x="2327820" y="0"/>
                </a:moveTo>
                <a:lnTo>
                  <a:pt x="2327820" y="3335322"/>
                </a:lnTo>
                <a:lnTo>
                  <a:pt x="0" y="3335322"/>
                </a:lnTo>
                <a:lnTo>
                  <a:pt x="2327820" y="0"/>
                </a:lnTo>
                <a:close/>
              </a:path>
            </a:pathLst>
          </a:custGeom>
          <a:solidFill>
            <a:srgbClr val="C30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0" name="Graphique 79">
            <a:extLst>
              <a:ext uri="{FF2B5EF4-FFF2-40B4-BE49-F238E27FC236}">
                <a16:creationId xmlns:a16="http://schemas.microsoft.com/office/drawing/2014/main" id="{9377B018-55C9-1425-1AE0-DF9BA477213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79340" y="2906233"/>
            <a:ext cx="133350" cy="1238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126999-6A2C-C084-E804-A9B081154096}"/>
              </a:ext>
            </a:extLst>
          </p:cNvPr>
          <p:cNvSpPr txBox="1"/>
          <p:nvPr userDrawn="1"/>
        </p:nvSpPr>
        <p:spPr>
          <a:xfrm>
            <a:off x="1151908" y="934650"/>
            <a:ext cx="121840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0">
                <a:latin typeface="+mj-lt"/>
              </a:rPr>
              <a:t>Boîte à outils </a:t>
            </a:r>
            <a:endParaRPr lang="fr-FR" sz="5000"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63" Type="http://schemas.openxmlformats.org/officeDocument/2006/relationships/slideLayout" Target="../slideLayouts/slideLayout88.xml"/><Relationship Id="rId68" Type="http://schemas.openxmlformats.org/officeDocument/2006/relationships/slideLayout" Target="../slideLayouts/slideLayout93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6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30.xml"/><Relationship Id="rId61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64" Type="http://schemas.openxmlformats.org/officeDocument/2006/relationships/slideLayout" Target="../slideLayouts/slideLayout89.xml"/><Relationship Id="rId69" Type="http://schemas.openxmlformats.org/officeDocument/2006/relationships/slideLayout" Target="../slideLayouts/slideLayout94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67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62" Type="http://schemas.openxmlformats.org/officeDocument/2006/relationships/slideLayout" Target="../slideLayouts/slideLayout87.xml"/><Relationship Id="rId70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slideLayout" Target="../slideLayouts/slideLayout85.xml"/><Relationship Id="rId6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AD2122-3584-F150-491A-BBC14CB4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430" y="1130125"/>
            <a:ext cx="15424941" cy="12464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C5CCD-1FCA-8315-06FA-AACDED144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269" y="4586514"/>
            <a:ext cx="21020246" cy="215860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AC042-0D66-6EE2-73B6-73F56CB2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65701" y="13012416"/>
            <a:ext cx="1906588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5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/>
              <a:t>JANVIER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417CF-A8ED-CA07-33F5-4B1FFD06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69656" y="13012416"/>
            <a:ext cx="8225314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5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/>
              <a:t>Evaluation du déploiement d'ERTMS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1D5830-EBA0-B338-BF67-610F15EE1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430" y="13012416"/>
            <a:ext cx="888445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500" b="1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F87410A-E70A-6130-CFE9-CBE053E2C4E6}"/>
              </a:ext>
            </a:extLst>
          </p:cNvPr>
          <p:cNvGrpSpPr>
            <a:grpSpLocks noChangeAspect="1"/>
          </p:cNvGrpSpPr>
          <p:nvPr/>
        </p:nvGrpSpPr>
        <p:grpSpPr>
          <a:xfrm>
            <a:off x="22274141" y="12769411"/>
            <a:ext cx="820338" cy="569719"/>
            <a:chOff x="22274141" y="12769411"/>
            <a:chExt cx="820338" cy="569719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FA84BA3-D20A-46C7-776D-964E1DE1755D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C546EBB-6C43-B91B-D5EB-01EB1A5C9038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3EDC8F2-A969-5175-ABAF-07ABAB2C8D2C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4D30903-4D77-7F14-1899-63B8350713BD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4A4B74E-DE61-E970-5752-A4430AD6D981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6A09718-2421-F47D-4B5E-AA5F78C07E39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2C79831-4E83-601A-E44B-FC442D18A501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9E0CAE8-45DA-07BB-F853-949197FDC1D1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EA6AD59-73A5-1792-EFF6-41DFDBD0082D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0FAFA13-678B-CBF2-849A-C3609883460C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3176571-C18B-A7EB-4EEC-D42366BD65D7}"/>
              </a:ext>
            </a:extLst>
          </p:cNvPr>
          <p:cNvGrpSpPr>
            <a:grpSpLocks noChangeAspect="1"/>
          </p:cNvGrpSpPr>
          <p:nvPr/>
        </p:nvGrpSpPr>
        <p:grpSpPr>
          <a:xfrm>
            <a:off x="22274141" y="12769411"/>
            <a:ext cx="820338" cy="569719"/>
            <a:chOff x="22274141" y="12769411"/>
            <a:chExt cx="820338" cy="569719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9C24BDE-FEC2-FA93-C58A-13996FB60063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11ACFB-E3C3-3D9E-1728-8E8C22C99E1B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FA81E48-448D-006C-F0A9-CAC84C14E361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84B5122-28EB-CE30-D290-2ED531E4B68D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0DD804F-8CB0-8FC9-48E0-819E53716F4E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7EC0401-8258-B6C0-8DAF-86F07B711AE9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D1FDCE5-547F-EDF5-AA22-D1C8F2BFDD34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FB3B3F3-F111-1BDB-2B3A-91511D53DFC2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FEEC3AF-71E7-9E38-1CC1-14AC59F8D27F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5A3CA38-52A8-752C-D207-362E733CADD0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89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5" r:id="rId2"/>
    <p:sldLayoutId id="2147483856" r:id="rId3"/>
    <p:sldLayoutId id="2147483986" r:id="rId4"/>
    <p:sldLayoutId id="2147483858" r:id="rId5"/>
    <p:sldLayoutId id="2147483859" r:id="rId6"/>
    <p:sldLayoutId id="2147483867" r:id="rId7"/>
    <p:sldLayoutId id="2147483869" r:id="rId8"/>
    <p:sldLayoutId id="2147483872" r:id="rId9"/>
    <p:sldLayoutId id="2147483873" r:id="rId10"/>
    <p:sldLayoutId id="2147483875" r:id="rId11"/>
    <p:sldLayoutId id="2147483877" r:id="rId12"/>
    <p:sldLayoutId id="2147483880" r:id="rId13"/>
    <p:sldLayoutId id="2147483882" r:id="rId14"/>
    <p:sldLayoutId id="2147483883" r:id="rId15"/>
    <p:sldLayoutId id="2147483887" r:id="rId16"/>
    <p:sldLayoutId id="2147483889" r:id="rId17"/>
    <p:sldLayoutId id="2147483997" r:id="rId18"/>
    <p:sldLayoutId id="2147483897" r:id="rId19"/>
    <p:sldLayoutId id="2147483898" r:id="rId20"/>
    <p:sldLayoutId id="2147483899" r:id="rId21"/>
    <p:sldLayoutId id="2147483902" r:id="rId22"/>
    <p:sldLayoutId id="2147484000" r:id="rId23"/>
    <p:sldLayoutId id="2147483985" r:id="rId24"/>
    <p:sldLayoutId id="2147484004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venir LT Std 65 Medium" panose="020B0803020203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804">
          <p15:clr>
            <a:srgbClr val="F26B43"/>
          </p15:clr>
        </p15:guide>
        <p15:guide id="10" pos="14548">
          <p15:clr>
            <a:srgbClr val="F26B43"/>
          </p15:clr>
        </p15:guide>
        <p15:guide id="11" pos="5117">
          <p15:clr>
            <a:srgbClr val="F26B43"/>
          </p15:clr>
        </p15:guide>
        <p15:guide id="12" pos="10234">
          <p15:clr>
            <a:srgbClr val="F26B43"/>
          </p15:clr>
        </p15:guide>
        <p15:guide id="13" orient="horz">
          <p15:clr>
            <a:srgbClr val="F26B43"/>
          </p15:clr>
        </p15:guide>
        <p15:guide id="14" orient="horz" pos="7994">
          <p15:clr>
            <a:srgbClr val="F26B43"/>
          </p15:clr>
        </p15:guide>
        <p15:guide id="15" orient="horz" pos="2880">
          <p15:clr>
            <a:srgbClr val="F26B43"/>
          </p15:clr>
        </p15:guide>
        <p15:guide id="16" orient="horz" pos="5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AD2122-3584-F150-491A-BBC14CB4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430" y="1130125"/>
            <a:ext cx="15424941" cy="12464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C5CCD-1FCA-8315-06FA-AACDED144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269" y="4586514"/>
            <a:ext cx="21020246" cy="215860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AC042-0D66-6EE2-73B6-73F56CB2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65701" y="13012416"/>
            <a:ext cx="1906588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5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fld id="{2153A14C-A4FB-4220-A88D-09BA00AAC3A5}" type="datetime4">
              <a:rPr lang="fr-FR" smtClean="0"/>
              <a:t>16 avril 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417CF-A8ED-CA07-33F5-4B1FFD06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69656" y="13012416"/>
            <a:ext cx="8225314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5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/>
              <a:t>Tous SNCF Ambition Réseau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1D5830-EBA0-B338-BF67-610F15EE1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430" y="13012416"/>
            <a:ext cx="888445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500" b="1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D742B3B5-001A-49B4-9F0B-784570D91E5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F87410A-E70A-6130-CFE9-CBE053E2C4E6}"/>
              </a:ext>
            </a:extLst>
          </p:cNvPr>
          <p:cNvGrpSpPr>
            <a:grpSpLocks noChangeAspect="1"/>
          </p:cNvGrpSpPr>
          <p:nvPr/>
        </p:nvGrpSpPr>
        <p:grpSpPr>
          <a:xfrm>
            <a:off x="22274141" y="12769411"/>
            <a:ext cx="820338" cy="569719"/>
            <a:chOff x="22274141" y="12769411"/>
            <a:chExt cx="820338" cy="569719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FA84BA3-D20A-46C7-776D-964E1DE1755D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C546EBB-6C43-B91B-D5EB-01EB1A5C9038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3EDC8F2-A969-5175-ABAF-07ABAB2C8D2C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4D30903-4D77-7F14-1899-63B8350713BD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4A4B74E-DE61-E970-5752-A4430AD6D981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6A09718-2421-F47D-4B5E-AA5F78C07E39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2C79831-4E83-601A-E44B-FC442D18A501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9E0CAE8-45DA-07BB-F853-949197FDC1D1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EA6AD59-73A5-1792-EFF6-41DFDBD0082D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0FAFA13-678B-CBF2-849A-C3609883460C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3176571-C18B-A7EB-4EEC-D42366BD65D7}"/>
              </a:ext>
            </a:extLst>
          </p:cNvPr>
          <p:cNvGrpSpPr>
            <a:grpSpLocks noChangeAspect="1"/>
          </p:cNvGrpSpPr>
          <p:nvPr/>
        </p:nvGrpSpPr>
        <p:grpSpPr>
          <a:xfrm>
            <a:off x="22274141" y="12769411"/>
            <a:ext cx="820338" cy="569719"/>
            <a:chOff x="22274141" y="12769411"/>
            <a:chExt cx="820338" cy="569719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9C24BDE-FEC2-FA93-C58A-13996FB60063}"/>
                </a:ext>
              </a:extLst>
            </p:cNvPr>
            <p:cNvSpPr/>
            <p:nvPr/>
          </p:nvSpPr>
          <p:spPr>
            <a:xfrm flipV="1">
              <a:off x="22274141" y="12769411"/>
              <a:ext cx="820338" cy="429299"/>
            </a:xfrm>
            <a:custGeom>
              <a:avLst/>
              <a:gdLst>
                <a:gd name="connsiteX0" fmla="*/ 15193 w 820338"/>
                <a:gd name="connsiteY0" fmla="*/ 428714 h 429299"/>
                <a:gd name="connsiteX1" fmla="*/ 446 w 820338"/>
                <a:gd name="connsiteY1" fmla="*/ 415606 h 429299"/>
                <a:gd name="connsiteX2" fmla="*/ 446 w 820338"/>
                <a:gd name="connsiteY2" fmla="*/ 13343 h 429299"/>
                <a:gd name="connsiteX3" fmla="*/ 13555 w 820338"/>
                <a:gd name="connsiteY3" fmla="*/ 234 h 429299"/>
                <a:gd name="connsiteX4" fmla="*/ 731238 w 820338"/>
                <a:gd name="connsiteY4" fmla="*/ 234 h 429299"/>
                <a:gd name="connsiteX5" fmla="*/ 745166 w 820338"/>
                <a:gd name="connsiteY5" fmla="*/ 9246 h 429299"/>
                <a:gd name="connsiteX6" fmla="*/ 819720 w 820338"/>
                <a:gd name="connsiteY6" fmla="*/ 241101 h 429299"/>
                <a:gd name="connsiteX7" fmla="*/ 813165 w 820338"/>
                <a:gd name="connsiteY7" fmla="*/ 258305 h 429299"/>
                <a:gd name="connsiteX8" fmla="*/ 70904 w 820338"/>
                <a:gd name="connsiteY8" fmla="*/ 429533 h 429299"/>
                <a:gd name="connsiteX9" fmla="*/ 15193 w 820338"/>
                <a:gd name="connsiteY9" fmla="*/ 428714 h 4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338" h="429299">
                  <a:moveTo>
                    <a:pt x="15193" y="428714"/>
                  </a:moveTo>
                  <a:cubicBezTo>
                    <a:pt x="6181" y="428714"/>
                    <a:pt x="446" y="424618"/>
                    <a:pt x="446" y="415606"/>
                  </a:cubicBezTo>
                  <a:lnTo>
                    <a:pt x="446" y="13343"/>
                  </a:lnTo>
                  <a:cubicBezTo>
                    <a:pt x="446" y="5969"/>
                    <a:pt x="5362" y="234"/>
                    <a:pt x="13555" y="234"/>
                  </a:cubicBezTo>
                  <a:lnTo>
                    <a:pt x="731238" y="234"/>
                  </a:lnTo>
                  <a:cubicBezTo>
                    <a:pt x="736973" y="234"/>
                    <a:pt x="742708" y="234"/>
                    <a:pt x="745166" y="9246"/>
                  </a:cubicBezTo>
                  <a:cubicBezTo>
                    <a:pt x="745166" y="9246"/>
                    <a:pt x="818081" y="237004"/>
                    <a:pt x="819720" y="241101"/>
                  </a:cubicBezTo>
                  <a:cubicBezTo>
                    <a:pt x="822177" y="249293"/>
                    <a:pt x="820539" y="253390"/>
                    <a:pt x="813165" y="258305"/>
                  </a:cubicBezTo>
                  <a:cubicBezTo>
                    <a:pt x="579672" y="408232"/>
                    <a:pt x="229843" y="429533"/>
                    <a:pt x="70904" y="429533"/>
                  </a:cubicBezTo>
                  <a:cubicBezTo>
                    <a:pt x="47964" y="429533"/>
                    <a:pt x="29121" y="429533"/>
                    <a:pt x="15193" y="428714"/>
                  </a:cubicBezTo>
                  <a:close/>
                </a:path>
              </a:pathLst>
            </a:custGeom>
            <a:gradFill>
              <a:gsLst>
                <a:gs pos="0">
                  <a:srgbClr val="802266"/>
                </a:gs>
                <a:gs pos="25000">
                  <a:srgbClr val="AC1173"/>
                </a:gs>
                <a:gs pos="81000">
                  <a:srgbClr val="D90E0E"/>
                </a:gs>
                <a:gs pos="100000">
                  <a:srgbClr val="D90E0E"/>
                </a:gs>
              </a:gsLst>
              <a:lin ang="0" scaled="1"/>
            </a:gradFill>
            <a:ln w="8173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11ACFB-E3C3-3D9E-1728-8E8C22C99E1B}"/>
                </a:ext>
              </a:extLst>
            </p:cNvPr>
            <p:cNvSpPr/>
            <p:nvPr/>
          </p:nvSpPr>
          <p:spPr>
            <a:xfrm>
              <a:off x="22310995" y="12947304"/>
              <a:ext cx="189185" cy="193551"/>
            </a:xfrm>
            <a:custGeom>
              <a:avLst/>
              <a:gdLst>
                <a:gd name="connsiteX0" fmla="*/ 126801 w 189185"/>
                <a:gd name="connsiteY0" fmla="*/ 80049 h 193551"/>
                <a:gd name="connsiteX1" fmla="*/ 86847 w 189185"/>
                <a:gd name="connsiteY1" fmla="*/ 47861 h 193551"/>
                <a:gd name="connsiteX2" fmla="*/ 142475 w 189185"/>
                <a:gd name="connsiteY2" fmla="*/ 27515 h 193551"/>
                <a:gd name="connsiteX3" fmla="*/ 173086 w 189185"/>
                <a:gd name="connsiteY3" fmla="*/ 31636 h 193551"/>
                <a:gd name="connsiteX4" fmla="*/ 181790 w 189185"/>
                <a:gd name="connsiteY4" fmla="*/ 4224 h 193551"/>
                <a:gd name="connsiteX5" fmla="*/ 145384 w 189185"/>
                <a:gd name="connsiteY5" fmla="*/ 373 h 193551"/>
                <a:gd name="connsiteX6" fmla="*/ 42586 w 189185"/>
                <a:gd name="connsiteY6" fmla="*/ 40658 h 193551"/>
                <a:gd name="connsiteX7" fmla="*/ 99438 w 189185"/>
                <a:gd name="connsiteY7" fmla="*/ 108168 h 193551"/>
                <a:gd name="connsiteX8" fmla="*/ 138614 w 189185"/>
                <a:gd name="connsiteY8" fmla="*/ 147395 h 193551"/>
                <a:gd name="connsiteX9" fmla="*/ 88078 w 189185"/>
                <a:gd name="connsiteY9" fmla="*/ 164230 h 193551"/>
                <a:gd name="connsiteX10" fmla="*/ 13620 w 189185"/>
                <a:gd name="connsiteY10" fmla="*/ 145657 h 193551"/>
                <a:gd name="connsiteX11" fmla="*/ 156 w 189185"/>
                <a:gd name="connsiteY11" fmla="*/ 174841 h 193551"/>
                <a:gd name="connsiteX12" fmla="*/ 80483 w 189185"/>
                <a:gd name="connsiteY12" fmla="*/ 193786 h 193551"/>
                <a:gd name="connsiteX13" fmla="*/ 185475 w 189185"/>
                <a:gd name="connsiteY13" fmla="*/ 151146 h 193551"/>
                <a:gd name="connsiteX14" fmla="*/ 126801 w 189185"/>
                <a:gd name="connsiteY14" fmla="*/ 80049 h 1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185" h="193551">
                  <a:moveTo>
                    <a:pt x="126801" y="80049"/>
                  </a:moveTo>
                  <a:cubicBezTo>
                    <a:pt x="100449" y="67313"/>
                    <a:pt x="82523" y="60661"/>
                    <a:pt x="86847" y="47861"/>
                  </a:cubicBezTo>
                  <a:cubicBezTo>
                    <a:pt x="91939" y="32708"/>
                    <a:pt x="118459" y="26984"/>
                    <a:pt x="142475" y="27515"/>
                  </a:cubicBezTo>
                  <a:cubicBezTo>
                    <a:pt x="154614" y="27819"/>
                    <a:pt x="163220" y="29376"/>
                    <a:pt x="173086" y="31636"/>
                  </a:cubicBezTo>
                  <a:lnTo>
                    <a:pt x="181790" y="4224"/>
                  </a:lnTo>
                  <a:cubicBezTo>
                    <a:pt x="169274" y="1913"/>
                    <a:pt x="160343" y="745"/>
                    <a:pt x="145384" y="373"/>
                  </a:cubicBezTo>
                  <a:cubicBezTo>
                    <a:pt x="97230" y="-758"/>
                    <a:pt x="53713" y="12539"/>
                    <a:pt x="42586" y="40658"/>
                  </a:cubicBezTo>
                  <a:cubicBezTo>
                    <a:pt x="29291" y="73970"/>
                    <a:pt x="66878" y="92748"/>
                    <a:pt x="99438" y="108168"/>
                  </a:cubicBezTo>
                  <a:cubicBezTo>
                    <a:pt x="125369" y="120436"/>
                    <a:pt x="145773" y="132083"/>
                    <a:pt x="138614" y="147395"/>
                  </a:cubicBezTo>
                  <a:cubicBezTo>
                    <a:pt x="132995" y="159235"/>
                    <a:pt x="114706" y="164834"/>
                    <a:pt x="88078" y="164230"/>
                  </a:cubicBezTo>
                  <a:cubicBezTo>
                    <a:pt x="65044" y="163708"/>
                    <a:pt x="36281" y="157054"/>
                    <a:pt x="13620" y="145657"/>
                  </a:cubicBezTo>
                  <a:lnTo>
                    <a:pt x="156" y="174841"/>
                  </a:lnTo>
                  <a:cubicBezTo>
                    <a:pt x="16812" y="182548"/>
                    <a:pt x="51160" y="193068"/>
                    <a:pt x="80483" y="193786"/>
                  </a:cubicBezTo>
                  <a:cubicBezTo>
                    <a:pt x="135546" y="194990"/>
                    <a:pt x="171206" y="181197"/>
                    <a:pt x="185475" y="151146"/>
                  </a:cubicBezTo>
                  <a:cubicBezTo>
                    <a:pt x="202363" y="115704"/>
                    <a:pt x="160465" y="96289"/>
                    <a:pt x="126801" y="80049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FA81E48-448D-006C-F0A9-CAC84C14E361}"/>
                </a:ext>
              </a:extLst>
            </p:cNvPr>
            <p:cNvSpPr/>
            <p:nvPr/>
          </p:nvSpPr>
          <p:spPr>
            <a:xfrm>
              <a:off x="22487955" y="12946871"/>
              <a:ext cx="543702" cy="193836"/>
            </a:xfrm>
            <a:custGeom>
              <a:avLst/>
              <a:gdLst>
                <a:gd name="connsiteX0" fmla="*/ 24786 w 543702"/>
                <a:gd name="connsiteY0" fmla="*/ 130510 h 193836"/>
                <a:gd name="connsiteX1" fmla="*/ 26265 w 543702"/>
                <a:gd name="connsiteY1" fmla="*/ 131371 h 193836"/>
                <a:gd name="connsiteX2" fmla="*/ 27570 w 543702"/>
                <a:gd name="connsiteY2" fmla="*/ 130510 h 193836"/>
                <a:gd name="connsiteX3" fmla="*/ 54389 w 543702"/>
                <a:gd name="connsiteY3" fmla="*/ 47391 h 193836"/>
                <a:gd name="connsiteX4" fmla="*/ 122624 w 543702"/>
                <a:gd name="connsiteY4" fmla="*/ 190743 h 193836"/>
                <a:gd name="connsiteX5" fmla="*/ 166730 w 543702"/>
                <a:gd name="connsiteY5" fmla="*/ 190743 h 193836"/>
                <a:gd name="connsiteX6" fmla="*/ 188518 w 543702"/>
                <a:gd name="connsiteY6" fmla="*/ 122604 h 193836"/>
                <a:gd name="connsiteX7" fmla="*/ 189941 w 543702"/>
                <a:gd name="connsiteY7" fmla="*/ 121776 h 193836"/>
                <a:gd name="connsiteX8" fmla="*/ 191272 w 543702"/>
                <a:gd name="connsiteY8" fmla="*/ 122604 h 193836"/>
                <a:gd name="connsiteX9" fmla="*/ 300695 w 543702"/>
                <a:gd name="connsiteY9" fmla="*/ 194122 h 193836"/>
                <a:gd name="connsiteX10" fmla="*/ 383645 w 543702"/>
                <a:gd name="connsiteY10" fmla="*/ 179190 h 193836"/>
                <a:gd name="connsiteX11" fmla="*/ 406456 w 543702"/>
                <a:gd name="connsiteY11" fmla="*/ 107273 h 193836"/>
                <a:gd name="connsiteX12" fmla="*/ 494196 w 543702"/>
                <a:gd name="connsiteY12" fmla="*/ 107273 h 193836"/>
                <a:gd name="connsiteX13" fmla="*/ 503086 w 543702"/>
                <a:gd name="connsiteY13" fmla="*/ 79396 h 193836"/>
                <a:gd name="connsiteX14" fmla="*/ 415382 w 543702"/>
                <a:gd name="connsiteY14" fmla="*/ 79396 h 193836"/>
                <a:gd name="connsiteX15" fmla="*/ 430501 w 543702"/>
                <a:gd name="connsiteY15" fmla="*/ 32192 h 193836"/>
                <a:gd name="connsiteX16" fmla="*/ 535074 w 543702"/>
                <a:gd name="connsiteY16" fmla="*/ 32192 h 193836"/>
                <a:gd name="connsiteX17" fmla="*/ 544130 w 543702"/>
                <a:gd name="connsiteY17" fmla="*/ 3282 h 193836"/>
                <a:gd name="connsiteX18" fmla="*/ 397326 w 543702"/>
                <a:gd name="connsiteY18" fmla="*/ 3282 h 193836"/>
                <a:gd name="connsiteX19" fmla="*/ 347512 w 543702"/>
                <a:gd name="connsiteY19" fmla="*/ 159077 h 193836"/>
                <a:gd name="connsiteX20" fmla="*/ 310222 w 543702"/>
                <a:gd name="connsiteY20" fmla="*/ 163028 h 193836"/>
                <a:gd name="connsiteX21" fmla="*/ 243880 w 543702"/>
                <a:gd name="connsiteY21" fmla="*/ 140499 h 193836"/>
                <a:gd name="connsiteX22" fmla="*/ 232348 w 543702"/>
                <a:gd name="connsiteY22" fmla="*/ 96830 h 193836"/>
                <a:gd name="connsiteX23" fmla="*/ 329674 w 543702"/>
                <a:gd name="connsiteY23" fmla="*/ 31370 h 193836"/>
                <a:gd name="connsiteX24" fmla="*/ 362158 w 543702"/>
                <a:gd name="connsiteY24" fmla="*/ 33328 h 193836"/>
                <a:gd name="connsiteX25" fmla="*/ 372488 w 543702"/>
                <a:gd name="connsiteY25" fmla="*/ 3040 h 193836"/>
                <a:gd name="connsiteX26" fmla="*/ 329693 w 543702"/>
                <a:gd name="connsiteY26" fmla="*/ 286 h 193836"/>
                <a:gd name="connsiteX27" fmla="*/ 216882 w 543702"/>
                <a:gd name="connsiteY27" fmla="*/ 44365 h 193836"/>
                <a:gd name="connsiteX28" fmla="*/ 214713 w 543702"/>
                <a:gd name="connsiteY28" fmla="*/ 45208 h 193836"/>
                <a:gd name="connsiteX29" fmla="*/ 213579 w 543702"/>
                <a:gd name="connsiteY29" fmla="*/ 44365 h 193836"/>
                <a:gd name="connsiteX30" fmla="*/ 226687 w 543702"/>
                <a:gd name="connsiteY30" fmla="*/ 3322 h 193836"/>
                <a:gd name="connsiteX31" fmla="*/ 188381 w 543702"/>
                <a:gd name="connsiteY31" fmla="*/ 3322 h 193836"/>
                <a:gd name="connsiteX32" fmla="*/ 146497 w 543702"/>
                <a:gd name="connsiteY32" fmla="*/ 134679 h 193836"/>
                <a:gd name="connsiteX33" fmla="*/ 72225 w 543702"/>
                <a:gd name="connsiteY33" fmla="*/ 3322 h 193836"/>
                <a:gd name="connsiteX34" fmla="*/ 31152 w 543702"/>
                <a:gd name="connsiteY34" fmla="*/ 3322 h 193836"/>
                <a:gd name="connsiteX35" fmla="*/ 428 w 543702"/>
                <a:gd name="connsiteY35" fmla="*/ 98970 h 193836"/>
                <a:gd name="connsiteX36" fmla="*/ 24786 w 543702"/>
                <a:gd name="connsiteY36" fmla="*/ 130510 h 1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702" h="193836">
                  <a:moveTo>
                    <a:pt x="24786" y="130510"/>
                  </a:moveTo>
                  <a:cubicBezTo>
                    <a:pt x="25053" y="131180"/>
                    <a:pt x="25533" y="131371"/>
                    <a:pt x="26265" y="131371"/>
                  </a:cubicBezTo>
                  <a:cubicBezTo>
                    <a:pt x="27026" y="131371"/>
                    <a:pt x="27355" y="131146"/>
                    <a:pt x="27570" y="130510"/>
                  </a:cubicBezTo>
                  <a:cubicBezTo>
                    <a:pt x="27883" y="129560"/>
                    <a:pt x="54389" y="47391"/>
                    <a:pt x="54389" y="47391"/>
                  </a:cubicBezTo>
                  <a:cubicBezTo>
                    <a:pt x="81438" y="86058"/>
                    <a:pt x="108257" y="136941"/>
                    <a:pt x="122624" y="190743"/>
                  </a:cubicBezTo>
                  <a:lnTo>
                    <a:pt x="166730" y="190743"/>
                  </a:lnTo>
                  <a:lnTo>
                    <a:pt x="188518" y="122604"/>
                  </a:lnTo>
                  <a:cubicBezTo>
                    <a:pt x="188741" y="121936"/>
                    <a:pt x="189238" y="121776"/>
                    <a:pt x="189941" y="121776"/>
                  </a:cubicBezTo>
                  <a:cubicBezTo>
                    <a:pt x="190651" y="121776"/>
                    <a:pt x="191214" y="122002"/>
                    <a:pt x="191272" y="122604"/>
                  </a:cubicBezTo>
                  <a:cubicBezTo>
                    <a:pt x="197937" y="165357"/>
                    <a:pt x="240454" y="194122"/>
                    <a:pt x="300695" y="194122"/>
                  </a:cubicBezTo>
                  <a:cubicBezTo>
                    <a:pt x="339717" y="194122"/>
                    <a:pt x="374887" y="183893"/>
                    <a:pt x="383645" y="179190"/>
                  </a:cubicBezTo>
                  <a:lnTo>
                    <a:pt x="406456" y="107273"/>
                  </a:lnTo>
                  <a:lnTo>
                    <a:pt x="494196" y="107273"/>
                  </a:lnTo>
                  <a:lnTo>
                    <a:pt x="503086" y="79396"/>
                  </a:lnTo>
                  <a:lnTo>
                    <a:pt x="415382" y="79396"/>
                  </a:lnTo>
                  <a:lnTo>
                    <a:pt x="430501" y="32192"/>
                  </a:lnTo>
                  <a:lnTo>
                    <a:pt x="535074" y="32192"/>
                  </a:lnTo>
                  <a:lnTo>
                    <a:pt x="544130" y="3282"/>
                  </a:lnTo>
                  <a:lnTo>
                    <a:pt x="397326" y="3282"/>
                  </a:lnTo>
                  <a:lnTo>
                    <a:pt x="347512" y="159077"/>
                  </a:lnTo>
                  <a:cubicBezTo>
                    <a:pt x="336926" y="161748"/>
                    <a:pt x="323854" y="163028"/>
                    <a:pt x="310222" y="163028"/>
                  </a:cubicBezTo>
                  <a:cubicBezTo>
                    <a:pt x="280783" y="163028"/>
                    <a:pt x="257228" y="156063"/>
                    <a:pt x="243880" y="140499"/>
                  </a:cubicBezTo>
                  <a:cubicBezTo>
                    <a:pt x="233881" y="128781"/>
                    <a:pt x="229895" y="113695"/>
                    <a:pt x="232348" y="96830"/>
                  </a:cubicBezTo>
                  <a:cubicBezTo>
                    <a:pt x="238253" y="56690"/>
                    <a:pt x="277363" y="31370"/>
                    <a:pt x="329674" y="31370"/>
                  </a:cubicBezTo>
                  <a:cubicBezTo>
                    <a:pt x="340652" y="31370"/>
                    <a:pt x="351993" y="32018"/>
                    <a:pt x="362158" y="33328"/>
                  </a:cubicBezTo>
                  <a:lnTo>
                    <a:pt x="372488" y="3040"/>
                  </a:lnTo>
                  <a:cubicBezTo>
                    <a:pt x="359898" y="1140"/>
                    <a:pt x="344633" y="286"/>
                    <a:pt x="329693" y="286"/>
                  </a:cubicBezTo>
                  <a:cubicBezTo>
                    <a:pt x="283307" y="286"/>
                    <a:pt x="242993" y="16254"/>
                    <a:pt x="216882" y="44365"/>
                  </a:cubicBezTo>
                  <a:cubicBezTo>
                    <a:pt x="216091" y="45234"/>
                    <a:pt x="215212" y="45208"/>
                    <a:pt x="214713" y="45208"/>
                  </a:cubicBezTo>
                  <a:cubicBezTo>
                    <a:pt x="213892" y="45208"/>
                    <a:pt x="213378" y="45051"/>
                    <a:pt x="213579" y="44365"/>
                  </a:cubicBezTo>
                  <a:lnTo>
                    <a:pt x="226687" y="3322"/>
                  </a:lnTo>
                  <a:lnTo>
                    <a:pt x="188381" y="3322"/>
                  </a:lnTo>
                  <a:lnTo>
                    <a:pt x="146497" y="134679"/>
                  </a:lnTo>
                  <a:cubicBezTo>
                    <a:pt x="133188" y="95942"/>
                    <a:pt x="105765" y="44904"/>
                    <a:pt x="72225" y="3322"/>
                  </a:cubicBezTo>
                  <a:lnTo>
                    <a:pt x="31152" y="3322"/>
                  </a:lnTo>
                  <a:lnTo>
                    <a:pt x="428" y="98970"/>
                  </a:lnTo>
                  <a:cubicBezTo>
                    <a:pt x="15882" y="110355"/>
                    <a:pt x="20756" y="118706"/>
                    <a:pt x="24786" y="130510"/>
                  </a:cubicBezTo>
                </a:path>
              </a:pathLst>
            </a:custGeom>
            <a:solidFill>
              <a:srgbClr val="FFFFFF"/>
            </a:solidFill>
            <a:ln w="244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84B5122-28EB-CE30-D290-2ED531E4B68D}"/>
                </a:ext>
              </a:extLst>
            </p:cNvPr>
            <p:cNvSpPr/>
            <p:nvPr/>
          </p:nvSpPr>
          <p:spPr>
            <a:xfrm>
              <a:off x="22318179" y="13265161"/>
              <a:ext cx="58673" cy="72133"/>
            </a:xfrm>
            <a:custGeom>
              <a:avLst/>
              <a:gdLst>
                <a:gd name="connsiteX0" fmla="*/ 51787 w 58673"/>
                <a:gd name="connsiteY0" fmla="*/ 35137 h 72133"/>
                <a:gd name="connsiteX1" fmla="*/ 55811 w 58673"/>
                <a:gd name="connsiteY1" fmla="*/ 22148 h 72133"/>
                <a:gd name="connsiteX2" fmla="*/ 53591 w 58673"/>
                <a:gd name="connsiteY2" fmla="*/ 11605 h 72133"/>
                <a:gd name="connsiteX3" fmla="*/ 47606 w 58673"/>
                <a:gd name="connsiteY3" fmla="*/ 4875 h 72133"/>
                <a:gd name="connsiteX4" fmla="*/ 38820 w 58673"/>
                <a:gd name="connsiteY4" fmla="*/ 1314 h 72133"/>
                <a:gd name="connsiteX5" fmla="*/ 28231 w 58673"/>
                <a:gd name="connsiteY5" fmla="*/ 239 h 72133"/>
                <a:gd name="connsiteX6" fmla="*/ -70 w 58673"/>
                <a:gd name="connsiteY6" fmla="*/ 239 h 72133"/>
                <a:gd name="connsiteX7" fmla="*/ -70 w 58673"/>
                <a:gd name="connsiteY7" fmla="*/ 72373 h 72133"/>
                <a:gd name="connsiteX8" fmla="*/ 16049 w 58673"/>
                <a:gd name="connsiteY8" fmla="*/ 72373 h 72133"/>
                <a:gd name="connsiteX9" fmla="*/ 16049 w 58673"/>
                <a:gd name="connsiteY9" fmla="*/ 43546 h 72133"/>
                <a:gd name="connsiteX10" fmla="*/ 23995 w 58673"/>
                <a:gd name="connsiteY10" fmla="*/ 43546 h 72133"/>
                <a:gd name="connsiteX11" fmla="*/ 39283 w 58673"/>
                <a:gd name="connsiteY11" fmla="*/ 72373 h 72133"/>
                <a:gd name="connsiteX12" fmla="*/ 58603 w 58673"/>
                <a:gd name="connsiteY12" fmla="*/ 72373 h 72133"/>
                <a:gd name="connsiteX13" fmla="*/ 40013 w 58673"/>
                <a:gd name="connsiteY13" fmla="*/ 41915 h 72133"/>
                <a:gd name="connsiteX14" fmla="*/ 51787 w 58673"/>
                <a:gd name="connsiteY14" fmla="*/ 35137 h 72133"/>
                <a:gd name="connsiteX15" fmla="*/ 37785 w 58673"/>
                <a:gd name="connsiteY15" fmla="*/ 26626 h 72133"/>
                <a:gd name="connsiteX16" fmla="*/ 34530 w 58673"/>
                <a:gd name="connsiteY16" fmla="*/ 29027 h 72133"/>
                <a:gd name="connsiteX17" fmla="*/ 30145 w 58673"/>
                <a:gd name="connsiteY17" fmla="*/ 29945 h 72133"/>
                <a:gd name="connsiteX18" fmla="*/ 25548 w 58673"/>
                <a:gd name="connsiteY18" fmla="*/ 30094 h 72133"/>
                <a:gd name="connsiteX19" fmla="*/ 16049 w 58673"/>
                <a:gd name="connsiteY19" fmla="*/ 30094 h 72133"/>
                <a:gd name="connsiteX20" fmla="*/ 16049 w 58673"/>
                <a:gd name="connsiteY20" fmla="*/ 13692 h 72133"/>
                <a:gd name="connsiteX21" fmla="*/ 26584 w 58673"/>
                <a:gd name="connsiteY21" fmla="*/ 13692 h 72133"/>
                <a:gd name="connsiteX22" fmla="*/ 31023 w 58673"/>
                <a:gd name="connsiteY22" fmla="*/ 13998 h 72133"/>
                <a:gd name="connsiteX23" fmla="*/ 35055 w 58673"/>
                <a:gd name="connsiteY23" fmla="*/ 15166 h 72133"/>
                <a:gd name="connsiteX24" fmla="*/ 37942 w 58673"/>
                <a:gd name="connsiteY24" fmla="*/ 17661 h 72133"/>
                <a:gd name="connsiteX25" fmla="*/ 39079 w 58673"/>
                <a:gd name="connsiteY25" fmla="*/ 22046 h 72133"/>
                <a:gd name="connsiteX26" fmla="*/ 37785 w 58673"/>
                <a:gd name="connsiteY26" fmla="*/ 26626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73" h="72133">
                  <a:moveTo>
                    <a:pt x="51787" y="35137"/>
                  </a:moveTo>
                  <a:cubicBezTo>
                    <a:pt x="54469" y="31568"/>
                    <a:pt x="55811" y="27238"/>
                    <a:pt x="55811" y="22148"/>
                  </a:cubicBezTo>
                  <a:cubicBezTo>
                    <a:pt x="55811" y="17935"/>
                    <a:pt x="55065" y="14421"/>
                    <a:pt x="53591" y="11605"/>
                  </a:cubicBezTo>
                  <a:cubicBezTo>
                    <a:pt x="52108" y="8781"/>
                    <a:pt x="50116" y="6538"/>
                    <a:pt x="47606" y="4875"/>
                  </a:cubicBezTo>
                  <a:cubicBezTo>
                    <a:pt x="45088" y="3212"/>
                    <a:pt x="42162" y="2020"/>
                    <a:pt x="38820" y="1314"/>
                  </a:cubicBezTo>
                  <a:cubicBezTo>
                    <a:pt x="35487" y="600"/>
                    <a:pt x="31949" y="239"/>
                    <a:pt x="28231" y="239"/>
                  </a:cubicBezTo>
                  <a:lnTo>
                    <a:pt x="-70" y="239"/>
                  </a:lnTo>
                  <a:lnTo>
                    <a:pt x="-70" y="72373"/>
                  </a:lnTo>
                  <a:lnTo>
                    <a:pt x="16049" y="72373"/>
                  </a:lnTo>
                  <a:lnTo>
                    <a:pt x="16049" y="43546"/>
                  </a:lnTo>
                  <a:lnTo>
                    <a:pt x="23995" y="43546"/>
                  </a:lnTo>
                  <a:lnTo>
                    <a:pt x="39283" y="72373"/>
                  </a:lnTo>
                  <a:lnTo>
                    <a:pt x="58603" y="72373"/>
                  </a:lnTo>
                  <a:lnTo>
                    <a:pt x="40013" y="41915"/>
                  </a:lnTo>
                  <a:cubicBezTo>
                    <a:pt x="45174" y="40965"/>
                    <a:pt x="49096" y="38706"/>
                    <a:pt x="51787" y="35137"/>
                  </a:cubicBezTo>
                  <a:moveTo>
                    <a:pt x="37785" y="26626"/>
                  </a:moveTo>
                  <a:cubicBezTo>
                    <a:pt x="36930" y="27717"/>
                    <a:pt x="35840" y="28517"/>
                    <a:pt x="34530" y="29027"/>
                  </a:cubicBezTo>
                  <a:cubicBezTo>
                    <a:pt x="33220" y="29537"/>
                    <a:pt x="31761" y="29843"/>
                    <a:pt x="30145" y="29945"/>
                  </a:cubicBezTo>
                  <a:cubicBezTo>
                    <a:pt x="28529" y="30047"/>
                    <a:pt x="26992" y="30094"/>
                    <a:pt x="25548" y="30094"/>
                  </a:cubicBezTo>
                  <a:lnTo>
                    <a:pt x="16049" y="30094"/>
                  </a:lnTo>
                  <a:lnTo>
                    <a:pt x="16049" y="13692"/>
                  </a:lnTo>
                  <a:lnTo>
                    <a:pt x="26584" y="13692"/>
                  </a:lnTo>
                  <a:cubicBezTo>
                    <a:pt x="28027" y="13692"/>
                    <a:pt x="29502" y="13794"/>
                    <a:pt x="31023" y="13998"/>
                  </a:cubicBezTo>
                  <a:cubicBezTo>
                    <a:pt x="32537" y="14202"/>
                    <a:pt x="33879" y="14594"/>
                    <a:pt x="35055" y="15166"/>
                  </a:cubicBezTo>
                  <a:cubicBezTo>
                    <a:pt x="36216" y="15747"/>
                    <a:pt x="37181" y="16578"/>
                    <a:pt x="37942" y="17661"/>
                  </a:cubicBezTo>
                  <a:cubicBezTo>
                    <a:pt x="38703" y="18751"/>
                    <a:pt x="39079" y="20210"/>
                    <a:pt x="39079" y="22046"/>
                  </a:cubicBezTo>
                  <a:cubicBezTo>
                    <a:pt x="39079" y="24014"/>
                    <a:pt x="38648" y="25544"/>
                    <a:pt x="37785" y="26626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0DD804F-8CB0-8FC9-48E0-819E53716F4E}"/>
                </a:ext>
              </a:extLst>
            </p:cNvPr>
            <p:cNvSpPr/>
            <p:nvPr/>
          </p:nvSpPr>
          <p:spPr>
            <a:xfrm rot="7525294" flipV="1">
              <a:off x="22452790" y="13243930"/>
              <a:ext cx="30223" cy="17178"/>
            </a:xfrm>
            <a:custGeom>
              <a:avLst/>
              <a:gdLst>
                <a:gd name="connsiteX0" fmla="*/ 12199 w 30223"/>
                <a:gd name="connsiteY0" fmla="*/ 207 h 17178"/>
                <a:gd name="connsiteX1" fmla="*/ 30201 w 30223"/>
                <a:gd name="connsiteY1" fmla="*/ 207 h 17178"/>
                <a:gd name="connsiteX2" fmla="*/ 22295 w 30223"/>
                <a:gd name="connsiteY2" fmla="*/ 11322 h 17178"/>
                <a:gd name="connsiteX3" fmla="*/ -22 w 30223"/>
                <a:gd name="connsiteY3" fmla="*/ 17386 h 17178"/>
                <a:gd name="connsiteX4" fmla="*/ 12199 w 30223"/>
                <a:gd name="connsiteY4" fmla="*/ 207 h 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3" h="17178">
                  <a:moveTo>
                    <a:pt x="12199" y="207"/>
                  </a:moveTo>
                  <a:lnTo>
                    <a:pt x="30201" y="207"/>
                  </a:lnTo>
                  <a:lnTo>
                    <a:pt x="22295" y="11322"/>
                  </a:lnTo>
                  <a:lnTo>
                    <a:pt x="-22" y="17386"/>
                  </a:lnTo>
                  <a:lnTo>
                    <a:pt x="12199" y="20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7EC0401-8258-B6C0-8DAF-86F07B711AE9}"/>
                </a:ext>
              </a:extLst>
            </p:cNvPr>
            <p:cNvSpPr/>
            <p:nvPr/>
          </p:nvSpPr>
          <p:spPr>
            <a:xfrm>
              <a:off x="22437997" y="13265161"/>
              <a:ext cx="51543" cy="72133"/>
            </a:xfrm>
            <a:custGeom>
              <a:avLst/>
              <a:gdLst>
                <a:gd name="connsiteX0" fmla="*/ 16096 w 51543"/>
                <a:gd name="connsiteY0" fmla="*/ 43028 h 72133"/>
                <a:gd name="connsiteX1" fmla="*/ 47802 w 51543"/>
                <a:gd name="connsiteY1" fmla="*/ 43028 h 72133"/>
                <a:gd name="connsiteX2" fmla="*/ 47802 w 51543"/>
                <a:gd name="connsiteY2" fmla="*/ 28360 h 72133"/>
                <a:gd name="connsiteX3" fmla="*/ 16096 w 51543"/>
                <a:gd name="connsiteY3" fmla="*/ 28360 h 72133"/>
                <a:gd name="connsiteX4" fmla="*/ 16096 w 51543"/>
                <a:gd name="connsiteY4" fmla="*/ 14908 h 72133"/>
                <a:gd name="connsiteX5" fmla="*/ 49661 w 51543"/>
                <a:gd name="connsiteY5" fmla="*/ 14908 h 72133"/>
                <a:gd name="connsiteX6" fmla="*/ 49661 w 51543"/>
                <a:gd name="connsiteY6" fmla="*/ 239 h 72133"/>
                <a:gd name="connsiteX7" fmla="*/ -23 w 51543"/>
                <a:gd name="connsiteY7" fmla="*/ 239 h 72133"/>
                <a:gd name="connsiteX8" fmla="*/ -23 w 51543"/>
                <a:gd name="connsiteY8" fmla="*/ 72373 h 72133"/>
                <a:gd name="connsiteX9" fmla="*/ 51520 w 51543"/>
                <a:gd name="connsiteY9" fmla="*/ 72373 h 72133"/>
                <a:gd name="connsiteX10" fmla="*/ 51520 w 51543"/>
                <a:gd name="connsiteY10" fmla="*/ 57697 h 72133"/>
                <a:gd name="connsiteX11" fmla="*/ 16096 w 51543"/>
                <a:gd name="connsiteY11" fmla="*/ 57697 h 72133"/>
                <a:gd name="connsiteX12" fmla="*/ 16096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096" y="43028"/>
                  </a:moveTo>
                  <a:lnTo>
                    <a:pt x="47802" y="43028"/>
                  </a:lnTo>
                  <a:lnTo>
                    <a:pt x="47802" y="28360"/>
                  </a:lnTo>
                  <a:lnTo>
                    <a:pt x="16096" y="28360"/>
                  </a:lnTo>
                  <a:lnTo>
                    <a:pt x="16096" y="14908"/>
                  </a:lnTo>
                  <a:lnTo>
                    <a:pt x="49661" y="14908"/>
                  </a:lnTo>
                  <a:lnTo>
                    <a:pt x="49661" y="239"/>
                  </a:lnTo>
                  <a:lnTo>
                    <a:pt x="-23" y="239"/>
                  </a:lnTo>
                  <a:lnTo>
                    <a:pt x="-23" y="72373"/>
                  </a:lnTo>
                  <a:lnTo>
                    <a:pt x="51520" y="72373"/>
                  </a:lnTo>
                  <a:lnTo>
                    <a:pt x="51520" y="57697"/>
                  </a:lnTo>
                  <a:lnTo>
                    <a:pt x="16096" y="57697"/>
                  </a:lnTo>
                  <a:lnTo>
                    <a:pt x="16096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D1FDCE5-547F-EDF5-AA22-D1C8F2BFDD34}"/>
                </a:ext>
              </a:extLst>
            </p:cNvPr>
            <p:cNvSpPr/>
            <p:nvPr/>
          </p:nvSpPr>
          <p:spPr>
            <a:xfrm>
              <a:off x="22549249" y="13263325"/>
              <a:ext cx="52774" cy="75804"/>
            </a:xfrm>
            <a:custGeom>
              <a:avLst/>
              <a:gdLst>
                <a:gd name="connsiteX0" fmla="*/ 44074 w 52774"/>
                <a:gd name="connsiteY0" fmla="*/ 36204 h 75804"/>
                <a:gd name="connsiteX1" fmla="*/ 35955 w 52774"/>
                <a:gd name="connsiteY1" fmla="*/ 32737 h 75804"/>
                <a:gd name="connsiteX2" fmla="*/ 27852 w 52774"/>
                <a:gd name="connsiteY2" fmla="*/ 30297 h 75804"/>
                <a:gd name="connsiteX3" fmla="*/ 21609 w 52774"/>
                <a:gd name="connsiteY3" fmla="*/ 27340 h 75804"/>
                <a:gd name="connsiteX4" fmla="*/ 19130 w 52774"/>
                <a:gd name="connsiteY4" fmla="*/ 22344 h 75804"/>
                <a:gd name="connsiteX5" fmla="*/ 20157 w 52774"/>
                <a:gd name="connsiteY5" fmla="*/ 18884 h 75804"/>
                <a:gd name="connsiteX6" fmla="*/ 22848 w 52774"/>
                <a:gd name="connsiteY6" fmla="*/ 16586 h 75804"/>
                <a:gd name="connsiteX7" fmla="*/ 26362 w 52774"/>
                <a:gd name="connsiteY7" fmla="*/ 15315 h 75804"/>
                <a:gd name="connsiteX8" fmla="*/ 29970 w 52774"/>
                <a:gd name="connsiteY8" fmla="*/ 14908 h 75804"/>
                <a:gd name="connsiteX9" fmla="*/ 36324 w 52774"/>
                <a:gd name="connsiteY9" fmla="*/ 16084 h 75804"/>
                <a:gd name="connsiteX10" fmla="*/ 41642 w 52774"/>
                <a:gd name="connsiteY10" fmla="*/ 19700 h 75804"/>
                <a:gd name="connsiteX11" fmla="*/ 52694 w 52774"/>
                <a:gd name="connsiteY11" fmla="*/ 7777 h 75804"/>
                <a:gd name="connsiteX12" fmla="*/ 42262 w 52774"/>
                <a:gd name="connsiteY12" fmla="*/ 1965 h 75804"/>
                <a:gd name="connsiteX13" fmla="*/ 30284 w 52774"/>
                <a:gd name="connsiteY13" fmla="*/ 239 h 75804"/>
                <a:gd name="connsiteX14" fmla="*/ 19844 w 52774"/>
                <a:gd name="connsiteY14" fmla="*/ 1714 h 75804"/>
                <a:gd name="connsiteX15" fmla="*/ 10917 w 52774"/>
                <a:gd name="connsiteY15" fmla="*/ 6146 h 75804"/>
                <a:gd name="connsiteX16" fmla="*/ 4713 w 52774"/>
                <a:gd name="connsiteY16" fmla="*/ 13480 h 75804"/>
                <a:gd name="connsiteX17" fmla="*/ 2391 w 52774"/>
                <a:gd name="connsiteY17" fmla="*/ 23669 h 75804"/>
                <a:gd name="connsiteX18" fmla="*/ 4924 w 52774"/>
                <a:gd name="connsiteY18" fmla="*/ 33349 h 75804"/>
                <a:gd name="connsiteX19" fmla="*/ 11278 w 52774"/>
                <a:gd name="connsiteY19" fmla="*/ 39255 h 75804"/>
                <a:gd name="connsiteX20" fmla="*/ 19538 w 52774"/>
                <a:gd name="connsiteY20" fmla="*/ 42824 h 75804"/>
                <a:gd name="connsiteX21" fmla="*/ 27797 w 52774"/>
                <a:gd name="connsiteY21" fmla="*/ 45476 h 75804"/>
                <a:gd name="connsiteX22" fmla="*/ 34159 w 52774"/>
                <a:gd name="connsiteY22" fmla="*/ 48684 h 75804"/>
                <a:gd name="connsiteX23" fmla="*/ 36677 w 52774"/>
                <a:gd name="connsiteY23" fmla="*/ 53830 h 75804"/>
                <a:gd name="connsiteX24" fmla="*/ 35704 w 52774"/>
                <a:gd name="connsiteY24" fmla="*/ 57195 h 75804"/>
                <a:gd name="connsiteX25" fmla="*/ 33124 w 52774"/>
                <a:gd name="connsiteY25" fmla="*/ 59532 h 75804"/>
                <a:gd name="connsiteX26" fmla="*/ 29507 w 52774"/>
                <a:gd name="connsiteY26" fmla="*/ 60913 h 75804"/>
                <a:gd name="connsiteX27" fmla="*/ 25531 w 52774"/>
                <a:gd name="connsiteY27" fmla="*/ 61368 h 75804"/>
                <a:gd name="connsiteX28" fmla="*/ 17734 w 52774"/>
                <a:gd name="connsiteY28" fmla="*/ 59587 h 75804"/>
                <a:gd name="connsiteX29" fmla="*/ 11482 w 52774"/>
                <a:gd name="connsiteY29" fmla="*/ 54543 h 75804"/>
                <a:gd name="connsiteX30" fmla="*/ 22 w 52774"/>
                <a:gd name="connsiteY30" fmla="*/ 66976 h 75804"/>
                <a:gd name="connsiteX31" fmla="*/ 11380 w 52774"/>
                <a:gd name="connsiteY31" fmla="*/ 73903 h 75804"/>
                <a:gd name="connsiteX32" fmla="*/ 24597 w 52774"/>
                <a:gd name="connsiteY32" fmla="*/ 76044 h 75804"/>
                <a:gd name="connsiteX33" fmla="*/ 35398 w 52774"/>
                <a:gd name="connsiteY33" fmla="*/ 74616 h 75804"/>
                <a:gd name="connsiteX34" fmla="*/ 44380 w 52774"/>
                <a:gd name="connsiteY34" fmla="*/ 70232 h 75804"/>
                <a:gd name="connsiteX35" fmla="*/ 50522 w 52774"/>
                <a:gd name="connsiteY35" fmla="*/ 62795 h 75804"/>
                <a:gd name="connsiteX36" fmla="*/ 52796 w 52774"/>
                <a:gd name="connsiteY36" fmla="*/ 52300 h 75804"/>
                <a:gd name="connsiteX37" fmla="*/ 50326 w 52774"/>
                <a:gd name="connsiteY37" fmla="*/ 42213 h 75804"/>
                <a:gd name="connsiteX38" fmla="*/ 44074 w 52774"/>
                <a:gd name="connsiteY38" fmla="*/ 36204 h 7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774" h="75804">
                  <a:moveTo>
                    <a:pt x="44074" y="36204"/>
                  </a:moveTo>
                  <a:cubicBezTo>
                    <a:pt x="41556" y="34706"/>
                    <a:pt x="38850" y="33553"/>
                    <a:pt x="35955" y="32737"/>
                  </a:cubicBezTo>
                  <a:cubicBezTo>
                    <a:pt x="33077" y="31921"/>
                    <a:pt x="30370" y="31105"/>
                    <a:pt x="27852" y="30297"/>
                  </a:cubicBezTo>
                  <a:cubicBezTo>
                    <a:pt x="25342" y="29482"/>
                    <a:pt x="23248" y="28493"/>
                    <a:pt x="21609" y="27340"/>
                  </a:cubicBezTo>
                  <a:cubicBezTo>
                    <a:pt x="19946" y="26187"/>
                    <a:pt x="19130" y="24524"/>
                    <a:pt x="19130" y="22344"/>
                  </a:cubicBezTo>
                  <a:cubicBezTo>
                    <a:pt x="19130" y="20987"/>
                    <a:pt x="19475" y="19834"/>
                    <a:pt x="20157" y="18884"/>
                  </a:cubicBezTo>
                  <a:cubicBezTo>
                    <a:pt x="20848" y="17927"/>
                    <a:pt x="21750" y="17167"/>
                    <a:pt x="22848" y="16586"/>
                  </a:cubicBezTo>
                  <a:cubicBezTo>
                    <a:pt x="23946" y="16014"/>
                    <a:pt x="25107" y="15590"/>
                    <a:pt x="26362" y="15315"/>
                  </a:cubicBezTo>
                  <a:cubicBezTo>
                    <a:pt x="27601" y="15049"/>
                    <a:pt x="28794" y="14908"/>
                    <a:pt x="29970" y="14908"/>
                  </a:cubicBezTo>
                  <a:cubicBezTo>
                    <a:pt x="31963" y="14908"/>
                    <a:pt x="34081" y="15300"/>
                    <a:pt x="36324" y="16084"/>
                  </a:cubicBezTo>
                  <a:cubicBezTo>
                    <a:pt x="38559" y="16861"/>
                    <a:pt x="40324" y="18069"/>
                    <a:pt x="41642" y="19700"/>
                  </a:cubicBezTo>
                  <a:lnTo>
                    <a:pt x="52694" y="7777"/>
                  </a:lnTo>
                  <a:cubicBezTo>
                    <a:pt x="49604" y="5063"/>
                    <a:pt x="46113" y="3126"/>
                    <a:pt x="42262" y="1965"/>
                  </a:cubicBezTo>
                  <a:cubicBezTo>
                    <a:pt x="38410" y="812"/>
                    <a:pt x="34410" y="239"/>
                    <a:pt x="30284" y="239"/>
                  </a:cubicBezTo>
                  <a:cubicBezTo>
                    <a:pt x="26699" y="239"/>
                    <a:pt x="23224" y="733"/>
                    <a:pt x="19844" y="1714"/>
                  </a:cubicBezTo>
                  <a:cubicBezTo>
                    <a:pt x="16471" y="2702"/>
                    <a:pt x="13490" y="4177"/>
                    <a:pt x="10917" y="6146"/>
                  </a:cubicBezTo>
                  <a:cubicBezTo>
                    <a:pt x="8336" y="8115"/>
                    <a:pt x="6266" y="10562"/>
                    <a:pt x="4713" y="13480"/>
                  </a:cubicBezTo>
                  <a:cubicBezTo>
                    <a:pt x="3159" y="16406"/>
                    <a:pt x="2391" y="19802"/>
                    <a:pt x="2391" y="23669"/>
                  </a:cubicBezTo>
                  <a:cubicBezTo>
                    <a:pt x="2391" y="27678"/>
                    <a:pt x="3238" y="30909"/>
                    <a:pt x="4924" y="33349"/>
                  </a:cubicBezTo>
                  <a:cubicBezTo>
                    <a:pt x="6611" y="35796"/>
                    <a:pt x="8729" y="37765"/>
                    <a:pt x="11278" y="39255"/>
                  </a:cubicBezTo>
                  <a:cubicBezTo>
                    <a:pt x="13827" y="40754"/>
                    <a:pt x="16573" y="41946"/>
                    <a:pt x="19538" y="42824"/>
                  </a:cubicBezTo>
                  <a:cubicBezTo>
                    <a:pt x="22503" y="43711"/>
                    <a:pt x="25248" y="44597"/>
                    <a:pt x="27797" y="45476"/>
                  </a:cubicBezTo>
                  <a:cubicBezTo>
                    <a:pt x="30347" y="46354"/>
                    <a:pt x="32457" y="47429"/>
                    <a:pt x="34159" y="48684"/>
                  </a:cubicBezTo>
                  <a:cubicBezTo>
                    <a:pt x="35838" y="49939"/>
                    <a:pt x="36677" y="51657"/>
                    <a:pt x="36677" y="53830"/>
                  </a:cubicBezTo>
                  <a:cubicBezTo>
                    <a:pt x="36677" y="55124"/>
                    <a:pt x="36347" y="56238"/>
                    <a:pt x="35704" y="57195"/>
                  </a:cubicBezTo>
                  <a:cubicBezTo>
                    <a:pt x="35053" y="58144"/>
                    <a:pt x="34190" y="58920"/>
                    <a:pt x="33124" y="59532"/>
                  </a:cubicBezTo>
                  <a:cubicBezTo>
                    <a:pt x="32057" y="60144"/>
                    <a:pt x="30849" y="60607"/>
                    <a:pt x="29507" y="60913"/>
                  </a:cubicBezTo>
                  <a:cubicBezTo>
                    <a:pt x="28174" y="61219"/>
                    <a:pt x="26841" y="61368"/>
                    <a:pt x="25531" y="61368"/>
                  </a:cubicBezTo>
                  <a:cubicBezTo>
                    <a:pt x="22848" y="61368"/>
                    <a:pt x="20244" y="60772"/>
                    <a:pt x="17734" y="59587"/>
                  </a:cubicBezTo>
                  <a:cubicBezTo>
                    <a:pt x="15216" y="58395"/>
                    <a:pt x="13129" y="56716"/>
                    <a:pt x="11482" y="54543"/>
                  </a:cubicBezTo>
                  <a:lnTo>
                    <a:pt x="22" y="66976"/>
                  </a:lnTo>
                  <a:cubicBezTo>
                    <a:pt x="3520" y="70169"/>
                    <a:pt x="7317" y="72475"/>
                    <a:pt x="11380" y="73903"/>
                  </a:cubicBezTo>
                  <a:cubicBezTo>
                    <a:pt x="15443" y="75330"/>
                    <a:pt x="19844" y="76044"/>
                    <a:pt x="24597" y="76044"/>
                  </a:cubicBezTo>
                  <a:cubicBezTo>
                    <a:pt x="28386" y="76044"/>
                    <a:pt x="31978" y="75565"/>
                    <a:pt x="35398" y="74616"/>
                  </a:cubicBezTo>
                  <a:cubicBezTo>
                    <a:pt x="38795" y="73667"/>
                    <a:pt x="41799" y="72200"/>
                    <a:pt x="44380" y="70232"/>
                  </a:cubicBezTo>
                  <a:cubicBezTo>
                    <a:pt x="46961" y="68263"/>
                    <a:pt x="49016" y="65784"/>
                    <a:pt x="50522" y="62795"/>
                  </a:cubicBezTo>
                  <a:cubicBezTo>
                    <a:pt x="52036" y="59807"/>
                    <a:pt x="52796" y="56308"/>
                    <a:pt x="52796" y="52300"/>
                  </a:cubicBezTo>
                  <a:cubicBezTo>
                    <a:pt x="52796" y="48088"/>
                    <a:pt x="51965" y="44731"/>
                    <a:pt x="50326" y="42213"/>
                  </a:cubicBezTo>
                  <a:cubicBezTo>
                    <a:pt x="48663" y="39703"/>
                    <a:pt x="46584" y="37694"/>
                    <a:pt x="44074" y="36204"/>
                  </a:cubicBezTo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FB3B3F3-F111-1BDB-2B3A-91511D53DFC2}"/>
                </a:ext>
              </a:extLst>
            </p:cNvPr>
            <p:cNvSpPr/>
            <p:nvPr/>
          </p:nvSpPr>
          <p:spPr>
            <a:xfrm>
              <a:off x="22666894" y="13265161"/>
              <a:ext cx="51543" cy="72133"/>
            </a:xfrm>
            <a:custGeom>
              <a:avLst/>
              <a:gdLst>
                <a:gd name="connsiteX0" fmla="*/ 16181 w 51543"/>
                <a:gd name="connsiteY0" fmla="*/ 43028 h 72133"/>
                <a:gd name="connsiteX1" fmla="*/ 47894 w 51543"/>
                <a:gd name="connsiteY1" fmla="*/ 43028 h 72133"/>
                <a:gd name="connsiteX2" fmla="*/ 47894 w 51543"/>
                <a:gd name="connsiteY2" fmla="*/ 28360 h 72133"/>
                <a:gd name="connsiteX3" fmla="*/ 16181 w 51543"/>
                <a:gd name="connsiteY3" fmla="*/ 28360 h 72133"/>
                <a:gd name="connsiteX4" fmla="*/ 16181 w 51543"/>
                <a:gd name="connsiteY4" fmla="*/ 14908 h 72133"/>
                <a:gd name="connsiteX5" fmla="*/ 49753 w 51543"/>
                <a:gd name="connsiteY5" fmla="*/ 14908 h 72133"/>
                <a:gd name="connsiteX6" fmla="*/ 49753 w 51543"/>
                <a:gd name="connsiteY6" fmla="*/ 239 h 72133"/>
                <a:gd name="connsiteX7" fmla="*/ 69 w 51543"/>
                <a:gd name="connsiteY7" fmla="*/ 239 h 72133"/>
                <a:gd name="connsiteX8" fmla="*/ 69 w 51543"/>
                <a:gd name="connsiteY8" fmla="*/ 72373 h 72133"/>
                <a:gd name="connsiteX9" fmla="*/ 51612 w 51543"/>
                <a:gd name="connsiteY9" fmla="*/ 72373 h 72133"/>
                <a:gd name="connsiteX10" fmla="*/ 51612 w 51543"/>
                <a:gd name="connsiteY10" fmla="*/ 57697 h 72133"/>
                <a:gd name="connsiteX11" fmla="*/ 16181 w 51543"/>
                <a:gd name="connsiteY11" fmla="*/ 57697 h 72133"/>
                <a:gd name="connsiteX12" fmla="*/ 16181 w 51543"/>
                <a:gd name="connsiteY12" fmla="*/ 4302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43" h="72133">
                  <a:moveTo>
                    <a:pt x="16181" y="43028"/>
                  </a:moveTo>
                  <a:lnTo>
                    <a:pt x="47894" y="43028"/>
                  </a:lnTo>
                  <a:lnTo>
                    <a:pt x="47894" y="28360"/>
                  </a:lnTo>
                  <a:lnTo>
                    <a:pt x="16181" y="28360"/>
                  </a:lnTo>
                  <a:lnTo>
                    <a:pt x="16181" y="14908"/>
                  </a:lnTo>
                  <a:lnTo>
                    <a:pt x="49753" y="14908"/>
                  </a:lnTo>
                  <a:lnTo>
                    <a:pt x="49753" y="239"/>
                  </a:lnTo>
                  <a:lnTo>
                    <a:pt x="69" y="239"/>
                  </a:lnTo>
                  <a:lnTo>
                    <a:pt x="69" y="72373"/>
                  </a:lnTo>
                  <a:lnTo>
                    <a:pt x="51612" y="72373"/>
                  </a:lnTo>
                  <a:lnTo>
                    <a:pt x="51612" y="57697"/>
                  </a:lnTo>
                  <a:lnTo>
                    <a:pt x="16181" y="57697"/>
                  </a:lnTo>
                  <a:lnTo>
                    <a:pt x="16181" y="4302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FEEC3AF-71E7-9E38-1CC1-14AC59F8D27F}"/>
                </a:ext>
              </a:extLst>
            </p:cNvPr>
            <p:cNvSpPr/>
            <p:nvPr/>
          </p:nvSpPr>
          <p:spPr>
            <a:xfrm>
              <a:off x="22776075" y="13265161"/>
              <a:ext cx="76738" cy="72133"/>
            </a:xfrm>
            <a:custGeom>
              <a:avLst/>
              <a:gdLst>
                <a:gd name="connsiteX0" fmla="*/ 31722 w 76738"/>
                <a:gd name="connsiteY0" fmla="*/ 239 h 72133"/>
                <a:gd name="connsiteX1" fmla="*/ 118 w 76738"/>
                <a:gd name="connsiteY1" fmla="*/ 72373 h 72133"/>
                <a:gd name="connsiteX2" fmla="*/ 17877 w 76738"/>
                <a:gd name="connsiteY2" fmla="*/ 72373 h 72133"/>
                <a:gd name="connsiteX3" fmla="*/ 23972 w 76738"/>
                <a:gd name="connsiteY3" fmla="*/ 57093 h 72133"/>
                <a:gd name="connsiteX4" fmla="*/ 52383 w 76738"/>
                <a:gd name="connsiteY4" fmla="*/ 57093 h 72133"/>
                <a:gd name="connsiteX5" fmla="*/ 58682 w 76738"/>
                <a:gd name="connsiteY5" fmla="*/ 72373 h 72133"/>
                <a:gd name="connsiteX6" fmla="*/ 76856 w 76738"/>
                <a:gd name="connsiteY6" fmla="*/ 72373 h 72133"/>
                <a:gd name="connsiteX7" fmla="*/ 45049 w 76738"/>
                <a:gd name="connsiteY7" fmla="*/ 239 h 72133"/>
                <a:gd name="connsiteX8" fmla="*/ 31722 w 76738"/>
                <a:gd name="connsiteY8" fmla="*/ 239 h 72133"/>
                <a:gd name="connsiteX9" fmla="*/ 29031 w 76738"/>
                <a:gd name="connsiteY9" fmla="*/ 43648 h 72133"/>
                <a:gd name="connsiteX10" fmla="*/ 37911 w 76738"/>
                <a:gd name="connsiteY10" fmla="*/ 21222 h 72133"/>
                <a:gd name="connsiteX11" fmla="*/ 46908 w 76738"/>
                <a:gd name="connsiteY11" fmla="*/ 43648 h 72133"/>
                <a:gd name="connsiteX12" fmla="*/ 29031 w 76738"/>
                <a:gd name="connsiteY12" fmla="*/ 43648 h 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38" h="72133">
                  <a:moveTo>
                    <a:pt x="31722" y="239"/>
                  </a:moveTo>
                  <a:lnTo>
                    <a:pt x="118" y="72373"/>
                  </a:lnTo>
                  <a:lnTo>
                    <a:pt x="17877" y="72373"/>
                  </a:lnTo>
                  <a:lnTo>
                    <a:pt x="23972" y="57093"/>
                  </a:lnTo>
                  <a:lnTo>
                    <a:pt x="52383" y="57093"/>
                  </a:lnTo>
                  <a:lnTo>
                    <a:pt x="58682" y="72373"/>
                  </a:lnTo>
                  <a:lnTo>
                    <a:pt x="76856" y="72373"/>
                  </a:lnTo>
                  <a:lnTo>
                    <a:pt x="45049" y="239"/>
                  </a:lnTo>
                  <a:lnTo>
                    <a:pt x="31722" y="239"/>
                  </a:lnTo>
                  <a:close/>
                  <a:moveTo>
                    <a:pt x="29031" y="43648"/>
                  </a:moveTo>
                  <a:lnTo>
                    <a:pt x="37911" y="21222"/>
                  </a:lnTo>
                  <a:lnTo>
                    <a:pt x="46908" y="43648"/>
                  </a:lnTo>
                  <a:lnTo>
                    <a:pt x="29031" y="43648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5A3CA38-52A8-752C-D207-362E733CADD0}"/>
                </a:ext>
              </a:extLst>
            </p:cNvPr>
            <p:cNvSpPr/>
            <p:nvPr/>
          </p:nvSpPr>
          <p:spPr>
            <a:xfrm>
              <a:off x="22912420" y="13265161"/>
              <a:ext cx="61654" cy="73969"/>
            </a:xfrm>
            <a:custGeom>
              <a:avLst/>
              <a:gdLst>
                <a:gd name="connsiteX0" fmla="*/ 45713 w 61654"/>
                <a:gd name="connsiteY0" fmla="*/ 43947 h 73969"/>
                <a:gd name="connsiteX1" fmla="*/ 44622 w 61654"/>
                <a:gd name="connsiteY1" fmla="*/ 50159 h 73969"/>
                <a:gd name="connsiteX2" fmla="*/ 41587 w 61654"/>
                <a:gd name="connsiteY2" fmla="*/ 55101 h 73969"/>
                <a:gd name="connsiteX3" fmla="*/ 36935 w 61654"/>
                <a:gd name="connsiteY3" fmla="*/ 58364 h 73969"/>
                <a:gd name="connsiteX4" fmla="*/ 31052 w 61654"/>
                <a:gd name="connsiteY4" fmla="*/ 59533 h 73969"/>
                <a:gd name="connsiteX5" fmla="*/ 25114 w 61654"/>
                <a:gd name="connsiteY5" fmla="*/ 58364 h 73969"/>
                <a:gd name="connsiteX6" fmla="*/ 20416 w 61654"/>
                <a:gd name="connsiteY6" fmla="*/ 55101 h 73969"/>
                <a:gd name="connsiteX7" fmla="*/ 17356 w 61654"/>
                <a:gd name="connsiteY7" fmla="*/ 50159 h 73969"/>
                <a:gd name="connsiteX8" fmla="*/ 16282 w 61654"/>
                <a:gd name="connsiteY8" fmla="*/ 43947 h 73969"/>
                <a:gd name="connsiteX9" fmla="*/ 16282 w 61654"/>
                <a:gd name="connsiteY9" fmla="*/ 240 h 73969"/>
                <a:gd name="connsiteX10" fmla="*/ 170 w 61654"/>
                <a:gd name="connsiteY10" fmla="*/ 240 h 73969"/>
                <a:gd name="connsiteX11" fmla="*/ 170 w 61654"/>
                <a:gd name="connsiteY11" fmla="*/ 44559 h 73969"/>
                <a:gd name="connsiteX12" fmla="*/ 2131 w 61654"/>
                <a:gd name="connsiteY12" fmla="*/ 56380 h 73969"/>
                <a:gd name="connsiteX13" fmla="*/ 7975 w 61654"/>
                <a:gd name="connsiteY13" fmla="*/ 65753 h 73969"/>
                <a:gd name="connsiteX14" fmla="*/ 17623 w 61654"/>
                <a:gd name="connsiteY14" fmla="*/ 71966 h 73969"/>
                <a:gd name="connsiteX15" fmla="*/ 31052 w 61654"/>
                <a:gd name="connsiteY15" fmla="*/ 74209 h 73969"/>
                <a:gd name="connsiteX16" fmla="*/ 44379 w 61654"/>
                <a:gd name="connsiteY16" fmla="*/ 71966 h 73969"/>
                <a:gd name="connsiteX17" fmla="*/ 54027 w 61654"/>
                <a:gd name="connsiteY17" fmla="*/ 65753 h 73969"/>
                <a:gd name="connsiteX18" fmla="*/ 59871 w 61654"/>
                <a:gd name="connsiteY18" fmla="*/ 56380 h 73969"/>
                <a:gd name="connsiteX19" fmla="*/ 61824 w 61654"/>
                <a:gd name="connsiteY19" fmla="*/ 44559 h 73969"/>
                <a:gd name="connsiteX20" fmla="*/ 61824 w 61654"/>
                <a:gd name="connsiteY20" fmla="*/ 240 h 73969"/>
                <a:gd name="connsiteX21" fmla="*/ 45713 w 61654"/>
                <a:gd name="connsiteY21" fmla="*/ 240 h 73969"/>
                <a:gd name="connsiteX22" fmla="*/ 45713 w 61654"/>
                <a:gd name="connsiteY22" fmla="*/ 43947 h 7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654" h="73969">
                  <a:moveTo>
                    <a:pt x="45713" y="43947"/>
                  </a:moveTo>
                  <a:cubicBezTo>
                    <a:pt x="45713" y="46190"/>
                    <a:pt x="45360" y="48261"/>
                    <a:pt x="44622" y="50159"/>
                  </a:cubicBezTo>
                  <a:cubicBezTo>
                    <a:pt x="43909" y="52065"/>
                    <a:pt x="42897" y="53713"/>
                    <a:pt x="41587" y="55101"/>
                  </a:cubicBezTo>
                  <a:cubicBezTo>
                    <a:pt x="40277" y="56497"/>
                    <a:pt x="38731" y="57580"/>
                    <a:pt x="36935" y="58364"/>
                  </a:cubicBezTo>
                  <a:cubicBezTo>
                    <a:pt x="35155" y="59148"/>
                    <a:pt x="33186" y="59533"/>
                    <a:pt x="31052" y="59533"/>
                  </a:cubicBezTo>
                  <a:cubicBezTo>
                    <a:pt x="28919" y="59533"/>
                    <a:pt x="26926" y="59148"/>
                    <a:pt x="25114" y="58364"/>
                  </a:cubicBezTo>
                  <a:cubicBezTo>
                    <a:pt x="23287" y="57580"/>
                    <a:pt x="21718" y="56497"/>
                    <a:pt x="20416" y="55101"/>
                  </a:cubicBezTo>
                  <a:cubicBezTo>
                    <a:pt x="19098" y="53713"/>
                    <a:pt x="18086" y="52065"/>
                    <a:pt x="17356" y="50159"/>
                  </a:cubicBezTo>
                  <a:cubicBezTo>
                    <a:pt x="16643" y="48261"/>
                    <a:pt x="16282" y="46190"/>
                    <a:pt x="16282" y="43947"/>
                  </a:cubicBezTo>
                  <a:lnTo>
                    <a:pt x="16282" y="240"/>
                  </a:lnTo>
                  <a:lnTo>
                    <a:pt x="170" y="240"/>
                  </a:lnTo>
                  <a:lnTo>
                    <a:pt x="170" y="44559"/>
                  </a:lnTo>
                  <a:cubicBezTo>
                    <a:pt x="170" y="48841"/>
                    <a:pt x="821" y="52779"/>
                    <a:pt x="2131" y="56380"/>
                  </a:cubicBezTo>
                  <a:cubicBezTo>
                    <a:pt x="3441" y="59980"/>
                    <a:pt x="5386" y="63102"/>
                    <a:pt x="7975" y="65753"/>
                  </a:cubicBezTo>
                  <a:cubicBezTo>
                    <a:pt x="10548" y="68397"/>
                    <a:pt x="13756" y="70475"/>
                    <a:pt x="17623" y="71966"/>
                  </a:cubicBezTo>
                  <a:cubicBezTo>
                    <a:pt x="21482" y="73456"/>
                    <a:pt x="25954" y="74209"/>
                    <a:pt x="31052" y="74209"/>
                  </a:cubicBezTo>
                  <a:cubicBezTo>
                    <a:pt x="36072" y="74209"/>
                    <a:pt x="40512" y="73456"/>
                    <a:pt x="44379" y="71966"/>
                  </a:cubicBezTo>
                  <a:cubicBezTo>
                    <a:pt x="48231" y="70475"/>
                    <a:pt x="51447" y="68397"/>
                    <a:pt x="54027" y="65753"/>
                  </a:cubicBezTo>
                  <a:cubicBezTo>
                    <a:pt x="56616" y="63102"/>
                    <a:pt x="58553" y="59980"/>
                    <a:pt x="59871" y="56380"/>
                  </a:cubicBezTo>
                  <a:cubicBezTo>
                    <a:pt x="61173" y="52779"/>
                    <a:pt x="61824" y="48841"/>
                    <a:pt x="61824" y="44559"/>
                  </a:cubicBezTo>
                  <a:lnTo>
                    <a:pt x="61824" y="240"/>
                  </a:lnTo>
                  <a:lnTo>
                    <a:pt x="45713" y="240"/>
                  </a:lnTo>
                  <a:lnTo>
                    <a:pt x="45713" y="43947"/>
                  </a:lnTo>
                  <a:close/>
                </a:path>
              </a:pathLst>
            </a:custGeom>
            <a:solidFill>
              <a:srgbClr val="800064"/>
            </a:solidFill>
            <a:ln w="78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3977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29" r:id="rId24"/>
    <p:sldLayoutId id="2147484030" r:id="rId25"/>
    <p:sldLayoutId id="2147484031" r:id="rId26"/>
    <p:sldLayoutId id="2147484032" r:id="rId27"/>
    <p:sldLayoutId id="2147484033" r:id="rId28"/>
    <p:sldLayoutId id="2147484034" r:id="rId29"/>
    <p:sldLayoutId id="2147484035" r:id="rId30"/>
    <p:sldLayoutId id="2147484036" r:id="rId31"/>
    <p:sldLayoutId id="2147484037" r:id="rId32"/>
    <p:sldLayoutId id="2147484038" r:id="rId33"/>
    <p:sldLayoutId id="2147484039" r:id="rId34"/>
    <p:sldLayoutId id="2147484040" r:id="rId35"/>
    <p:sldLayoutId id="2147484041" r:id="rId36"/>
    <p:sldLayoutId id="2147484042" r:id="rId37"/>
    <p:sldLayoutId id="2147484043" r:id="rId38"/>
    <p:sldLayoutId id="2147484044" r:id="rId39"/>
    <p:sldLayoutId id="2147484045" r:id="rId40"/>
    <p:sldLayoutId id="2147484046" r:id="rId41"/>
    <p:sldLayoutId id="2147484047" r:id="rId42"/>
    <p:sldLayoutId id="2147484048" r:id="rId43"/>
    <p:sldLayoutId id="2147484049" r:id="rId44"/>
    <p:sldLayoutId id="2147484050" r:id="rId45"/>
    <p:sldLayoutId id="2147484051" r:id="rId46"/>
    <p:sldLayoutId id="2147484052" r:id="rId47"/>
    <p:sldLayoutId id="2147484053" r:id="rId48"/>
    <p:sldLayoutId id="2147484054" r:id="rId49"/>
    <p:sldLayoutId id="2147484055" r:id="rId50"/>
    <p:sldLayoutId id="2147484056" r:id="rId51"/>
    <p:sldLayoutId id="2147484057" r:id="rId52"/>
    <p:sldLayoutId id="2147484058" r:id="rId53"/>
    <p:sldLayoutId id="2147484059" r:id="rId54"/>
    <p:sldLayoutId id="2147484060" r:id="rId55"/>
    <p:sldLayoutId id="2147484061" r:id="rId56"/>
    <p:sldLayoutId id="2147484062" r:id="rId57"/>
    <p:sldLayoutId id="2147484063" r:id="rId58"/>
    <p:sldLayoutId id="2147484064" r:id="rId59"/>
    <p:sldLayoutId id="2147484065" r:id="rId60"/>
    <p:sldLayoutId id="2147484066" r:id="rId61"/>
    <p:sldLayoutId id="2147484067" r:id="rId62"/>
    <p:sldLayoutId id="2147484068" r:id="rId63"/>
    <p:sldLayoutId id="2147484069" r:id="rId64"/>
    <p:sldLayoutId id="2147484070" r:id="rId65"/>
    <p:sldLayoutId id="2147484071" r:id="rId66"/>
    <p:sldLayoutId id="2147484072" r:id="rId67"/>
    <p:sldLayoutId id="2147484073" r:id="rId68"/>
    <p:sldLayoutId id="2147484074" r:id="rId6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venir LT Std 65 Medium" panose="020B0803020203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804">
          <p15:clr>
            <a:srgbClr val="F26B43"/>
          </p15:clr>
        </p15:guide>
        <p15:guide id="10" pos="14548">
          <p15:clr>
            <a:srgbClr val="F26B43"/>
          </p15:clr>
        </p15:guide>
        <p15:guide id="11" pos="5117">
          <p15:clr>
            <a:srgbClr val="F26B43"/>
          </p15:clr>
        </p15:guide>
        <p15:guide id="12" pos="10234">
          <p15:clr>
            <a:srgbClr val="F26B43"/>
          </p15:clr>
        </p15:guide>
        <p15:guide id="13" orient="horz">
          <p15:clr>
            <a:srgbClr val="F26B43"/>
          </p15:clr>
        </p15:guide>
        <p15:guide id="14" orient="horz" pos="7994">
          <p15:clr>
            <a:srgbClr val="F26B43"/>
          </p15:clr>
        </p15:guide>
        <p15:guide id="15" orient="horz" pos="2880">
          <p15:clr>
            <a:srgbClr val="F26B43"/>
          </p15:clr>
        </p15:guide>
        <p15:guide id="16" orient="horz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4934513" y="3354741"/>
            <a:ext cx="8160437" cy="3216906"/>
          </a:xfrm>
        </p:spPr>
        <p:txBody>
          <a:bodyPr/>
          <a:lstStyle/>
          <a:p>
            <a:r>
              <a:rPr lang="fr-FR" sz="8000" b="1" cap="all" dirty="0">
                <a:latin typeface="Aptos" panose="020B0004020202020204" pitchFamily="34" charset="0"/>
              </a:rPr>
              <a:t>RAB MODEL for High Speed</a:t>
            </a:r>
          </a:p>
          <a:p>
            <a:r>
              <a:rPr lang="fr-FR" sz="4800" dirty="0">
                <a:latin typeface="Aptos" panose="020B0004020202020204" pitchFamily="34" charset="0"/>
              </a:rPr>
              <a:t>27th Florence Rail Forum</a:t>
            </a:r>
          </a:p>
        </p:txBody>
      </p:sp>
    </p:spTree>
    <p:extLst>
      <p:ext uri="{BB962C8B-B14F-4D97-AF65-F5344CB8AC3E}">
        <p14:creationId xmlns:p14="http://schemas.microsoft.com/office/powerpoint/2010/main" val="27538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308ED-4C60-1246-BC47-E914CA749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857FF95-6E01-E106-C30C-A870886B2A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>
                <a:latin typeface="Aptos" panose="020B0004020202020204" pitchFamily="34" charset="0"/>
              </a:rPr>
              <a:pPr/>
              <a:t>2</a:t>
            </a:fld>
            <a:endParaRPr lang="fr-FR">
              <a:latin typeface="Aptos" panose="020B0004020202020204" pitchFamily="34" charset="0"/>
            </a:endParaRPr>
          </a:p>
        </p:txBody>
      </p:sp>
      <p:sp>
        <p:nvSpPr>
          <p:cNvPr id="18" name="Espace réservé pour une image  36">
            <a:extLst>
              <a:ext uri="{FF2B5EF4-FFF2-40B4-BE49-F238E27FC236}">
                <a16:creationId xmlns:a16="http://schemas.microsoft.com/office/drawing/2014/main" id="{4D96A907-6C01-1266-BF9B-73E6887A1AED}"/>
              </a:ext>
            </a:extLst>
          </p:cNvPr>
          <p:cNvSpPr txBox="1">
            <a:spLocks/>
          </p:cNvSpPr>
          <p:nvPr/>
        </p:nvSpPr>
        <p:spPr>
          <a:xfrm>
            <a:off x="15349701" y="3572"/>
            <a:ext cx="9021600" cy="2625650"/>
          </a:xfrm>
          <a:custGeom>
            <a:avLst/>
            <a:gdLst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0 w 9021600"/>
              <a:gd name="connsiteY3" fmla="*/ 2627018 h 2627018"/>
              <a:gd name="connsiteX4" fmla="*/ 0 w 9021600"/>
              <a:gd name="connsiteY4" fmla="*/ 0 h 2627018"/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9021600 w 9021600"/>
              <a:gd name="connsiteY3" fmla="*/ 2627018 h 2627018"/>
              <a:gd name="connsiteX4" fmla="*/ 0 w 9021600"/>
              <a:gd name="connsiteY4" fmla="*/ 0 h 26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1600" h="2627018">
                <a:moveTo>
                  <a:pt x="0" y="0"/>
                </a:moveTo>
                <a:lnTo>
                  <a:pt x="9021600" y="0"/>
                </a:lnTo>
                <a:lnTo>
                  <a:pt x="9021600" y="2627018"/>
                </a:lnTo>
                <a:lnTo>
                  <a:pt x="9021600" y="26270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08ECC"/>
              </a:gs>
              <a:gs pos="100000">
                <a:srgbClr val="264FC4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 marL="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00" kern="1200">
                <a:noFill/>
                <a:latin typeface="+mn-lt"/>
                <a:ea typeface="+mn-ea"/>
                <a:cs typeface="+mn-cs"/>
              </a:defRPr>
            </a:lvl1pPr>
            <a:lvl2pPr marL="17145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venir LT Std 65 Medium" panose="020B0803020203020204" pitchFamily="34" charset="0"/>
                <a:ea typeface="+mn-ea"/>
                <a:cs typeface="+mn-cs"/>
              </a:defRPr>
            </a:lvl3pPr>
            <a:lvl4pPr marL="51435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7">
                <a:latin typeface="Aptos" panose="020B0004020202020204" pitchFamily="34" charset="0"/>
              </a:rPr>
              <a:t>Cliquez sur l'icône pour ajouter une image6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55431E1C-9FC7-729E-926F-339935C99E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76350" y="1105215"/>
            <a:ext cx="17743169" cy="2122889"/>
          </a:xfrm>
        </p:spPr>
        <p:txBody>
          <a:bodyPr/>
          <a:lstStyle/>
          <a:p>
            <a:r>
              <a:rPr lang="en-US" sz="7200" b="1" dirty="0">
                <a:latin typeface="Aptos" panose="020B0004020202020204" pitchFamily="34" charset="0"/>
              </a:rPr>
              <a:t>ESTABLISHED STRENGTHS OF RAB MODEL</a:t>
            </a:r>
            <a:endParaRPr lang="en-US" sz="7200" dirty="0">
              <a:latin typeface="Aptos" panose="020B0004020202020204" pitchFamily="34" charset="0"/>
            </a:endParaRPr>
          </a:p>
          <a:p>
            <a:endParaRPr lang="fr-FR" sz="6600" b="1" dirty="0">
              <a:latin typeface="Aptos" panose="020B0004020202020204" pitchFamily="34" charset="0"/>
            </a:endParaRPr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EF88231C-C56F-A65A-64A7-278B4FB1A38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32916" y="3934122"/>
            <a:ext cx="20964217" cy="6217087"/>
          </a:xfrm>
        </p:spPr>
        <p:txBody>
          <a:bodyPr anchor="t"/>
          <a:lstStyle/>
          <a:p>
            <a:pPr marL="896938" indent="-808038" defTabSz="89693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CB83"/>
              </a:buClr>
              <a:buFont typeface="Aptos" panose="020B0004020202020204" pitchFamily="34" charset="0"/>
              <a:buChar char="☑"/>
              <a:tabLst>
                <a:tab pos="806450" algn="l"/>
              </a:tabLst>
            </a:pPr>
            <a:r>
              <a:rPr lang="en-US" sz="5400" b="1" dirty="0">
                <a:latin typeface="Aptos" panose="020B0004020202020204" pitchFamily="34" charset="0"/>
              </a:rPr>
              <a:t>Explicit cost recovery rule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i="1" dirty="0">
                <a:latin typeface="Aptos" panose="020B0004020202020204" pitchFamily="34" charset="0"/>
              </a:rPr>
              <a:t> Ability to finance significant investment needs (renewal, digitalization, ERTMS…)</a:t>
            </a:r>
          </a:p>
          <a:p>
            <a:pPr marL="896938" indent="-808038" defTabSz="89693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CB83"/>
              </a:buClr>
              <a:buFont typeface="Aptos" panose="020B0004020202020204" pitchFamily="34" charset="0"/>
              <a:buChar char="☑"/>
              <a:tabLst>
                <a:tab pos="806450" algn="l"/>
              </a:tabLst>
            </a:pPr>
            <a:r>
              <a:rPr lang="en-US" sz="5400" b="1" dirty="0">
                <a:latin typeface="Aptos" panose="020B0004020202020204" pitchFamily="34" charset="0"/>
              </a:rPr>
              <a:t>Revenue stability and predictability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i="1" dirty="0">
                <a:latin typeface="Aptos" panose="020B0004020202020204" pitchFamily="34" charset="0"/>
              </a:rPr>
              <a:t> Facilitates long-term planning of works and reduces their costs</a:t>
            </a:r>
          </a:p>
          <a:p>
            <a:pPr marL="896938" indent="-808038" defTabSz="89693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CB83"/>
              </a:buClr>
              <a:buFont typeface="Aptos" panose="020B0004020202020204" pitchFamily="34" charset="0"/>
              <a:buChar char="☑"/>
              <a:tabLst>
                <a:tab pos="806450" algn="l"/>
              </a:tabLst>
            </a:pPr>
            <a:r>
              <a:rPr lang="fr-FR" sz="5400" b="1" dirty="0">
                <a:latin typeface="Aptos" panose="020B0004020202020204" pitchFamily="34" charset="0"/>
              </a:rPr>
              <a:t>Protection of </a:t>
            </a:r>
            <a:r>
              <a:rPr lang="fr-FR" sz="5400" b="1" dirty="0" err="1">
                <a:latin typeface="Aptos" panose="020B0004020202020204" pitchFamily="34" charset="0"/>
              </a:rPr>
              <a:t>users</a:t>
            </a:r>
            <a:r>
              <a:rPr lang="fr-FR" sz="5400" b="1" dirty="0">
                <a:latin typeface="Aptos" panose="020B0004020202020204" pitchFamily="34" charset="0"/>
              </a:rPr>
              <a:t> and </a:t>
            </a:r>
            <a:r>
              <a:rPr lang="fr-FR" sz="5400" b="1" dirty="0" err="1">
                <a:latin typeface="Aptos" panose="020B0004020202020204" pitchFamily="34" charset="0"/>
              </a:rPr>
              <a:t>taxpayers</a:t>
            </a:r>
            <a:r>
              <a:rPr lang="fr-FR" sz="5400" b="1" dirty="0">
                <a:latin typeface="Aptos" panose="020B0004020202020204" pitchFamily="34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5400" i="1" dirty="0">
                <a:latin typeface="Aptos" panose="020B0004020202020204" pitchFamily="34" charset="0"/>
              </a:rPr>
              <a:t> Tolls and subsidies based on costs verified by the regulator</a:t>
            </a:r>
          </a:p>
        </p:txBody>
      </p:sp>
    </p:spTree>
    <p:extLst>
      <p:ext uri="{BB962C8B-B14F-4D97-AF65-F5344CB8AC3E}">
        <p14:creationId xmlns:p14="http://schemas.microsoft.com/office/powerpoint/2010/main" val="31936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47149-820E-BCD1-0B50-9D697157E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3F39A16-6AF6-58C7-E0FD-DB0E565CFE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42B3B5-001A-49B4-9F0B-784570D91E55}" type="slidenum">
              <a:rPr lang="fr-FR" smtClean="0">
                <a:latin typeface="Aptos" panose="020B0004020202020204" pitchFamily="34" charset="0"/>
              </a:rPr>
              <a:pPr/>
              <a:t>3</a:t>
            </a:fld>
            <a:endParaRPr lang="fr-FR">
              <a:latin typeface="Aptos" panose="020B0004020202020204" pitchFamily="34" charset="0"/>
            </a:endParaRPr>
          </a:p>
        </p:txBody>
      </p:sp>
      <p:sp>
        <p:nvSpPr>
          <p:cNvPr id="18" name="Espace réservé pour une image  36">
            <a:extLst>
              <a:ext uri="{FF2B5EF4-FFF2-40B4-BE49-F238E27FC236}">
                <a16:creationId xmlns:a16="http://schemas.microsoft.com/office/drawing/2014/main" id="{91B5F9D5-6AC9-19D0-7CF2-C7F4B292D966}"/>
              </a:ext>
            </a:extLst>
          </p:cNvPr>
          <p:cNvSpPr txBox="1">
            <a:spLocks/>
          </p:cNvSpPr>
          <p:nvPr/>
        </p:nvSpPr>
        <p:spPr>
          <a:xfrm>
            <a:off x="15349701" y="3572"/>
            <a:ext cx="9021600" cy="2625650"/>
          </a:xfrm>
          <a:custGeom>
            <a:avLst/>
            <a:gdLst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0 w 9021600"/>
              <a:gd name="connsiteY3" fmla="*/ 2627018 h 2627018"/>
              <a:gd name="connsiteX4" fmla="*/ 0 w 9021600"/>
              <a:gd name="connsiteY4" fmla="*/ 0 h 2627018"/>
              <a:gd name="connsiteX0" fmla="*/ 0 w 9021600"/>
              <a:gd name="connsiteY0" fmla="*/ 0 h 2627018"/>
              <a:gd name="connsiteX1" fmla="*/ 9021600 w 9021600"/>
              <a:gd name="connsiteY1" fmla="*/ 0 h 2627018"/>
              <a:gd name="connsiteX2" fmla="*/ 9021600 w 9021600"/>
              <a:gd name="connsiteY2" fmla="*/ 2627018 h 2627018"/>
              <a:gd name="connsiteX3" fmla="*/ 9021600 w 9021600"/>
              <a:gd name="connsiteY3" fmla="*/ 2627018 h 2627018"/>
              <a:gd name="connsiteX4" fmla="*/ 0 w 9021600"/>
              <a:gd name="connsiteY4" fmla="*/ 0 h 26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1600" h="2627018">
                <a:moveTo>
                  <a:pt x="0" y="0"/>
                </a:moveTo>
                <a:lnTo>
                  <a:pt x="9021600" y="0"/>
                </a:lnTo>
                <a:lnTo>
                  <a:pt x="9021600" y="2627018"/>
                </a:lnTo>
                <a:lnTo>
                  <a:pt x="9021600" y="26270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08ECC"/>
              </a:gs>
              <a:gs pos="100000">
                <a:srgbClr val="264FC4"/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>
            <a:lvl1pPr marL="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00" kern="1200">
                <a:noFill/>
                <a:latin typeface="+mn-lt"/>
                <a:ea typeface="+mn-ea"/>
                <a:cs typeface="+mn-cs"/>
              </a:defRPr>
            </a:lvl1pPr>
            <a:lvl2pPr marL="17145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venir LT Std 65 Medium" panose="020B0803020203020204" pitchFamily="34" charset="0"/>
                <a:ea typeface="+mn-ea"/>
                <a:cs typeface="+mn-cs"/>
              </a:defRPr>
            </a:lvl3pPr>
            <a:lvl4pPr marL="51435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342900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7">
                <a:latin typeface="Aptos" panose="020B0004020202020204" pitchFamily="34" charset="0"/>
              </a:rPr>
              <a:t>Cliquez sur l'icône pour ajouter une image6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AC209630-3473-5664-7FF2-0155EE9FD1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76350" y="1105215"/>
            <a:ext cx="17743169" cy="2214132"/>
          </a:xfrm>
        </p:spPr>
        <p:txBody>
          <a:bodyPr/>
          <a:lstStyle/>
          <a:p>
            <a:r>
              <a:rPr lang="en-US" sz="7200" b="1" dirty="0">
                <a:latin typeface="Aptos" panose="020B0004020202020204" pitchFamily="34" charset="0"/>
              </a:rPr>
              <a:t>PEREQUESTITES &amp; CHALLENGES FOR RAIL</a:t>
            </a:r>
            <a:endParaRPr lang="en-US" sz="7200" dirty="0">
              <a:latin typeface="Aptos" panose="020B0004020202020204" pitchFamily="34" charset="0"/>
            </a:endParaRPr>
          </a:p>
          <a:p>
            <a:endParaRPr lang="fr-FR" sz="7200" b="1" dirty="0">
              <a:latin typeface="Aptos" panose="020B0004020202020204" pitchFamily="34" charset="0"/>
            </a:endParaRPr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BEBF9CF2-B1E5-7DBC-72D2-334868D04AB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32916" y="3934122"/>
            <a:ext cx="20964217" cy="8494633"/>
          </a:xfrm>
        </p:spPr>
        <p:txBody>
          <a:bodyPr anchor="t"/>
          <a:lstStyle/>
          <a:p>
            <a:pPr marL="896938" indent="-808038" defTabSz="89693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CB83"/>
              </a:buClr>
              <a:buFont typeface="Aptos" panose="020B0004020202020204" pitchFamily="34" charset="0"/>
              <a:buChar char="☑"/>
              <a:tabLst>
                <a:tab pos="806450" algn="l"/>
              </a:tabLst>
            </a:pPr>
            <a:r>
              <a:rPr lang="en-US" sz="5400" b="1" dirty="0">
                <a:latin typeface="Aptos" panose="020B0004020202020204" pitchFamily="34" charset="0"/>
              </a:rPr>
              <a:t>Independent regulation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5400" dirty="0">
                <a:latin typeface="Aptos" panose="020B0004020202020204" pitchFamily="34" charset="0"/>
              </a:rPr>
              <a:t>Already in place, feature of the rail sector in Europe</a:t>
            </a:r>
          </a:p>
          <a:p>
            <a:pPr marL="896938" indent="-80803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"/>
              <a:tabLst>
                <a:tab pos="896938" algn="l"/>
              </a:tabLst>
            </a:pPr>
            <a:r>
              <a:rPr lang="en-US" sz="5400" dirty="0">
                <a:latin typeface="Aptos" panose="020B0004020202020204" pitchFamily="34" charset="0"/>
              </a:rPr>
              <a:t>Greater </a:t>
            </a:r>
            <a:r>
              <a:rPr lang="en-US" sz="5400" b="1" dirty="0">
                <a:latin typeface="Aptos" panose="020B0004020202020204" pitchFamily="34" charset="0"/>
              </a:rPr>
              <a:t>benefits if private sector involvement</a:t>
            </a:r>
            <a:r>
              <a:rPr lang="en-US" sz="5400" dirty="0">
                <a:latin typeface="Aptos" panose="020B0004020202020204" pitchFamily="34" charset="0"/>
              </a:rPr>
              <a:t>: lower cost of capital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5400" i="1" dirty="0">
                <a:latin typeface="Aptos" panose="020B0004020202020204" pitchFamily="34" charset="0"/>
              </a:rPr>
              <a:t>Debate not yet open for the existing network</a:t>
            </a:r>
          </a:p>
          <a:p>
            <a:pPr marL="896938" indent="-80803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"/>
              <a:tabLst>
                <a:tab pos="896938" algn="l"/>
              </a:tabLst>
            </a:pPr>
            <a:r>
              <a:rPr lang="en-US" sz="5400" b="1" dirty="0">
                <a:latin typeface="Aptos" panose="020B0004020202020204" pitchFamily="34" charset="0"/>
              </a:rPr>
              <a:t>Coordination gaps between public funding decisions and access charges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i="1" dirty="0">
                <a:latin typeface="Aptos" panose="020B0004020202020204" pitchFamily="34" charset="0"/>
              </a:rPr>
              <a:t> Risk of underfunding otherwise</a:t>
            </a:r>
          </a:p>
          <a:p>
            <a:pPr marL="896938" indent="-808038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"/>
              <a:tabLst>
                <a:tab pos="896938" algn="l"/>
              </a:tabLst>
            </a:pPr>
            <a:r>
              <a:rPr lang="en-US" sz="5400" b="1" dirty="0">
                <a:latin typeface="Aptos" panose="020B0004020202020204" pitchFamily="34" charset="0"/>
              </a:rPr>
              <a:t>Heterogenous services and differentiated tolls</a:t>
            </a:r>
            <a:r>
              <a:rPr lang="en-US" sz="5400" dirty="0">
                <a:latin typeface="Aptos" panose="020B0004020202020204" pitchFamily="34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5400" i="1" dirty="0">
                <a:latin typeface="Aptos" panose="020B0004020202020204" pitchFamily="34" charset="0"/>
              </a:rPr>
              <a:t>Pricing rail more complex than water or energy, even for high-speed rail</a:t>
            </a:r>
            <a:endParaRPr lang="en-US" sz="5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© SNCF Réseau 2023">
  <a:themeElements>
    <a:clrScheme name="00. SNCF Rés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147"/>
      </a:accent1>
      <a:accent2>
        <a:srgbClr val="5068F5"/>
      </a:accent2>
      <a:accent3>
        <a:srgbClr val="00AFB5"/>
      </a:accent3>
      <a:accent4>
        <a:srgbClr val="9024FA"/>
      </a:accent4>
      <a:accent5>
        <a:srgbClr val="F100B5"/>
      </a:accent5>
      <a:accent6>
        <a:srgbClr val="DE511D"/>
      </a:accent6>
      <a:hlink>
        <a:srgbClr val="0563C1"/>
      </a:hlink>
      <a:folHlink>
        <a:srgbClr val="954F72"/>
      </a:folHlink>
    </a:clrScheme>
    <a:fontScheme name="00. SNCF Réseaux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Rose rubis">
      <a:srgbClr val="C30067"/>
    </a:custClr>
    <a:custClr name="Violet lie de vin">
      <a:srgbClr val="800064"/>
    </a:custClr>
    <a:custClr name="Violet électrique">
      <a:srgbClr val="9024FA"/>
    </a:custClr>
    <a:custClr name="Bleu cobalt">
      <a:srgbClr val="5068F5"/>
    </a:custClr>
    <a:custClr name="Custom Color 5">
      <a:srgbClr val="FFFFFF"/>
    </a:custClr>
    <a:custClr name="Orange mécanique">
      <a:srgbClr val="DE511D"/>
    </a:custClr>
    <a:custClr name="Jaune or">
      <a:srgbClr val="FFB100"/>
    </a:custClr>
    <a:custClr name="Rouge feu">
      <a:srgbClr val="C80E0E"/>
    </a:custClr>
    <a:custClr name="Bleu givré">
      <a:srgbClr val="00AFB5"/>
    </a:custClr>
    <a:custClr name="Bleu acier">
      <a:srgbClr val="264FC4"/>
    </a:custClr>
    <a:custClr name="Rose rubis">
      <a:srgbClr val="EF87B5"/>
    </a:custClr>
    <a:custClr name="Violet lie de vin">
      <a:srgbClr val="BA6AA7"/>
    </a:custClr>
    <a:custClr name="Violet electrique">
      <a:srgbClr val="AF80F2"/>
    </a:custClr>
    <a:custClr name="Bleu cobalt">
      <a:srgbClr val="97C7EC"/>
    </a:custClr>
    <a:custClr name="Jaune or">
      <a:srgbClr val="FFFFFF"/>
    </a:custClr>
    <a:custClr name="Orange mécanique">
      <a:srgbClr val="DF8B7F"/>
    </a:custClr>
    <a:custClr name="Jaune or">
      <a:srgbClr val="F1D18A"/>
    </a:custClr>
    <a:custClr name="Rouge feu">
      <a:srgbClr val="F08A92"/>
    </a:custClr>
    <a:custClr name="Bleu givré">
      <a:srgbClr val="91C0BF"/>
    </a:custClr>
    <a:custClr name="Bleu acier">
      <a:srgbClr val="508ECC"/>
    </a:custClr>
    <a:custClr name="Vert lichen">
      <a:srgbClr val="7AB327"/>
    </a:custClr>
    <a:custClr name="Vert sapin">
      <a:srgbClr val="015147"/>
    </a:custClr>
    <a:custClr name="Vert trèfle">
      <a:srgbClr val="008056"/>
    </a:custClr>
    <a:custClr name="Rose vif">
      <a:srgbClr val="F100B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Vert lichen">
      <a:srgbClr val="B0CC93"/>
    </a:custClr>
    <a:custClr name="Vert sapin">
      <a:srgbClr val="28A092"/>
    </a:custClr>
    <a:custClr name="Vert trèfle">
      <a:srgbClr val="00CB83"/>
    </a:custClr>
    <a:custClr name="Rose vif">
      <a:srgbClr val="F180E0"/>
    </a:custClr>
  </a:custClrLst>
  <a:extLst>
    <a:ext uri="{05A4C25C-085E-4340-85A3-A5531E510DB2}">
      <thm15:themeFamily xmlns:thm15="http://schemas.microsoft.com/office/thememl/2012/main" name="SNCF Reėseau - PPT - Modifs Gustavo OK - V2.potx" id="{EAEE47EC-D8A5-4BEB-908E-A18BC8CAE8B9}" vid="{8B196AA6-778C-4931-A488-44FC22FA5376}"/>
    </a:ext>
  </a:extLst>
</a:theme>
</file>

<file path=ppt/theme/theme2.xml><?xml version="1.0" encoding="utf-8"?>
<a:theme xmlns:a="http://schemas.openxmlformats.org/drawingml/2006/main" name="1_© SNCF Réseau 2023">
  <a:themeElements>
    <a:clrScheme name="00. SNCF Rés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147"/>
      </a:accent1>
      <a:accent2>
        <a:srgbClr val="5068F5"/>
      </a:accent2>
      <a:accent3>
        <a:srgbClr val="00AFB5"/>
      </a:accent3>
      <a:accent4>
        <a:srgbClr val="9024FA"/>
      </a:accent4>
      <a:accent5>
        <a:srgbClr val="F100B5"/>
      </a:accent5>
      <a:accent6>
        <a:srgbClr val="DE511D"/>
      </a:accent6>
      <a:hlink>
        <a:srgbClr val="0563C1"/>
      </a:hlink>
      <a:folHlink>
        <a:srgbClr val="954F72"/>
      </a:folHlink>
    </a:clrScheme>
    <a:fontScheme name="00. SNCF Réseaux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Rose rubis">
      <a:srgbClr val="C30067"/>
    </a:custClr>
    <a:custClr name="Violet lie de vin">
      <a:srgbClr val="800064"/>
    </a:custClr>
    <a:custClr name="Violet électrique">
      <a:srgbClr val="9024FA"/>
    </a:custClr>
    <a:custClr name="Bleu cobalt">
      <a:srgbClr val="5068F5"/>
    </a:custClr>
    <a:custClr name="Custom Color 5">
      <a:srgbClr val="FFFFFF"/>
    </a:custClr>
    <a:custClr name="Orange mécanique">
      <a:srgbClr val="DE511D"/>
    </a:custClr>
    <a:custClr name="Jaune or">
      <a:srgbClr val="FFB100"/>
    </a:custClr>
    <a:custClr name="Rouge feu">
      <a:srgbClr val="C80E0E"/>
    </a:custClr>
    <a:custClr name="Bleu givré">
      <a:srgbClr val="00AFB5"/>
    </a:custClr>
    <a:custClr name="Bleu acier">
      <a:srgbClr val="264FC4"/>
    </a:custClr>
    <a:custClr name="Rose rubis">
      <a:srgbClr val="EF87B5"/>
    </a:custClr>
    <a:custClr name="Violet lie de vin">
      <a:srgbClr val="BA6AA7"/>
    </a:custClr>
    <a:custClr name="Violet electrique">
      <a:srgbClr val="AF80F2"/>
    </a:custClr>
    <a:custClr name="Bleu cobalt">
      <a:srgbClr val="97C7EC"/>
    </a:custClr>
    <a:custClr name="Jaune or">
      <a:srgbClr val="FFFFFF"/>
    </a:custClr>
    <a:custClr name="Orange mécanique">
      <a:srgbClr val="DF8B7F"/>
    </a:custClr>
    <a:custClr name="Jaune or">
      <a:srgbClr val="F1D18A"/>
    </a:custClr>
    <a:custClr name="Rouge feu">
      <a:srgbClr val="F08A92"/>
    </a:custClr>
    <a:custClr name="Bleu givré">
      <a:srgbClr val="91C0BF"/>
    </a:custClr>
    <a:custClr name="Bleu acier">
      <a:srgbClr val="508ECC"/>
    </a:custClr>
    <a:custClr name="Vert lichen">
      <a:srgbClr val="7AB327"/>
    </a:custClr>
    <a:custClr name="Vert sapin">
      <a:srgbClr val="015147"/>
    </a:custClr>
    <a:custClr name="Vert trèfle">
      <a:srgbClr val="008056"/>
    </a:custClr>
    <a:custClr name="Rose vif">
      <a:srgbClr val="F100B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Vert lichen">
      <a:srgbClr val="B0CC93"/>
    </a:custClr>
    <a:custClr name="Vert sapin">
      <a:srgbClr val="28A092"/>
    </a:custClr>
    <a:custClr name="Vert trèfle">
      <a:srgbClr val="00CB83"/>
    </a:custClr>
    <a:custClr name="Rose vif">
      <a:srgbClr val="F180E0"/>
    </a:custClr>
  </a:custClrLst>
  <a:extLst>
    <a:ext uri="{05A4C25C-085E-4340-85A3-A5531E510DB2}">
      <thm15:themeFamily xmlns:thm15="http://schemas.microsoft.com/office/thememl/2012/main" name="SNCF Reėseau - PPT - Modifs Gustavo OK - V2.potx" id="{EAEE47EC-D8A5-4BEB-908E-A18BC8CAE8B9}" vid="{8B196AA6-778C-4931-A488-44FC22FA537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06e9863-aed8-48a8-ba94-90fec86f2e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B01C41CE87F4C851C70EF893FF024" ma:contentTypeVersion="17" ma:contentTypeDescription="Crée un document." ma:contentTypeScope="" ma:versionID="6de319fea4988a0c16c9acc06a7a4b3b">
  <xsd:schema xmlns:xsd="http://www.w3.org/2001/XMLSchema" xmlns:xs="http://www.w3.org/2001/XMLSchema" xmlns:p="http://schemas.microsoft.com/office/2006/metadata/properties" xmlns:ns3="f06e9863-aed8-48a8-ba94-90fec86f2e56" xmlns:ns4="bb5eeb9a-15b2-472f-a8ef-e3bc00a262cb" targetNamespace="http://schemas.microsoft.com/office/2006/metadata/properties" ma:root="true" ma:fieldsID="d09f11e20f7d1b328394c38d827c6292" ns3:_="" ns4:_="">
    <xsd:import namespace="f06e9863-aed8-48a8-ba94-90fec86f2e56"/>
    <xsd:import namespace="bb5eeb9a-15b2-472f-a8ef-e3bc00a262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e9863-aed8-48a8-ba94-90fec86f2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eeb9a-15b2-472f-a8ef-e3bc00a262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A09F4D-3033-4617-964C-FCE1A7C426C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06e9863-aed8-48a8-ba94-90fec86f2e56"/>
    <ds:schemaRef ds:uri="http://schemas.microsoft.com/office/2006/documentManagement/types"/>
    <ds:schemaRef ds:uri="http://schemas.microsoft.com/office/2006/metadata/properties"/>
    <ds:schemaRef ds:uri="bb5eeb9a-15b2-472f-a8ef-e3bc00a262c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B746044-AB5C-4A20-8989-04BD144394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e9863-aed8-48a8-ba94-90fec86f2e56"/>
    <ds:schemaRef ds:uri="bb5eeb9a-15b2-472f-a8ef-e3bc00a262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95BBEC-FA01-4D30-9EAF-A7F92EBC67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© SNCF Réseau 2023</Template>
  <TotalTime>42465</TotalTime>
  <Words>151</Words>
  <Application>Microsoft Office PowerPoint</Application>
  <PresentationFormat>Personnalisé</PresentationFormat>
  <Paragraphs>16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Aptos</vt:lpstr>
      <vt:lpstr>Arial</vt:lpstr>
      <vt:lpstr>Avenir LT Std 35 Light</vt:lpstr>
      <vt:lpstr>Avenir LT Std 45 Book</vt:lpstr>
      <vt:lpstr>Avenir LT Std 55 Roman</vt:lpstr>
      <vt:lpstr>Avenir LT Std 65 Medium</vt:lpstr>
      <vt:lpstr>Calibri</vt:lpstr>
      <vt:lpstr>Times New Roman</vt:lpstr>
      <vt:lpstr>Wingdings</vt:lpstr>
      <vt:lpstr>© SNCF Réseau 2023</vt:lpstr>
      <vt:lpstr>1_© SNCF Réseau 2023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Capucine Barbarin</dc:creator>
  <cp:lastModifiedBy>BRUNEL Julien (SNCF RESEAU / SIEGE SNCF RESEAU / DSRSE DPT SOCIO-ECONOMIE)</cp:lastModifiedBy>
  <cp:revision>467</cp:revision>
  <dcterms:created xsi:type="dcterms:W3CDTF">2023-06-01T13:19:08Z</dcterms:created>
  <dcterms:modified xsi:type="dcterms:W3CDTF">2026-04-16T14:24:14Z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1ee20b-2db6-434b-a656-4500d2063055_Enabled">
    <vt:lpwstr>true</vt:lpwstr>
  </property>
  <property fmtid="{D5CDD505-2E9C-101B-9397-08002B2CF9AE}" pid="3" name="MSIP_Label_021ee20b-2db6-434b-a656-4500d2063055_SetDate">
    <vt:lpwstr>2023-06-05T08:13:08Z</vt:lpwstr>
  </property>
  <property fmtid="{D5CDD505-2E9C-101B-9397-08002B2CF9AE}" pid="4" name="MSIP_Label_021ee20b-2db6-434b-a656-4500d2063055_Method">
    <vt:lpwstr>Privileged</vt:lpwstr>
  </property>
  <property fmtid="{D5CDD505-2E9C-101B-9397-08002B2CF9AE}" pid="5" name="MSIP_Label_021ee20b-2db6-434b-a656-4500d2063055_Name">
    <vt:lpwstr>Sans Marquage - Groupe et Réseau</vt:lpwstr>
  </property>
  <property fmtid="{D5CDD505-2E9C-101B-9397-08002B2CF9AE}" pid="6" name="MSIP_Label_021ee20b-2db6-434b-a656-4500d2063055_SiteId">
    <vt:lpwstr>4a7c8238-5799-4b16-9fc6-9ad8fce5a7d9</vt:lpwstr>
  </property>
  <property fmtid="{D5CDD505-2E9C-101B-9397-08002B2CF9AE}" pid="7" name="MSIP_Label_021ee20b-2db6-434b-a656-4500d2063055_ActionId">
    <vt:lpwstr>92dbf11d-6483-400b-9499-8d8618fa28b8</vt:lpwstr>
  </property>
  <property fmtid="{D5CDD505-2E9C-101B-9397-08002B2CF9AE}" pid="8" name="MSIP_Label_021ee20b-2db6-434b-a656-4500d2063055_ContentBits">
    <vt:lpwstr>0</vt:lpwstr>
  </property>
  <property fmtid="{D5CDD505-2E9C-101B-9397-08002B2CF9AE}" pid="9" name="ContentTypeId">
    <vt:lpwstr>0x01010072AB01C41CE87F4C851C70EF893FF024</vt:lpwstr>
  </property>
  <property fmtid="{D5CDD505-2E9C-101B-9397-08002B2CF9AE}" pid="10" name="MediaServiceImageTags">
    <vt:lpwstr/>
  </property>
</Properties>
</file>