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8" r:id="rId2"/>
    <p:sldId id="289" r:id="rId3"/>
    <p:sldId id="284" r:id="rId4"/>
    <p:sldId id="291" r:id="rId5"/>
    <p:sldId id="285" r:id="rId6"/>
    <p:sldId id="257" r:id="rId7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6804E1-1C0A-43F9-ABF9-6EB0585CCCFA}" v="56" dt="2026-04-15T16:19:35.2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y Mannion" userId="9b48d9f9d7e776d5" providerId="LiveId" clId="{EFB38BBB-2A73-4C29-A647-99D8416A782C}"/>
    <pc:docChg chg="undo custSel addSld delSld modSld sldOrd modNotesMaster">
      <pc:chgData name="Cathy Mannion" userId="9b48d9f9d7e776d5" providerId="LiveId" clId="{EFB38BBB-2A73-4C29-A647-99D8416A782C}" dt="2026-04-15T16:23:31.454" v="4641" actId="20577"/>
      <pc:docMkLst>
        <pc:docMk/>
      </pc:docMkLst>
      <pc:sldChg chg="delSp modSp mod">
        <pc:chgData name="Cathy Mannion" userId="9b48d9f9d7e776d5" providerId="LiveId" clId="{EFB38BBB-2A73-4C29-A647-99D8416A782C}" dt="2026-04-15T16:23:11.918" v="4627" actId="20577"/>
        <pc:sldMkLst>
          <pc:docMk/>
          <pc:sldMk cId="3736150344" sldId="257"/>
        </pc:sldMkLst>
        <pc:spChg chg="mod">
          <ac:chgData name="Cathy Mannion" userId="9b48d9f9d7e776d5" providerId="LiveId" clId="{EFB38BBB-2A73-4C29-A647-99D8416A782C}" dt="2026-04-15T16:23:11.918" v="4627" actId="20577"/>
          <ac:spMkLst>
            <pc:docMk/>
            <pc:sldMk cId="3736150344" sldId="257"/>
            <ac:spMk id="37" creationId="{BEF88874-01D9-2D56-B4F3-64FE05503E5F}"/>
          </ac:spMkLst>
        </pc:spChg>
        <pc:spChg chg="mod">
          <ac:chgData name="Cathy Mannion" userId="9b48d9f9d7e776d5" providerId="LiveId" clId="{EFB38BBB-2A73-4C29-A647-99D8416A782C}" dt="2026-04-15T16:23:01.086" v="4617" actId="27636"/>
          <ac:spMkLst>
            <pc:docMk/>
            <pc:sldMk cId="3736150344" sldId="257"/>
            <ac:spMk id="39" creationId="{9D23D097-02DC-5B33-62E6-3FC9BC8EDD63}"/>
          </ac:spMkLst>
        </pc:spChg>
        <pc:spChg chg="del">
          <ac:chgData name="Cathy Mannion" userId="9b48d9f9d7e776d5" providerId="LiveId" clId="{EFB38BBB-2A73-4C29-A647-99D8416A782C}" dt="2026-04-14T18:41:10.344" v="328" actId="478"/>
          <ac:spMkLst>
            <pc:docMk/>
            <pc:sldMk cId="3736150344" sldId="257"/>
            <ac:spMk id="40" creationId="{746B2AB2-C10A-26C4-511D-E1AEA997A2BD}"/>
          </ac:spMkLst>
        </pc:spChg>
      </pc:sldChg>
      <pc:sldChg chg="delSp modSp mod ord">
        <pc:chgData name="Cathy Mannion" userId="9b48d9f9d7e776d5" providerId="LiveId" clId="{EFB38BBB-2A73-4C29-A647-99D8416A782C}" dt="2026-04-15T16:19:03.271" v="4477"/>
        <pc:sldMkLst>
          <pc:docMk/>
          <pc:sldMk cId="3409817465" sldId="284"/>
        </pc:sldMkLst>
        <pc:spChg chg="mod">
          <ac:chgData name="Cathy Mannion" userId="9b48d9f9d7e776d5" providerId="LiveId" clId="{EFB38BBB-2A73-4C29-A647-99D8416A782C}" dt="2026-04-15T13:51:25.474" v="2684" actId="20577"/>
          <ac:spMkLst>
            <pc:docMk/>
            <pc:sldMk cId="3409817465" sldId="284"/>
            <ac:spMk id="2" creationId="{04336AF6-0CAC-DA88-5044-AB7054878C51}"/>
          </ac:spMkLst>
        </pc:spChg>
        <pc:spChg chg="mod">
          <ac:chgData name="Cathy Mannion" userId="9b48d9f9d7e776d5" providerId="LiveId" clId="{EFB38BBB-2A73-4C29-A647-99D8416A782C}" dt="2026-04-15T07:40:58.342" v="1754" actId="20577"/>
          <ac:spMkLst>
            <pc:docMk/>
            <pc:sldMk cId="3409817465" sldId="284"/>
            <ac:spMk id="3" creationId="{C450A4B3-7629-C0CD-64D5-068908FA10B6}"/>
          </ac:spMkLst>
        </pc:spChg>
        <pc:spChg chg="del mod">
          <ac:chgData name="Cathy Mannion" userId="9b48d9f9d7e776d5" providerId="LiveId" clId="{EFB38BBB-2A73-4C29-A647-99D8416A782C}" dt="2026-04-15T08:59:39.768" v="2403" actId="478"/>
          <ac:spMkLst>
            <pc:docMk/>
            <pc:sldMk cId="3409817465" sldId="284"/>
            <ac:spMk id="4" creationId="{28262025-2A71-5197-BCB6-79845F2AA5D8}"/>
          </ac:spMkLst>
        </pc:spChg>
        <pc:spChg chg="mod">
          <ac:chgData name="Cathy Mannion" userId="9b48d9f9d7e776d5" providerId="LiveId" clId="{EFB38BBB-2A73-4C29-A647-99D8416A782C}" dt="2026-04-15T14:05:23.554" v="3352" actId="1036"/>
          <ac:spMkLst>
            <pc:docMk/>
            <pc:sldMk cId="3409817465" sldId="284"/>
            <ac:spMk id="8" creationId="{4C736BED-D822-841A-7EAB-0C4759EC02A8}"/>
          </ac:spMkLst>
        </pc:spChg>
        <pc:spChg chg="mod">
          <ac:chgData name="Cathy Mannion" userId="9b48d9f9d7e776d5" providerId="LiveId" clId="{EFB38BBB-2A73-4C29-A647-99D8416A782C}" dt="2026-04-15T14:05:23.554" v="3352" actId="1036"/>
          <ac:spMkLst>
            <pc:docMk/>
            <pc:sldMk cId="3409817465" sldId="284"/>
            <ac:spMk id="9" creationId="{5E206933-F905-249B-D1D6-B4DBF3DB21FD}"/>
          </ac:spMkLst>
        </pc:spChg>
        <pc:spChg chg="mod">
          <ac:chgData name="Cathy Mannion" userId="9b48d9f9d7e776d5" providerId="LiveId" clId="{EFB38BBB-2A73-4C29-A647-99D8416A782C}" dt="2026-04-15T07:52:31.669" v="2392" actId="1037"/>
          <ac:spMkLst>
            <pc:docMk/>
            <pc:sldMk cId="3409817465" sldId="284"/>
            <ac:spMk id="23" creationId="{1E3EEF76-695B-4410-0622-04613985FFF0}"/>
          </ac:spMkLst>
        </pc:spChg>
        <pc:spChg chg="mod">
          <ac:chgData name="Cathy Mannion" userId="9b48d9f9d7e776d5" providerId="LiveId" clId="{EFB38BBB-2A73-4C29-A647-99D8416A782C}" dt="2026-04-15T07:52:34.709" v="2399" actId="1038"/>
          <ac:spMkLst>
            <pc:docMk/>
            <pc:sldMk cId="3409817465" sldId="284"/>
            <ac:spMk id="26" creationId="{09C5A1A9-07DE-E986-7006-4323018CB6F7}"/>
          </ac:spMkLst>
        </pc:spChg>
        <pc:spChg chg="mod">
          <ac:chgData name="Cathy Mannion" userId="9b48d9f9d7e776d5" providerId="LiveId" clId="{EFB38BBB-2A73-4C29-A647-99D8416A782C}" dt="2026-04-15T07:52:23.661" v="2387" actId="1036"/>
          <ac:spMkLst>
            <pc:docMk/>
            <pc:sldMk cId="3409817465" sldId="284"/>
            <ac:spMk id="29" creationId="{252CA9EA-1AFF-2400-D9AB-04D06E13DAA0}"/>
          </ac:spMkLst>
        </pc:spChg>
      </pc:sldChg>
      <pc:sldChg chg="del">
        <pc:chgData name="Cathy Mannion" userId="9b48d9f9d7e776d5" providerId="LiveId" clId="{EFB38BBB-2A73-4C29-A647-99D8416A782C}" dt="2026-04-14T18:53:02.952" v="1031" actId="47"/>
        <pc:sldMkLst>
          <pc:docMk/>
          <pc:sldMk cId="700998181" sldId="285"/>
        </pc:sldMkLst>
      </pc:sldChg>
      <pc:sldChg chg="addSp delSp modSp add mod">
        <pc:chgData name="Cathy Mannion" userId="9b48d9f9d7e776d5" providerId="LiveId" clId="{EFB38BBB-2A73-4C29-A647-99D8416A782C}" dt="2026-04-15T16:14:04.676" v="4276" actId="20577"/>
        <pc:sldMkLst>
          <pc:docMk/>
          <pc:sldMk cId="3507485726" sldId="285"/>
        </pc:sldMkLst>
        <pc:spChg chg="mod">
          <ac:chgData name="Cathy Mannion" userId="9b48d9f9d7e776d5" providerId="LiveId" clId="{EFB38BBB-2A73-4C29-A647-99D8416A782C}" dt="2026-04-15T10:44:15.606" v="2412" actId="20577"/>
          <ac:spMkLst>
            <pc:docMk/>
            <pc:sldMk cId="3507485726" sldId="285"/>
            <ac:spMk id="2" creationId="{A2B15905-F87B-7BEB-2B53-127A302C32DD}"/>
          </ac:spMkLst>
        </pc:spChg>
        <pc:spChg chg="del">
          <ac:chgData name="Cathy Mannion" userId="9b48d9f9d7e776d5" providerId="LiveId" clId="{EFB38BBB-2A73-4C29-A647-99D8416A782C}" dt="2026-04-15T07:35:05.831" v="1313" actId="478"/>
          <ac:spMkLst>
            <pc:docMk/>
            <pc:sldMk cId="3507485726" sldId="285"/>
            <ac:spMk id="3" creationId="{1D433938-2297-32D7-3FF8-2CCA5E4BE3A9}"/>
          </ac:spMkLst>
        </pc:spChg>
        <pc:spChg chg="del">
          <ac:chgData name="Cathy Mannion" userId="9b48d9f9d7e776d5" providerId="LiveId" clId="{EFB38BBB-2A73-4C29-A647-99D8416A782C}" dt="2026-04-15T07:35:08.546" v="1316" actId="478"/>
          <ac:spMkLst>
            <pc:docMk/>
            <pc:sldMk cId="3507485726" sldId="285"/>
            <ac:spMk id="5" creationId="{81C2D5EE-6FF2-C0C8-570A-77CE0D181B3B}"/>
          </ac:spMkLst>
        </pc:spChg>
        <pc:spChg chg="mod">
          <ac:chgData name="Cathy Mannion" userId="9b48d9f9d7e776d5" providerId="LiveId" clId="{EFB38BBB-2A73-4C29-A647-99D8416A782C}" dt="2026-04-15T07:47:36.054" v="2264" actId="1036"/>
          <ac:spMkLst>
            <pc:docMk/>
            <pc:sldMk cId="3507485726" sldId="285"/>
            <ac:spMk id="6" creationId="{21C83750-CFEE-F85A-630E-9C95250BF6D3}"/>
          </ac:spMkLst>
        </pc:spChg>
        <pc:spChg chg="mod">
          <ac:chgData name="Cathy Mannion" userId="9b48d9f9d7e776d5" providerId="LiveId" clId="{EFB38BBB-2A73-4C29-A647-99D8416A782C}" dt="2026-04-15T07:47:36.054" v="2264" actId="1036"/>
          <ac:spMkLst>
            <pc:docMk/>
            <pc:sldMk cId="3507485726" sldId="285"/>
            <ac:spMk id="7" creationId="{9267CE86-E362-F80B-B327-0F38D10C8DDF}"/>
          </ac:spMkLst>
        </pc:spChg>
        <pc:spChg chg="del mod">
          <ac:chgData name="Cathy Mannion" userId="9b48d9f9d7e776d5" providerId="LiveId" clId="{EFB38BBB-2A73-4C29-A647-99D8416A782C}" dt="2026-04-15T07:35:07.853" v="1315" actId="478"/>
          <ac:spMkLst>
            <pc:docMk/>
            <pc:sldMk cId="3507485726" sldId="285"/>
            <ac:spMk id="8" creationId="{51C91825-B840-29F8-22F9-61FCB01D45F2}"/>
          </ac:spMkLst>
        </pc:spChg>
        <pc:spChg chg="del">
          <ac:chgData name="Cathy Mannion" userId="9b48d9f9d7e776d5" providerId="LiveId" clId="{EFB38BBB-2A73-4C29-A647-99D8416A782C}" dt="2026-04-15T07:35:52.831" v="1407" actId="478"/>
          <ac:spMkLst>
            <pc:docMk/>
            <pc:sldMk cId="3507485726" sldId="285"/>
            <ac:spMk id="9" creationId="{15D1B3E4-0674-BD5D-E6F0-FEE81DACB2CB}"/>
          </ac:spMkLst>
        </pc:spChg>
        <pc:spChg chg="del mod">
          <ac:chgData name="Cathy Mannion" userId="9b48d9f9d7e776d5" providerId="LiveId" clId="{EFB38BBB-2A73-4C29-A647-99D8416A782C}" dt="2026-04-15T07:35:20.995" v="1322" actId="478"/>
          <ac:spMkLst>
            <pc:docMk/>
            <pc:sldMk cId="3507485726" sldId="285"/>
            <ac:spMk id="10" creationId="{6C8F4483-3B43-FB30-D0D6-BF56D6BC600C}"/>
          </ac:spMkLst>
        </pc:spChg>
        <pc:spChg chg="del mod">
          <ac:chgData name="Cathy Mannion" userId="9b48d9f9d7e776d5" providerId="LiveId" clId="{EFB38BBB-2A73-4C29-A647-99D8416A782C}" dt="2026-04-15T07:35:24.619" v="1325" actId="478"/>
          <ac:spMkLst>
            <pc:docMk/>
            <pc:sldMk cId="3507485726" sldId="285"/>
            <ac:spMk id="11" creationId="{34381A7B-2967-C3C2-8830-1B45A0DDBF62}"/>
          </ac:spMkLst>
        </pc:spChg>
        <pc:spChg chg="add mod">
          <ac:chgData name="Cathy Mannion" userId="9b48d9f9d7e776d5" providerId="LiveId" clId="{EFB38BBB-2A73-4C29-A647-99D8416A782C}" dt="2026-04-15T16:14:04.676" v="4276" actId="20577"/>
          <ac:spMkLst>
            <pc:docMk/>
            <pc:sldMk cId="3507485726" sldId="285"/>
            <ac:spMk id="12" creationId="{E70AB27A-0F14-6501-E84D-DA29A5D4692C}"/>
          </ac:spMkLst>
        </pc:spChg>
        <pc:spChg chg="del">
          <ac:chgData name="Cathy Mannion" userId="9b48d9f9d7e776d5" providerId="LiveId" clId="{EFB38BBB-2A73-4C29-A647-99D8416A782C}" dt="2026-04-15T07:35:25.707" v="1326" actId="478"/>
          <ac:spMkLst>
            <pc:docMk/>
            <pc:sldMk cId="3507485726" sldId="285"/>
            <ac:spMk id="23" creationId="{1856309D-9DE9-8EC9-1C8E-C476CBD5A4A2}"/>
          </ac:spMkLst>
        </pc:spChg>
        <pc:spChg chg="del mod">
          <ac:chgData name="Cathy Mannion" userId="9b48d9f9d7e776d5" providerId="LiveId" clId="{EFB38BBB-2A73-4C29-A647-99D8416A782C}" dt="2026-04-15T07:35:32.172" v="1328" actId="478"/>
          <ac:spMkLst>
            <pc:docMk/>
            <pc:sldMk cId="3507485726" sldId="285"/>
            <ac:spMk id="24" creationId="{5E6D727E-11F1-BBAF-3BFD-31E7EBCDECF6}"/>
          </ac:spMkLst>
        </pc:spChg>
        <pc:spChg chg="del mod">
          <ac:chgData name="Cathy Mannion" userId="9b48d9f9d7e776d5" providerId="LiveId" clId="{EFB38BBB-2A73-4C29-A647-99D8416A782C}" dt="2026-04-15T07:35:36.094" v="1332" actId="478"/>
          <ac:spMkLst>
            <pc:docMk/>
            <pc:sldMk cId="3507485726" sldId="285"/>
            <ac:spMk id="25" creationId="{1E067E3B-3C14-37EC-396B-C022CDDAC2E7}"/>
          </ac:spMkLst>
        </pc:spChg>
        <pc:spChg chg="del">
          <ac:chgData name="Cathy Mannion" userId="9b48d9f9d7e776d5" providerId="LiveId" clId="{EFB38BBB-2A73-4C29-A647-99D8416A782C}" dt="2026-04-15T07:35:33.130" v="1329" actId="478"/>
          <ac:spMkLst>
            <pc:docMk/>
            <pc:sldMk cId="3507485726" sldId="285"/>
            <ac:spMk id="26" creationId="{74EAD733-9D22-7806-7ABD-7DFFDA2ADCC2}"/>
          </ac:spMkLst>
        </pc:spChg>
        <pc:spChg chg="del">
          <ac:chgData name="Cathy Mannion" userId="9b48d9f9d7e776d5" providerId="LiveId" clId="{EFB38BBB-2A73-4C29-A647-99D8416A782C}" dt="2026-04-15T07:35:09.569" v="1317" actId="478"/>
          <ac:spMkLst>
            <pc:docMk/>
            <pc:sldMk cId="3507485726" sldId="285"/>
            <ac:spMk id="28" creationId="{D24F0CDD-D161-D187-27C9-499B4B5A0A8D}"/>
          </ac:spMkLst>
        </pc:spChg>
        <pc:spChg chg="add del mod">
          <ac:chgData name="Cathy Mannion" userId="9b48d9f9d7e776d5" providerId="LiveId" clId="{EFB38BBB-2A73-4C29-A647-99D8416A782C}" dt="2026-04-15T07:52:18.978" v="2383" actId="1036"/>
          <ac:spMkLst>
            <pc:docMk/>
            <pc:sldMk cId="3507485726" sldId="285"/>
            <ac:spMk id="29" creationId="{B7FEC012-6DC0-FEED-2B55-1F7E56AD6E94}"/>
          </ac:spMkLst>
        </pc:spChg>
        <pc:spChg chg="del">
          <ac:chgData name="Cathy Mannion" userId="9b48d9f9d7e776d5" providerId="LiveId" clId="{EFB38BBB-2A73-4C29-A647-99D8416A782C}" dt="2026-04-15T07:35:16.058" v="1320" actId="478"/>
          <ac:spMkLst>
            <pc:docMk/>
            <pc:sldMk cId="3507485726" sldId="285"/>
            <ac:spMk id="31" creationId="{99D6B56F-F551-911E-2026-0A4DAC6091DC}"/>
          </ac:spMkLst>
        </pc:spChg>
        <pc:spChg chg="del">
          <ac:chgData name="Cathy Mannion" userId="9b48d9f9d7e776d5" providerId="LiveId" clId="{EFB38BBB-2A73-4C29-A647-99D8416A782C}" dt="2026-04-15T07:35:21.933" v="1323" actId="478"/>
          <ac:spMkLst>
            <pc:docMk/>
            <pc:sldMk cId="3507485726" sldId="285"/>
            <ac:spMk id="33" creationId="{F3EE3D68-5356-2D93-2E65-2444A2269397}"/>
          </ac:spMkLst>
        </pc:spChg>
        <pc:spChg chg="mod">
          <ac:chgData name="Cathy Mannion" userId="9b48d9f9d7e776d5" providerId="LiveId" clId="{EFB38BBB-2A73-4C29-A647-99D8416A782C}" dt="2026-04-15T07:47:36.054" v="2264" actId="1036"/>
          <ac:spMkLst>
            <pc:docMk/>
            <pc:sldMk cId="3507485726" sldId="285"/>
            <ac:spMk id="34" creationId="{A786D4B4-F50A-34D1-8FA6-45F917B7B528}"/>
          </ac:spMkLst>
        </pc:spChg>
      </pc:sldChg>
      <pc:sldChg chg="add del">
        <pc:chgData name="Cathy Mannion" userId="9b48d9f9d7e776d5" providerId="LiveId" clId="{EFB38BBB-2A73-4C29-A647-99D8416A782C}" dt="2026-04-15T14:13:46.471" v="3702" actId="47"/>
        <pc:sldMkLst>
          <pc:docMk/>
          <pc:sldMk cId="3777959676" sldId="286"/>
        </pc:sldMkLst>
      </pc:sldChg>
      <pc:sldChg chg="modSp add del mod ord">
        <pc:chgData name="Cathy Mannion" userId="9b48d9f9d7e776d5" providerId="LiveId" clId="{EFB38BBB-2A73-4C29-A647-99D8416A782C}" dt="2026-04-15T13:58:35.941" v="2939" actId="47"/>
        <pc:sldMkLst>
          <pc:docMk/>
          <pc:sldMk cId="2451957717" sldId="287"/>
        </pc:sldMkLst>
        <pc:spChg chg="mod">
          <ac:chgData name="Cathy Mannion" userId="9b48d9f9d7e776d5" providerId="LiveId" clId="{EFB38BBB-2A73-4C29-A647-99D8416A782C}" dt="2026-04-15T13:51:59.022" v="2758" actId="14100"/>
          <ac:spMkLst>
            <pc:docMk/>
            <pc:sldMk cId="2451957717" sldId="287"/>
            <ac:spMk id="37" creationId="{CF7D263A-FE21-196F-411E-51FBF8DA82D5}"/>
          </ac:spMkLst>
        </pc:spChg>
        <pc:spChg chg="mod">
          <ac:chgData name="Cathy Mannion" userId="9b48d9f9d7e776d5" providerId="LiveId" clId="{EFB38BBB-2A73-4C29-A647-99D8416A782C}" dt="2026-04-15T13:58:01.355" v="2936" actId="20577"/>
          <ac:spMkLst>
            <pc:docMk/>
            <pc:sldMk cId="2451957717" sldId="287"/>
            <ac:spMk id="39" creationId="{6A47EC20-280A-2067-F99E-57B2545E28B2}"/>
          </ac:spMkLst>
        </pc:spChg>
      </pc:sldChg>
      <pc:sldChg chg="modSp add mod">
        <pc:chgData name="Cathy Mannion" userId="9b48d9f9d7e776d5" providerId="LiveId" clId="{EFB38BBB-2A73-4C29-A647-99D8416A782C}" dt="2026-04-15T16:10:53.867" v="4141" actId="20577"/>
        <pc:sldMkLst>
          <pc:docMk/>
          <pc:sldMk cId="1246257622" sldId="288"/>
        </pc:sldMkLst>
        <pc:spChg chg="mod">
          <ac:chgData name="Cathy Mannion" userId="9b48d9f9d7e776d5" providerId="LiveId" clId="{EFB38BBB-2A73-4C29-A647-99D8416A782C}" dt="2026-04-15T14:15:50.737" v="3821" actId="947"/>
          <ac:spMkLst>
            <pc:docMk/>
            <pc:sldMk cId="1246257622" sldId="288"/>
            <ac:spMk id="37" creationId="{1123F279-D8F0-08D8-A545-C54C19F325EE}"/>
          </ac:spMkLst>
        </pc:spChg>
        <pc:spChg chg="mod">
          <ac:chgData name="Cathy Mannion" userId="9b48d9f9d7e776d5" providerId="LiveId" clId="{EFB38BBB-2A73-4C29-A647-99D8416A782C}" dt="2026-04-15T16:10:53.867" v="4141" actId="20577"/>
          <ac:spMkLst>
            <pc:docMk/>
            <pc:sldMk cId="1246257622" sldId="288"/>
            <ac:spMk id="39" creationId="{6A5FFC38-D915-E536-DE04-7A08BE7E0B54}"/>
          </ac:spMkLst>
        </pc:spChg>
      </pc:sldChg>
      <pc:sldChg chg="modSp add mod">
        <pc:chgData name="Cathy Mannion" userId="9b48d9f9d7e776d5" providerId="LiveId" clId="{EFB38BBB-2A73-4C29-A647-99D8416A782C}" dt="2026-04-15T16:18:20.183" v="4453" actId="14100"/>
        <pc:sldMkLst>
          <pc:docMk/>
          <pc:sldMk cId="348089533" sldId="289"/>
        </pc:sldMkLst>
        <pc:spChg chg="mod">
          <ac:chgData name="Cathy Mannion" userId="9b48d9f9d7e776d5" providerId="LiveId" clId="{EFB38BBB-2A73-4C29-A647-99D8416A782C}" dt="2026-04-15T13:59:09.636" v="2972" actId="1036"/>
          <ac:spMkLst>
            <pc:docMk/>
            <pc:sldMk cId="348089533" sldId="289"/>
            <ac:spMk id="37" creationId="{5F3A95EE-E24B-FB0B-3B01-90660E5742E5}"/>
          </ac:spMkLst>
        </pc:spChg>
        <pc:spChg chg="mod">
          <ac:chgData name="Cathy Mannion" userId="9b48d9f9d7e776d5" providerId="LiveId" clId="{EFB38BBB-2A73-4C29-A647-99D8416A782C}" dt="2026-04-15T16:18:20.183" v="4453" actId="14100"/>
          <ac:spMkLst>
            <pc:docMk/>
            <pc:sldMk cId="348089533" sldId="289"/>
            <ac:spMk id="39" creationId="{51034E08-C678-F0F7-0BE2-3FAD35798DCB}"/>
          </ac:spMkLst>
        </pc:spChg>
      </pc:sldChg>
      <pc:sldChg chg="delSp modSp add del mod">
        <pc:chgData name="Cathy Mannion" userId="9b48d9f9d7e776d5" providerId="LiveId" clId="{EFB38BBB-2A73-4C29-A647-99D8416A782C}" dt="2026-04-15T16:20:45.629" v="4547" actId="47"/>
        <pc:sldMkLst>
          <pc:docMk/>
          <pc:sldMk cId="671096389" sldId="290"/>
        </pc:sldMkLst>
        <pc:spChg chg="mod">
          <ac:chgData name="Cathy Mannion" userId="9b48d9f9d7e776d5" providerId="LiveId" clId="{EFB38BBB-2A73-4C29-A647-99D8416A782C}" dt="2026-04-15T14:23:14.167" v="4102" actId="20577"/>
          <ac:spMkLst>
            <pc:docMk/>
            <pc:sldMk cId="671096389" sldId="290"/>
            <ac:spMk id="2" creationId="{3E8BEF75-136D-3237-EA2E-11D41DC4A943}"/>
          </ac:spMkLst>
        </pc:spChg>
        <pc:spChg chg="del">
          <ac:chgData name="Cathy Mannion" userId="9b48d9f9d7e776d5" providerId="LiveId" clId="{EFB38BBB-2A73-4C29-A647-99D8416A782C}" dt="2026-04-15T14:23:19.614" v="4103" actId="478"/>
          <ac:spMkLst>
            <pc:docMk/>
            <pc:sldMk cId="671096389" sldId="290"/>
            <ac:spMk id="3" creationId="{0B930400-1077-09E7-A291-9824294C91D7}"/>
          </ac:spMkLst>
        </pc:spChg>
      </pc:sldChg>
      <pc:sldChg chg="modSp add del mod ord">
        <pc:chgData name="Cathy Mannion" userId="9b48d9f9d7e776d5" providerId="LiveId" clId="{EFB38BBB-2A73-4C29-A647-99D8416A782C}" dt="2026-04-15T14:13:19.534" v="3701" actId="47"/>
        <pc:sldMkLst>
          <pc:docMk/>
          <pc:sldMk cId="3573447089" sldId="290"/>
        </pc:sldMkLst>
        <pc:spChg chg="mod">
          <ac:chgData name="Cathy Mannion" userId="9b48d9f9d7e776d5" providerId="LiveId" clId="{EFB38BBB-2A73-4C29-A647-99D8416A782C}" dt="2026-04-15T14:09:34.932" v="3488" actId="5793"/>
          <ac:spMkLst>
            <pc:docMk/>
            <pc:sldMk cId="3573447089" sldId="290"/>
            <ac:spMk id="37" creationId="{B611A881-F153-4B8A-19FA-182B8840A406}"/>
          </ac:spMkLst>
        </pc:spChg>
        <pc:spChg chg="mod">
          <ac:chgData name="Cathy Mannion" userId="9b48d9f9d7e776d5" providerId="LiveId" clId="{EFB38BBB-2A73-4C29-A647-99D8416A782C}" dt="2026-04-15T14:12:38.094" v="3694" actId="20577"/>
          <ac:spMkLst>
            <pc:docMk/>
            <pc:sldMk cId="3573447089" sldId="290"/>
            <ac:spMk id="39" creationId="{17A6854C-4649-DDB6-9CCE-EE9396FA99F3}"/>
          </ac:spMkLst>
        </pc:spChg>
      </pc:sldChg>
      <pc:sldChg chg="modSp add mod">
        <pc:chgData name="Cathy Mannion" userId="9b48d9f9d7e776d5" providerId="LiveId" clId="{EFB38BBB-2A73-4C29-A647-99D8416A782C}" dt="2026-04-15T16:23:31.454" v="4641" actId="20577"/>
        <pc:sldMkLst>
          <pc:docMk/>
          <pc:sldMk cId="297772239" sldId="291"/>
        </pc:sldMkLst>
        <pc:spChg chg="mod">
          <ac:chgData name="Cathy Mannion" userId="9b48d9f9d7e776d5" providerId="LiveId" clId="{EFB38BBB-2A73-4C29-A647-99D8416A782C}" dt="2026-04-15T16:23:31.454" v="4641" actId="20577"/>
          <ac:spMkLst>
            <pc:docMk/>
            <pc:sldMk cId="297772239" sldId="291"/>
            <ac:spMk id="37" creationId="{A31EDB92-5BAC-C2C4-E628-3230E10032F5}"/>
          </ac:spMkLst>
        </pc:spChg>
        <pc:spChg chg="mod">
          <ac:chgData name="Cathy Mannion" userId="9b48d9f9d7e776d5" providerId="LiveId" clId="{EFB38BBB-2A73-4C29-A647-99D8416A782C}" dt="2026-04-15T16:20:24.080" v="4546" actId="20577"/>
          <ac:spMkLst>
            <pc:docMk/>
            <pc:sldMk cId="297772239" sldId="291"/>
            <ac:spMk id="39" creationId="{A3E170BB-88C4-4FAB-D281-2D9A28B2286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038D9-F98B-4344-A849-D420339B07BC}" type="datetimeFigureOut">
              <a:rPr lang="en-IE" smtClean="0"/>
              <a:t>15/04/2026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E2F96B-C601-42C9-A48F-46F21E9A4EA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74724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E2F96B-C601-42C9-A48F-46F21E9A4EA9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716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1564E6-46A0-6B3B-4BAC-C653250CD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305CB7-64D1-214B-AC52-7C6DC0DD2C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4C46B6-6940-14BC-774B-68FBD75047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B291CE-ED7B-7839-70D8-E8C5FF0B3C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E2F96B-C601-42C9-A48F-46F21E9A4EA9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23185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48FDC-26E8-0B77-0EAE-B3CE751B10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21261D-0432-48D3-EEB5-7DB6299EC9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5AC0B5-7EBE-D72A-1AC3-632AA4F4A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73B90-1480-4733-9CB4-C9672A1F65CA}" type="datetimeFigureOut">
              <a:rPr lang="en-IE" smtClean="0"/>
              <a:t>15/04/2026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A40AF-5CB9-7621-A773-EABE5BD6D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26391E-197A-E06A-0CC1-BF2D9132E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1954-49F3-4CAC-8EB7-D512388F59C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66249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3BEA3-5FB9-F9E2-AD7D-26B9CA9D7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E6961A-51D9-FC28-17F9-2575D91A5E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58FD6-79B3-5A9E-E65D-E1F9A966E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73B90-1480-4733-9CB4-C9672A1F65CA}" type="datetimeFigureOut">
              <a:rPr lang="en-IE" smtClean="0"/>
              <a:t>15/04/2026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58CE8-3BBC-91CC-141B-2E1A7E538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C83EB-4DB3-9612-D676-5D585956E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1954-49F3-4CAC-8EB7-D512388F59C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26944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06C5A2-68DD-FD2D-DF74-E380824C3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BED157-031B-460E-2E29-D6895B9826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F073-0B36-21F9-215B-C23273100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73B90-1480-4733-9CB4-C9672A1F65CA}" type="datetimeFigureOut">
              <a:rPr lang="en-IE" smtClean="0"/>
              <a:t>15/04/2026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BFCCF-9852-A6D0-4F59-123B0B914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E7CF4-E72B-666A-C327-897233C0C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1954-49F3-4CAC-8EB7-D512388F59C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83031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A79F0-83CD-7B56-9FF7-5B540E61C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4F8EF-61BD-6961-517B-860708010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A38098-2A9C-A65E-81D6-BBE1988E0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73B90-1480-4733-9CB4-C9672A1F65CA}" type="datetimeFigureOut">
              <a:rPr lang="en-IE" smtClean="0"/>
              <a:t>15/04/2026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9C13A4-B9C3-C852-EF9C-75FCB0725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87570A-33EF-1868-429C-054B0F079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1954-49F3-4CAC-8EB7-D512388F59C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60970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C069A-0A76-489B-7E71-88BAF45A3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DBFA8-B4BC-D9FC-0824-FBE55A8913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296A03-3AEF-D21A-CDEF-1C071C593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73B90-1480-4733-9CB4-C9672A1F65CA}" type="datetimeFigureOut">
              <a:rPr lang="en-IE" smtClean="0"/>
              <a:t>15/04/2026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931229-00BE-5CFB-EBCF-7B9CE8F10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77B705-7199-E473-47F0-74B69D5F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1954-49F3-4CAC-8EB7-D512388F59C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7154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2078C-55A5-F704-FB8D-C7FA50A4A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8E5A2-E5E4-7DF6-574E-5D17479FA3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366803-6813-DEA9-0643-7E27DEF71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2AF55D-0C4F-0356-2A0A-28D229DBD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73B90-1480-4733-9CB4-C9672A1F65CA}" type="datetimeFigureOut">
              <a:rPr lang="en-IE" smtClean="0"/>
              <a:t>15/04/2026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4744E-556A-AE0C-22EF-4646C71D8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5F946B-B88B-1043-FAA3-E23862D94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1954-49F3-4CAC-8EB7-D512388F59C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63339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FDD86-5B7B-18A1-AB1D-885F6C691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9D89D2-89C0-31FA-FB9D-5E42C7BE6E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6AA50D-221E-13CC-E5A7-405F487B8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CD3FD9-1975-89F1-9E01-6EED9C065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B98F5D-9808-155B-28AE-3D0D111A8A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10C146-AE4D-9D8D-506B-93D1D17AB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73B90-1480-4733-9CB4-C9672A1F65CA}" type="datetimeFigureOut">
              <a:rPr lang="en-IE" smtClean="0"/>
              <a:t>15/04/2026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4E8334-33DC-6140-744E-63B677F5B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BE0EDA-3F52-93CA-90E6-461D59A72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1954-49F3-4CAC-8EB7-D512388F59C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45475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B5E45-3CCA-CF94-0A1F-B1A8E937E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096D3E-9573-DC0F-90ED-9B0AE6B6B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73B90-1480-4733-9CB4-C9672A1F65CA}" type="datetimeFigureOut">
              <a:rPr lang="en-IE" smtClean="0"/>
              <a:t>15/04/2026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EF1DB0-9DAC-A473-A699-92E284ABD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7E1A1B-6B4A-E15E-02DE-5B1357A38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1954-49F3-4CAC-8EB7-D512388F59C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0945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026FBE-1BBF-2590-9F40-C3B4FA7AE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73B90-1480-4733-9CB4-C9672A1F65CA}" type="datetimeFigureOut">
              <a:rPr lang="en-IE" smtClean="0"/>
              <a:t>15/04/2026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D0EF9B-FB04-9A06-E485-67F40A2E5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C55AC4-9F8E-169E-3D4C-FE21CC58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1954-49F3-4CAC-8EB7-D512388F59C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307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B963C-3730-75AD-E1FF-937689494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35E42-79C5-03EB-8F40-52C6BBD79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40CB56-1E92-33AF-D812-E16ED0DD5A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793604-7EF0-3BE6-E1FC-B183337B6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73B90-1480-4733-9CB4-C9672A1F65CA}" type="datetimeFigureOut">
              <a:rPr lang="en-IE" smtClean="0"/>
              <a:t>15/04/2026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D7BC83-A5D6-E28D-D0AC-0B70B3023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B6CE68-D888-35C7-BE70-60EFE6209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1954-49F3-4CAC-8EB7-D512388F59C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76688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F01D6-187A-7CFF-5171-887863464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8906DF-FC18-72B7-40B2-00AE2B2068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FE5EB2-1AF2-7FD3-BB36-74019FCF60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E40DF8-5AFD-5320-0D2D-371AEE45A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73B90-1480-4733-9CB4-C9672A1F65CA}" type="datetimeFigureOut">
              <a:rPr lang="en-IE" smtClean="0"/>
              <a:t>15/04/2026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F8E915-9862-31DF-1C36-D000A9607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19AFC5-A4DA-9DCB-BC61-CA30B9AB3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F1954-49F3-4CAC-8EB7-D512388F59C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13271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CE81A1-3E22-2296-CF2B-611D0FDCE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FB0166-FC75-EE39-73D5-2227879B43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1FA3F-CF5A-1DD6-4863-9BDB3A0C07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D73B90-1480-4733-9CB4-C9672A1F65CA}" type="datetimeFigureOut">
              <a:rPr lang="en-IE" smtClean="0"/>
              <a:t>15/04/2026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8E3A1-3D94-125F-651D-AF9FD5E142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7F2F0-21FC-1B53-C195-9674BB997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7F1954-49F3-4CAC-8EB7-D512388F59C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45233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FFC21-A9A8-97FE-DF01-BCA6A911A0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67">
            <a:extLst>
              <a:ext uri="{FF2B5EF4-FFF2-40B4-BE49-F238E27FC236}">
                <a16:creationId xmlns:a16="http://schemas.microsoft.com/office/drawing/2014/main" id="{B8E1AC82-43B1-B034-B6CD-28168AFDE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316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: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0" b="0" i="0" u="none" strike="noStrike" cap="none" normalizeH="0" baseline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 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92" name="Picture 68">
            <a:extLst>
              <a:ext uri="{FF2B5EF4-FFF2-40B4-BE49-F238E27FC236}">
                <a16:creationId xmlns:a16="http://schemas.microsoft.com/office/drawing/2014/main" id="{414FDD29-2D52-AB22-9E77-4D8DC7E42B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574675" y="-650328"/>
            <a:ext cx="952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itle 5">
            <a:extLst>
              <a:ext uri="{FF2B5EF4-FFF2-40B4-BE49-F238E27FC236}">
                <a16:creationId xmlns:a16="http://schemas.microsoft.com/office/drawing/2014/main" id="{1123F279-D8F0-08D8-A545-C54C19F325EE}"/>
              </a:ext>
            </a:extLst>
          </p:cNvPr>
          <p:cNvSpPr txBox="1">
            <a:spLocks/>
          </p:cNvSpPr>
          <p:nvPr/>
        </p:nvSpPr>
        <p:spPr>
          <a:xfrm>
            <a:off x="381000" y="163288"/>
            <a:ext cx="11277599" cy="14913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rgbClr val="002060"/>
                </a:solidFill>
              </a:rPr>
              <a:t>How Economic Regulation Supports Cost Efficient Investments</a:t>
            </a:r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6A5FFC38-D915-E536-DE04-7A08BE7E0B54}"/>
              </a:ext>
            </a:extLst>
          </p:cNvPr>
          <p:cNvSpPr txBox="1">
            <a:spLocks/>
          </p:cNvSpPr>
          <p:nvPr/>
        </p:nvSpPr>
        <p:spPr>
          <a:xfrm>
            <a:off x="489857" y="1861458"/>
            <a:ext cx="11277599" cy="437605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Building Block Model used to </a:t>
            </a:r>
            <a:r>
              <a:rPr lang="en-IE" dirty="0"/>
              <a:t>assess level of efficient costs for provision of services:</a:t>
            </a:r>
          </a:p>
          <a:p>
            <a:pPr marL="0" indent="0">
              <a:buNone/>
            </a:pPr>
            <a:endParaRPr lang="en-IE" sz="1000" dirty="0"/>
          </a:p>
          <a:p>
            <a:pPr marL="868680" lvl="1" indent="-411480"/>
            <a:r>
              <a:rPr lang="en-GB" dirty="0"/>
              <a:t>Uses a structured framework </a:t>
            </a:r>
          </a:p>
          <a:p>
            <a:pPr marL="868680" lvl="1" indent="-411480"/>
            <a:r>
              <a:rPr lang="en-GB" dirty="0"/>
              <a:t>Balances the need for infrastructure development with the protection of consumers from excessive costs</a:t>
            </a:r>
          </a:p>
          <a:p>
            <a:pPr marL="868680" lvl="1" indent="-411480"/>
            <a:r>
              <a:rPr lang="en-GB" dirty="0"/>
              <a:t>Incentivises efficiency</a:t>
            </a:r>
          </a:p>
          <a:p>
            <a:pPr marL="868680" lvl="1" indent="-411480"/>
            <a:r>
              <a:rPr lang="en-GB" dirty="0"/>
              <a:t>Manages investment risk</a:t>
            </a:r>
          </a:p>
          <a:p>
            <a:pPr marL="868680" lvl="1" indent="-411480"/>
            <a:r>
              <a:rPr lang="en-GB" dirty="0"/>
              <a:t>Ensures transparency in how the provider spends money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46257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0FBA20-4AB0-EC51-EE91-3E5895A0B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67">
            <a:extLst>
              <a:ext uri="{FF2B5EF4-FFF2-40B4-BE49-F238E27FC236}">
                <a16:creationId xmlns:a16="http://schemas.microsoft.com/office/drawing/2014/main" id="{955139DE-045B-51D1-D665-816AE8D8D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316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: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0" b="0" i="0" u="none" strike="noStrike" cap="none" normalizeH="0" baseline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 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92" name="Picture 68">
            <a:extLst>
              <a:ext uri="{FF2B5EF4-FFF2-40B4-BE49-F238E27FC236}">
                <a16:creationId xmlns:a16="http://schemas.microsoft.com/office/drawing/2014/main" id="{F573F83E-E85A-2DF8-1A0E-244143D81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574675" y="-650328"/>
            <a:ext cx="952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itle 5">
            <a:extLst>
              <a:ext uri="{FF2B5EF4-FFF2-40B4-BE49-F238E27FC236}">
                <a16:creationId xmlns:a16="http://schemas.microsoft.com/office/drawing/2014/main" id="{5F3A95EE-E24B-FB0B-3B01-90660E5742E5}"/>
              </a:ext>
            </a:extLst>
          </p:cNvPr>
          <p:cNvSpPr txBox="1">
            <a:spLocks/>
          </p:cNvSpPr>
          <p:nvPr/>
        </p:nvSpPr>
        <p:spPr>
          <a:xfrm>
            <a:off x="381000" y="283034"/>
            <a:ext cx="10575835" cy="8817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2060"/>
                </a:solidFill>
              </a:rPr>
              <a:t>Building Block Model</a:t>
            </a:r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51034E08-C678-F0F7-0BE2-3FAD35798DCB}"/>
              </a:ext>
            </a:extLst>
          </p:cNvPr>
          <p:cNvSpPr txBox="1">
            <a:spLocks/>
          </p:cNvSpPr>
          <p:nvPr/>
        </p:nvSpPr>
        <p:spPr>
          <a:xfrm>
            <a:off x="489857" y="1567545"/>
            <a:ext cx="11277599" cy="29609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Scans a five-year horizon -  backwards and forwards </a:t>
            </a:r>
          </a:p>
          <a:p>
            <a:pPr lvl="0"/>
            <a:r>
              <a:rPr lang="en-IE" dirty="0"/>
              <a:t>Assesses performance of previous investment plan</a:t>
            </a:r>
          </a:p>
          <a:p>
            <a:pPr lvl="0"/>
            <a:r>
              <a:rPr lang="en-IE" dirty="0"/>
              <a:t>Reviews future investment plan</a:t>
            </a:r>
          </a:p>
          <a:p>
            <a:pPr lvl="0"/>
            <a:r>
              <a:rPr lang="en-IE" dirty="0"/>
              <a:t>Determines efficient level of costs that provider can recover </a:t>
            </a:r>
          </a:p>
        </p:txBody>
      </p:sp>
    </p:spTree>
    <p:extLst>
      <p:ext uri="{BB962C8B-B14F-4D97-AF65-F5344CB8AC3E}">
        <p14:creationId xmlns:p14="http://schemas.microsoft.com/office/powerpoint/2010/main" val="348089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>
            <a:extLst>
              <a:ext uri="{FF2B5EF4-FFF2-40B4-BE49-F238E27FC236}">
                <a16:creationId xmlns:a16="http://schemas.microsoft.com/office/drawing/2014/main" id="{04336AF6-0CAC-DA88-5044-AB7054878C51}"/>
              </a:ext>
            </a:extLst>
          </p:cNvPr>
          <p:cNvSpPr txBox="1">
            <a:spLocks/>
          </p:cNvSpPr>
          <p:nvPr/>
        </p:nvSpPr>
        <p:spPr>
          <a:xfrm>
            <a:off x="370114" y="548341"/>
            <a:ext cx="11043921" cy="63411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2060"/>
                </a:solidFill>
              </a:rPr>
              <a:t>Building Block Approach - Airport </a:t>
            </a: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C450A4B3-7629-C0CD-64D5-068908FA10B6}"/>
              </a:ext>
            </a:extLst>
          </p:cNvPr>
          <p:cNvSpPr txBox="1">
            <a:spLocks/>
          </p:cNvSpPr>
          <p:nvPr/>
        </p:nvSpPr>
        <p:spPr>
          <a:xfrm>
            <a:off x="446314" y="1244421"/>
            <a:ext cx="10575835" cy="46085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Ideal model with all risks managed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4A69B9E-25F9-D88D-A33D-24A65A166E5D}"/>
              </a:ext>
            </a:extLst>
          </p:cNvPr>
          <p:cNvSpPr/>
          <p:nvPr/>
        </p:nvSpPr>
        <p:spPr>
          <a:xfrm>
            <a:off x="838200" y="2329542"/>
            <a:ext cx="2950029" cy="90351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E" dirty="0"/>
              <a:t>Operating Expenditure 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B24C667-9198-96DF-AA8B-2ACC88597BAC}"/>
              </a:ext>
            </a:extLst>
          </p:cNvPr>
          <p:cNvSpPr/>
          <p:nvPr/>
        </p:nvSpPr>
        <p:spPr>
          <a:xfrm>
            <a:off x="7630882" y="2383971"/>
            <a:ext cx="2950029" cy="90351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E" dirty="0"/>
              <a:t>Return on Capital </a:t>
            </a:r>
          </a:p>
          <a:p>
            <a:pPr algn="ctr"/>
            <a:r>
              <a:rPr lang="en-IE" sz="1200" dirty="0"/>
              <a:t>Weighted Average Cost of Capital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D622C20-D6C1-B29C-7A0A-576612227DA5}"/>
              </a:ext>
            </a:extLst>
          </p:cNvPr>
          <p:cNvSpPr/>
          <p:nvPr/>
        </p:nvSpPr>
        <p:spPr>
          <a:xfrm>
            <a:off x="7630890" y="4169231"/>
            <a:ext cx="2950029" cy="90351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E" dirty="0"/>
              <a:t>Depreciation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736BED-D822-841A-7EAB-0C4759EC02A8}"/>
              </a:ext>
            </a:extLst>
          </p:cNvPr>
          <p:cNvSpPr txBox="1"/>
          <p:nvPr/>
        </p:nvSpPr>
        <p:spPr>
          <a:xfrm>
            <a:off x="740227" y="2024748"/>
            <a:ext cx="3309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400" dirty="0"/>
              <a:t>5 year look back and forward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206933-F905-249B-D1D6-B4DBF3DB21FD}"/>
              </a:ext>
            </a:extLst>
          </p:cNvPr>
          <p:cNvSpPr txBox="1"/>
          <p:nvPr/>
        </p:nvSpPr>
        <p:spPr>
          <a:xfrm>
            <a:off x="7445829" y="2068296"/>
            <a:ext cx="37773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1400" dirty="0"/>
              <a:t>5 year look back and forward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81A22CF-99E9-565F-2E69-61852C0A3F4A}"/>
              </a:ext>
            </a:extLst>
          </p:cNvPr>
          <p:cNvSpPr/>
          <p:nvPr/>
        </p:nvSpPr>
        <p:spPr>
          <a:xfrm>
            <a:off x="849084" y="4147476"/>
            <a:ext cx="2950029" cy="90351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E" dirty="0"/>
              <a:t>Commercial Revenues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B9CC420-BA4D-DE54-E960-7A9E4AF4B3BF}"/>
              </a:ext>
            </a:extLst>
          </p:cNvPr>
          <p:cNvSpPr/>
          <p:nvPr/>
        </p:nvSpPr>
        <p:spPr>
          <a:xfrm>
            <a:off x="849080" y="5715015"/>
            <a:ext cx="2950029" cy="90351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E" dirty="0"/>
              <a:t>Required Revenue</a:t>
            </a:r>
          </a:p>
        </p:txBody>
      </p:sp>
      <p:sp>
        <p:nvSpPr>
          <p:cNvPr id="23" name="Division Sign 22">
            <a:extLst>
              <a:ext uri="{FF2B5EF4-FFF2-40B4-BE49-F238E27FC236}">
                <a16:creationId xmlns:a16="http://schemas.microsoft.com/office/drawing/2014/main" id="{1E3EEF76-695B-4410-0622-04613985FFF0}"/>
              </a:ext>
            </a:extLst>
          </p:cNvPr>
          <p:cNvSpPr/>
          <p:nvPr/>
        </p:nvSpPr>
        <p:spPr>
          <a:xfrm>
            <a:off x="3831767" y="5693235"/>
            <a:ext cx="914400" cy="914400"/>
          </a:xfrm>
          <a:prstGeom prst="mathDivid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ADD8473F-7C5D-6478-5E03-790E78EB5505}"/>
              </a:ext>
            </a:extLst>
          </p:cNvPr>
          <p:cNvSpPr/>
          <p:nvPr/>
        </p:nvSpPr>
        <p:spPr>
          <a:xfrm>
            <a:off x="4767936" y="5693244"/>
            <a:ext cx="2950029" cy="90351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E" dirty="0"/>
              <a:t>Passenger Numbers 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D65ED24-AAE2-08C4-C17E-427483E5A792}"/>
              </a:ext>
            </a:extLst>
          </p:cNvPr>
          <p:cNvSpPr/>
          <p:nvPr/>
        </p:nvSpPr>
        <p:spPr>
          <a:xfrm>
            <a:off x="8860964" y="5671459"/>
            <a:ext cx="3178629" cy="90351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E" dirty="0"/>
              <a:t>Price Cap</a:t>
            </a:r>
          </a:p>
        </p:txBody>
      </p:sp>
      <p:sp>
        <p:nvSpPr>
          <p:cNvPr id="26" name="Equals 25">
            <a:extLst>
              <a:ext uri="{FF2B5EF4-FFF2-40B4-BE49-F238E27FC236}">
                <a16:creationId xmlns:a16="http://schemas.microsoft.com/office/drawing/2014/main" id="{09C5A1A9-07DE-E986-7006-4323018CB6F7}"/>
              </a:ext>
            </a:extLst>
          </p:cNvPr>
          <p:cNvSpPr/>
          <p:nvPr/>
        </p:nvSpPr>
        <p:spPr>
          <a:xfrm>
            <a:off x="7870370" y="5747655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8" name="Plus Sign 27">
            <a:extLst>
              <a:ext uri="{FF2B5EF4-FFF2-40B4-BE49-F238E27FC236}">
                <a16:creationId xmlns:a16="http://schemas.microsoft.com/office/drawing/2014/main" id="{023BBD87-6398-F86C-FA59-E686029B5409}"/>
              </a:ext>
            </a:extLst>
          </p:cNvPr>
          <p:cNvSpPr/>
          <p:nvPr/>
        </p:nvSpPr>
        <p:spPr>
          <a:xfrm>
            <a:off x="5061856" y="2340426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000" dirty="0"/>
          </a:p>
        </p:txBody>
      </p:sp>
      <p:sp>
        <p:nvSpPr>
          <p:cNvPr id="29" name="Plus Sign 28">
            <a:extLst>
              <a:ext uri="{FF2B5EF4-FFF2-40B4-BE49-F238E27FC236}">
                <a16:creationId xmlns:a16="http://schemas.microsoft.com/office/drawing/2014/main" id="{252CA9EA-1AFF-2400-D9AB-04D06E13DAA0}"/>
              </a:ext>
            </a:extLst>
          </p:cNvPr>
          <p:cNvSpPr/>
          <p:nvPr/>
        </p:nvSpPr>
        <p:spPr>
          <a:xfrm>
            <a:off x="8594270" y="3260278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1" name="Minus Sign 30">
            <a:extLst>
              <a:ext uri="{FF2B5EF4-FFF2-40B4-BE49-F238E27FC236}">
                <a16:creationId xmlns:a16="http://schemas.microsoft.com/office/drawing/2014/main" id="{32C08006-4D6C-4517-03EC-CB328C89F56B}"/>
              </a:ext>
            </a:extLst>
          </p:cNvPr>
          <p:cNvSpPr/>
          <p:nvPr/>
        </p:nvSpPr>
        <p:spPr>
          <a:xfrm>
            <a:off x="5127170" y="4191003"/>
            <a:ext cx="914400" cy="914400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3" name="Equals 32">
            <a:extLst>
              <a:ext uri="{FF2B5EF4-FFF2-40B4-BE49-F238E27FC236}">
                <a16:creationId xmlns:a16="http://schemas.microsoft.com/office/drawing/2014/main" id="{2DE713D7-81DE-5636-43C5-D38D43E803E6}"/>
              </a:ext>
            </a:extLst>
          </p:cNvPr>
          <p:cNvSpPr/>
          <p:nvPr/>
        </p:nvSpPr>
        <p:spPr>
          <a:xfrm>
            <a:off x="1785259" y="4942115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C786D416-166D-5375-DFCE-59D4467D79E4}"/>
              </a:ext>
            </a:extLst>
          </p:cNvPr>
          <p:cNvSpPr/>
          <p:nvPr/>
        </p:nvSpPr>
        <p:spPr>
          <a:xfrm>
            <a:off x="6585857" y="1244421"/>
            <a:ext cx="4865916" cy="4369158"/>
          </a:xfrm>
          <a:prstGeom prst="ellips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IE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817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3AAAD-31CF-F729-8853-22073F7CF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67">
            <a:extLst>
              <a:ext uri="{FF2B5EF4-FFF2-40B4-BE49-F238E27FC236}">
                <a16:creationId xmlns:a16="http://schemas.microsoft.com/office/drawing/2014/main" id="{24350D98-6AC0-477C-1ABD-2259C862C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316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: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0" b="0" i="0" u="none" strike="noStrike" cap="none" normalizeH="0" baseline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 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92" name="Picture 68">
            <a:extLst>
              <a:ext uri="{FF2B5EF4-FFF2-40B4-BE49-F238E27FC236}">
                <a16:creationId xmlns:a16="http://schemas.microsoft.com/office/drawing/2014/main" id="{6CD8CBD6-C6FB-A207-4200-E7BDBEBCFA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574675" y="-650328"/>
            <a:ext cx="952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itle 5">
            <a:extLst>
              <a:ext uri="{FF2B5EF4-FFF2-40B4-BE49-F238E27FC236}">
                <a16:creationId xmlns:a16="http://schemas.microsoft.com/office/drawing/2014/main" id="{A31EDB92-5BAC-C2C4-E628-3230E10032F5}"/>
              </a:ext>
            </a:extLst>
          </p:cNvPr>
          <p:cNvSpPr txBox="1">
            <a:spLocks/>
          </p:cNvSpPr>
          <p:nvPr/>
        </p:nvSpPr>
        <p:spPr>
          <a:xfrm>
            <a:off x="381000" y="283034"/>
            <a:ext cx="10575835" cy="8817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2060"/>
                </a:solidFill>
              </a:rPr>
              <a:t>Cost Assessment</a:t>
            </a:r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A3E170BB-88C4-4FAB-D281-2D9A28B2286E}"/>
              </a:ext>
            </a:extLst>
          </p:cNvPr>
          <p:cNvSpPr txBox="1">
            <a:spLocks/>
          </p:cNvSpPr>
          <p:nvPr/>
        </p:nvSpPr>
        <p:spPr>
          <a:xfrm>
            <a:off x="489857" y="1436923"/>
            <a:ext cx="11277599" cy="2383963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IE" dirty="0"/>
              <a:t>Determines annual revenue that provider can recover</a:t>
            </a:r>
          </a:p>
          <a:p>
            <a:pPr lvl="0"/>
            <a:r>
              <a:rPr lang="en-IE" dirty="0"/>
              <a:t>Flexible approach as takes account of changes in assumptions </a:t>
            </a:r>
          </a:p>
          <a:p>
            <a:pPr lvl="0"/>
            <a:endParaRPr lang="en-IE" dirty="0"/>
          </a:p>
          <a:p>
            <a:pPr lvl="0"/>
            <a:r>
              <a:rPr lang="en-IE" dirty="0"/>
              <a:t>Operating expenditure - benchmarking </a:t>
            </a:r>
          </a:p>
          <a:p>
            <a:pPr lvl="0"/>
            <a:r>
              <a:rPr lang="en-IE" dirty="0"/>
              <a:t>Capital expenditure - regulated asset base</a:t>
            </a:r>
          </a:p>
        </p:txBody>
      </p:sp>
    </p:spTree>
    <p:extLst>
      <p:ext uri="{BB962C8B-B14F-4D97-AF65-F5344CB8AC3E}">
        <p14:creationId xmlns:p14="http://schemas.microsoft.com/office/powerpoint/2010/main" val="297772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20544-D78E-2E5E-DFDE-CA7586F414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>
            <a:extLst>
              <a:ext uri="{FF2B5EF4-FFF2-40B4-BE49-F238E27FC236}">
                <a16:creationId xmlns:a16="http://schemas.microsoft.com/office/drawing/2014/main" id="{A2B15905-F87B-7BEB-2B53-127A302C32DD}"/>
              </a:ext>
            </a:extLst>
          </p:cNvPr>
          <p:cNvSpPr txBox="1">
            <a:spLocks/>
          </p:cNvSpPr>
          <p:nvPr/>
        </p:nvSpPr>
        <p:spPr>
          <a:xfrm>
            <a:off x="370114" y="548341"/>
            <a:ext cx="11043921" cy="63411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2060"/>
                </a:solidFill>
              </a:rPr>
              <a:t>Role of Regulated Asset Base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3C8D85F0-18EC-A7A3-E103-E0205570AEDE}"/>
              </a:ext>
            </a:extLst>
          </p:cNvPr>
          <p:cNvSpPr txBox="1">
            <a:spLocks/>
          </p:cNvSpPr>
          <p:nvPr/>
        </p:nvSpPr>
        <p:spPr>
          <a:xfrm>
            <a:off x="1363980" y="8053866"/>
            <a:ext cx="9518251" cy="175416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11480" indent="-411480"/>
            <a:r>
              <a:rPr lang="en-GB" dirty="0"/>
              <a:t>Work in progress </a:t>
            </a:r>
            <a:endParaRPr lang="en-IE" dirty="0"/>
          </a:p>
          <a:p>
            <a:pPr marL="411480" indent="-411480"/>
            <a:r>
              <a:rPr lang="en-GB" dirty="0"/>
              <a:t>Plan to complete in February</a:t>
            </a:r>
            <a:endParaRPr lang="en-IE" dirty="0"/>
          </a:p>
          <a:p>
            <a:pPr marL="0" indent="0">
              <a:buNone/>
            </a:pPr>
            <a:endParaRPr lang="en-GB" dirty="0"/>
          </a:p>
          <a:p>
            <a:endParaRPr lang="en-IE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1C83750-CFEE-F85A-630E-9C95250BF6D3}"/>
              </a:ext>
            </a:extLst>
          </p:cNvPr>
          <p:cNvSpPr/>
          <p:nvPr/>
        </p:nvSpPr>
        <p:spPr>
          <a:xfrm>
            <a:off x="1132117" y="2667000"/>
            <a:ext cx="2950029" cy="90351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E" dirty="0"/>
              <a:t>Return on Capital </a:t>
            </a:r>
          </a:p>
          <a:p>
            <a:pPr algn="ctr"/>
            <a:r>
              <a:rPr lang="en-IE" sz="1200" dirty="0"/>
              <a:t>Weighted Average Cost of Capital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267CE86-E362-F80B-B327-0F38D10C8DDF}"/>
              </a:ext>
            </a:extLst>
          </p:cNvPr>
          <p:cNvSpPr/>
          <p:nvPr/>
        </p:nvSpPr>
        <p:spPr>
          <a:xfrm>
            <a:off x="1132125" y="4452260"/>
            <a:ext cx="2950029" cy="90351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E" dirty="0"/>
              <a:t>Depreciation </a:t>
            </a:r>
          </a:p>
        </p:txBody>
      </p:sp>
      <p:sp>
        <p:nvSpPr>
          <p:cNvPr id="29" name="Plus Sign 28">
            <a:extLst>
              <a:ext uri="{FF2B5EF4-FFF2-40B4-BE49-F238E27FC236}">
                <a16:creationId xmlns:a16="http://schemas.microsoft.com/office/drawing/2014/main" id="{B7FEC012-6DC0-FEED-2B55-1F7E56AD6E94}"/>
              </a:ext>
            </a:extLst>
          </p:cNvPr>
          <p:cNvSpPr/>
          <p:nvPr/>
        </p:nvSpPr>
        <p:spPr>
          <a:xfrm>
            <a:off x="2095505" y="3543307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786D4B4-F50A-34D1-8FA6-45F917B7B528}"/>
              </a:ext>
            </a:extLst>
          </p:cNvPr>
          <p:cNvSpPr/>
          <p:nvPr/>
        </p:nvSpPr>
        <p:spPr>
          <a:xfrm>
            <a:off x="195949" y="1821366"/>
            <a:ext cx="4865916" cy="4369158"/>
          </a:xfrm>
          <a:prstGeom prst="ellips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IE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E70AB27A-0F14-6501-E84D-DA29A5D4692C}"/>
              </a:ext>
            </a:extLst>
          </p:cNvPr>
          <p:cNvSpPr txBox="1">
            <a:spLocks/>
          </p:cNvSpPr>
          <p:nvPr/>
        </p:nvSpPr>
        <p:spPr>
          <a:xfrm>
            <a:off x="5410200" y="2068288"/>
            <a:ext cx="6357256" cy="436915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11480" indent="-411480"/>
            <a:r>
              <a:rPr lang="en-GB" dirty="0"/>
              <a:t>RAB used to calculate depreciation</a:t>
            </a:r>
          </a:p>
          <a:p>
            <a:pPr marL="411480" indent="-411480"/>
            <a:endParaRPr lang="en-GB" sz="1000" dirty="0"/>
          </a:p>
          <a:p>
            <a:pPr marL="411480" indent="-411480"/>
            <a:r>
              <a:rPr lang="en-GB" dirty="0"/>
              <a:t>Return on capital = weighted average of cost of debt &amp; equity</a:t>
            </a:r>
          </a:p>
          <a:p>
            <a:pPr marL="411480" indent="-411480"/>
            <a:endParaRPr lang="en-GB" sz="1000" dirty="0"/>
          </a:p>
          <a:p>
            <a:pPr marL="411480" indent="-411480"/>
            <a:r>
              <a:rPr lang="en-GB" dirty="0"/>
              <a:t>Cost of equity = risk-free rate + margin reflecting </a:t>
            </a:r>
            <a:r>
              <a:rPr lang="en-GB" b="1" dirty="0"/>
              <a:t>investors’ view of market &amp; investment risk</a:t>
            </a:r>
          </a:p>
          <a:p>
            <a:pPr marL="411480" indent="-411480"/>
            <a:endParaRPr lang="en-GB" sz="1000" b="1" dirty="0"/>
          </a:p>
          <a:p>
            <a:pPr marL="457200" lvl="1" indent="0">
              <a:buNone/>
            </a:pPr>
            <a:endParaRPr lang="en-GB" dirty="0"/>
          </a:p>
          <a:p>
            <a:pPr marL="0" indent="0">
              <a:buNone/>
            </a:pPr>
            <a:endParaRPr lang="en-GB" sz="1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485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67">
            <a:extLst>
              <a:ext uri="{FF2B5EF4-FFF2-40B4-BE49-F238E27FC236}">
                <a16:creationId xmlns:a16="http://schemas.microsoft.com/office/drawing/2014/main" id="{4E6DB4FA-8BA0-CCF7-A90D-95ED327D9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316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: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0" b="0" i="0" u="none" strike="noStrike" cap="none" normalizeH="0" baseline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 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92" name="Picture 68">
            <a:extLst>
              <a:ext uri="{FF2B5EF4-FFF2-40B4-BE49-F238E27FC236}">
                <a16:creationId xmlns:a16="http://schemas.microsoft.com/office/drawing/2014/main" id="{BF78F87A-29F4-1DD3-58CA-2994EDB37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574675" y="-650328"/>
            <a:ext cx="952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itle 5">
            <a:extLst>
              <a:ext uri="{FF2B5EF4-FFF2-40B4-BE49-F238E27FC236}">
                <a16:creationId xmlns:a16="http://schemas.microsoft.com/office/drawing/2014/main" id="{BEF88874-01D9-2D56-B4F3-64FE05503E5F}"/>
              </a:ext>
            </a:extLst>
          </p:cNvPr>
          <p:cNvSpPr txBox="1">
            <a:spLocks/>
          </p:cNvSpPr>
          <p:nvPr/>
        </p:nvSpPr>
        <p:spPr>
          <a:xfrm>
            <a:off x="381000" y="548341"/>
            <a:ext cx="11386456" cy="6341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2060"/>
                </a:solidFill>
              </a:rPr>
              <a:t>Adapting Building Block Model</a:t>
            </a:r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9D23D097-02DC-5B33-62E6-3FC9BC8EDD63}"/>
              </a:ext>
            </a:extLst>
          </p:cNvPr>
          <p:cNvSpPr txBox="1">
            <a:spLocks/>
          </p:cNvSpPr>
          <p:nvPr/>
        </p:nvSpPr>
        <p:spPr>
          <a:xfrm>
            <a:off x="489857" y="1371609"/>
            <a:ext cx="11277599" cy="475705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E" sz="3200" dirty="0">
                <a:solidFill>
                  <a:srgbClr val="002060"/>
                </a:solidFill>
              </a:rPr>
              <a:t>Rail Investment</a:t>
            </a:r>
          </a:p>
          <a:p>
            <a:pPr marL="411480" indent="-411480"/>
            <a:r>
              <a:rPr lang="en-IE" dirty="0"/>
              <a:t>Funded by fares and government</a:t>
            </a:r>
          </a:p>
          <a:p>
            <a:pPr marL="411480" indent="-411480"/>
            <a:r>
              <a:rPr lang="en-GB" dirty="0"/>
              <a:t>Unmanaged risks lead to higher margins</a:t>
            </a:r>
          </a:p>
          <a:p>
            <a:pPr marL="411480" indent="-411480"/>
            <a:r>
              <a:rPr lang="en-GB" dirty="0"/>
              <a:t>Novel approaches concern investors</a:t>
            </a:r>
          </a:p>
          <a:p>
            <a:pPr marL="411480" indent="-411480"/>
            <a:r>
              <a:rPr lang="en-GB" dirty="0"/>
              <a:t>Strong and predictable regulatory models preferred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sz="3200" dirty="0">
                <a:solidFill>
                  <a:srgbClr val="002060"/>
                </a:solidFill>
              </a:rPr>
              <a:t>Next Steps</a:t>
            </a:r>
          </a:p>
          <a:p>
            <a:pPr marL="411480" indent="-411480"/>
            <a:r>
              <a:rPr lang="en-IE" dirty="0"/>
              <a:t>Identify risks</a:t>
            </a:r>
          </a:p>
          <a:p>
            <a:pPr marL="411480" indent="-411480"/>
            <a:r>
              <a:rPr lang="en-IE" dirty="0"/>
              <a:t>Implement tried and tested mitigation measures</a:t>
            </a:r>
          </a:p>
          <a:p>
            <a:pPr marL="411480" indent="-411480"/>
            <a:endParaRPr lang="en-IE" dirty="0"/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GB" sz="1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150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256</Words>
  <Application>Microsoft Office PowerPoint</Application>
  <PresentationFormat>Widescreen</PresentationFormat>
  <Paragraphs>65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Google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Cathy Mannion</dc:creator>
  <cp:lastModifiedBy>Cathy Mannion</cp:lastModifiedBy>
  <cp:revision>3</cp:revision>
  <cp:lastPrinted>2026-04-15T10:51:09Z</cp:lastPrinted>
  <dcterms:created xsi:type="dcterms:W3CDTF">2026-04-14T13:18:25Z</dcterms:created>
  <dcterms:modified xsi:type="dcterms:W3CDTF">2026-04-15T16:23:38Z</dcterms:modified>
</cp:coreProperties>
</file>