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802" r:id="rId5"/>
    <p:sldMasterId id="2147483803" r:id="rId6"/>
    <p:sldMasterId id="2147483678" r:id="rId7"/>
    <p:sldMasterId id="2147483823" r:id="rId8"/>
    <p:sldMasterId id="2147483843" r:id="rId9"/>
  </p:sldMasterIdLst>
  <p:notesMasterIdLst>
    <p:notesMasterId r:id="rId18"/>
  </p:notesMasterIdLst>
  <p:handoutMasterIdLst>
    <p:handoutMasterId r:id="rId19"/>
  </p:handoutMasterIdLst>
  <p:sldIdLst>
    <p:sldId id="423" r:id="rId10"/>
    <p:sldId id="2147376604" r:id="rId11"/>
    <p:sldId id="4362" r:id="rId12"/>
    <p:sldId id="2147473640" r:id="rId13"/>
    <p:sldId id="4444" r:id="rId14"/>
    <p:sldId id="2147473635" r:id="rId15"/>
    <p:sldId id="2147473625" r:id="rId16"/>
    <p:sldId id="2147473639" r:id="rId17"/>
  </p:sldIdLst>
  <p:sldSz cx="12192000" cy="6858000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85E035-24D8-6272-7964-4DD82F7CAD17}" name="Tristan MILLOT" initials="TM" userId="S::tristan.millot@iledefrance-mobilites.fr::f1839f4a-42a4-46ef-abbf-28855b767400" providerId="AD"/>
  <p188:author id="{E3016782-CFF5-CA5C-F40D-BE0843898612}" name="Laurence DEBRINCAT" initials="LD" userId="S::laurence.debrincat@iledefrance-mobilites.fr::61df1ea7-695f-4813-8190-87aa2444666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çoise Guaspare" initials="FG" lastIdx="1" clrIdx="0">
    <p:extLst>
      <p:ext uri="{19B8F6BF-5375-455C-9EA6-DF929625EA0E}">
        <p15:presenceInfo xmlns:p15="http://schemas.microsoft.com/office/powerpoint/2012/main" userId="S::francoise.guaspare@iledefrance-europe.eu::6d706db2-0cf4-41fc-8d68-6bdf031e07f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337A"/>
    <a:srgbClr val="65B5F6"/>
    <a:srgbClr val="7A8990"/>
    <a:srgbClr val="DBE8F1"/>
    <a:srgbClr val="204922"/>
    <a:srgbClr val="40C0F0"/>
    <a:srgbClr val="798694"/>
    <a:srgbClr val="AFCA0B"/>
    <a:srgbClr val="CA5097"/>
    <a:srgbClr val="8B4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A02181-A8EF-4D1F-A707-9AFC819EC7B8}" v="22" dt="2026-03-12T15:25:33.0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4" y="-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9FC2DAC1-B432-A77A-27F0-76A6F6A626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EF8FA-2E81-4B41-8BD4-535F2BDEFA5E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038F784-9F65-94FF-35D6-1538EB14A9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746575" y="4059071"/>
            <a:ext cx="1530171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39850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79D6C-D724-BD45-99FF-39AE87114B5E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C18DC-2A62-C445-A75B-524B8C2AD1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953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70277-C103-200D-89E5-0B7497F6C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E3E286C-2765-695C-23E6-EFBDF8704F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7EAE252-F56E-E8DA-C1BA-56079872A0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Refaire une passe L15S.</a:t>
            </a:r>
            <a:br>
              <a:rPr lang="fr-FR"/>
            </a:br>
            <a:r>
              <a:rPr lang="fr-FR"/>
              <a:t>Demander à R. PICHOT version à jour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BDE11D-DF9C-BB78-B356-7A8A61D12F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07727-6DED-2749-826D-2FDFBE11843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828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32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C18DC-2A62-C445-A75B-524B8C2AD1B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437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C18DC-2A62-C445-A75B-524B8C2AD1B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062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hyperlink" Target="https://twitter.com/IDFmobilites" TargetMode="External"/><Relationship Id="rId7" Type="http://schemas.openxmlformats.org/officeDocument/2006/relationships/image" Target="../media/image4.emf"/><Relationship Id="rId12" Type="http://schemas.openxmlformats.org/officeDocument/2006/relationships/image" Target="../media/image1.png"/><Relationship Id="rId2" Type="http://schemas.openxmlformats.org/officeDocument/2006/relationships/hyperlink" Target="https://www.instagram.com/idfmobilites/?hl=fr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linkedin.com/company/idfmobilites/?originalSubdomain=fr" TargetMode="External"/><Relationship Id="rId11" Type="http://schemas.openxmlformats.org/officeDocument/2006/relationships/image" Target="../media/image8.emf"/><Relationship Id="rId5" Type="http://schemas.openxmlformats.org/officeDocument/2006/relationships/hyperlink" Target="https://www.youtube.com/user/stifvideo" TargetMode="External"/><Relationship Id="rId10" Type="http://schemas.openxmlformats.org/officeDocument/2006/relationships/image" Target="../media/image7.emf"/><Relationship Id="rId4" Type="http://schemas.openxmlformats.org/officeDocument/2006/relationships/hyperlink" Target="https://www.facebook.com/iledefrancemobilites?locale=fr_FR" TargetMode="External"/><Relationship Id="rId9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résentation">
    <p:bg>
      <p:bgPr>
        <a:solidFill>
          <a:srgbClr val="64B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>
            <a:extLst>
              <a:ext uri="{FF2B5EF4-FFF2-40B4-BE49-F238E27FC236}">
                <a16:creationId xmlns:a16="http://schemas.microsoft.com/office/drawing/2014/main" id="{256D2B2F-71CB-4812-D0AE-468B2DD2694B}"/>
              </a:ext>
            </a:extLst>
          </p:cNvPr>
          <p:cNvSpPr/>
          <p:nvPr userDrawn="1"/>
        </p:nvSpPr>
        <p:spPr>
          <a:xfrm>
            <a:off x="908867" y="3500425"/>
            <a:ext cx="11283133" cy="3357575"/>
          </a:xfrm>
          <a:custGeom>
            <a:avLst/>
            <a:gdLst>
              <a:gd name="connsiteX0" fmla="*/ 7529114 w 11283133"/>
              <a:gd name="connsiteY0" fmla="*/ 0 h 3357575"/>
              <a:gd name="connsiteX1" fmla="*/ 11009987 w 11283133"/>
              <a:gd name="connsiteY1" fmla="*/ 614304 h 3357575"/>
              <a:gd name="connsiteX2" fmla="*/ 11283133 w 11283133"/>
              <a:gd name="connsiteY2" fmla="*/ 722003 h 3357575"/>
              <a:gd name="connsiteX3" fmla="*/ 11283133 w 11283133"/>
              <a:gd name="connsiteY3" fmla="*/ 3357575 h 3357575"/>
              <a:gd name="connsiteX4" fmla="*/ 0 w 11283133"/>
              <a:gd name="connsiteY4" fmla="*/ 3357575 h 3357575"/>
              <a:gd name="connsiteX5" fmla="*/ 35357 w 11283133"/>
              <a:gd name="connsiteY5" fmla="*/ 3316758 h 3357575"/>
              <a:gd name="connsiteX6" fmla="*/ 7529114 w 11283133"/>
              <a:gd name="connsiteY6" fmla="*/ 0 h 335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3133" h="3357575">
                <a:moveTo>
                  <a:pt x="7529114" y="0"/>
                </a:moveTo>
                <a:cubicBezTo>
                  <a:pt x="8752183" y="0"/>
                  <a:pt x="9924595" y="216889"/>
                  <a:pt x="11009987" y="614304"/>
                </a:cubicBezTo>
                <a:lnTo>
                  <a:pt x="11283133" y="722003"/>
                </a:lnTo>
                <a:lnTo>
                  <a:pt x="11283133" y="3357575"/>
                </a:lnTo>
                <a:lnTo>
                  <a:pt x="0" y="3357575"/>
                </a:lnTo>
                <a:lnTo>
                  <a:pt x="35357" y="3316758"/>
                </a:lnTo>
                <a:cubicBezTo>
                  <a:pt x="1887267" y="1279204"/>
                  <a:pt x="4558804" y="0"/>
                  <a:pt x="7529114" y="0"/>
                </a:cubicBezTo>
                <a:close/>
              </a:path>
            </a:pathLst>
          </a:custGeom>
          <a:solidFill>
            <a:srgbClr val="B3D9F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FR"/>
              <a:t>  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60D31C4-9161-E8CE-1237-5CCBFBC0C0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396" y="1630281"/>
            <a:ext cx="10094259" cy="177741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/>
              <a:t>Titre </a:t>
            </a:r>
            <a:br>
              <a:rPr lang="fr-FR"/>
            </a:br>
            <a:r>
              <a:rPr lang="fr-FR"/>
              <a:t>de la présentation</a:t>
            </a:r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A78D1E4D-1AA5-4211-CD3A-2767C5091B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0396" y="3745040"/>
            <a:ext cx="3596640" cy="4038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/>
              <a:t>Date</a:t>
            </a:r>
          </a:p>
        </p:txBody>
      </p:sp>
      <p:sp>
        <p:nvSpPr>
          <p:cNvPr id="6" name="Forme libre 5">
            <a:extLst>
              <a:ext uri="{FF2B5EF4-FFF2-40B4-BE49-F238E27FC236}">
                <a16:creationId xmlns:a16="http://schemas.microsoft.com/office/drawing/2014/main" id="{5B6F165B-4372-7778-8EA4-FB286526C5B0}"/>
              </a:ext>
            </a:extLst>
          </p:cNvPr>
          <p:cNvSpPr/>
          <p:nvPr userDrawn="1"/>
        </p:nvSpPr>
        <p:spPr>
          <a:xfrm>
            <a:off x="8453575" y="5246166"/>
            <a:ext cx="3738425" cy="1611834"/>
          </a:xfrm>
          <a:custGeom>
            <a:avLst/>
            <a:gdLst>
              <a:gd name="connsiteX0" fmla="*/ 364856 w 1570820"/>
              <a:gd name="connsiteY0" fmla="*/ 1761 h 677264"/>
              <a:gd name="connsiteX1" fmla="*/ 444888 w 1570820"/>
              <a:gd name="connsiteY1" fmla="*/ 2598 h 677264"/>
              <a:gd name="connsiteX2" fmla="*/ 1570820 w 1570820"/>
              <a:gd name="connsiteY2" fmla="*/ 135814 h 677264"/>
              <a:gd name="connsiteX3" fmla="*/ 1570820 w 1570820"/>
              <a:gd name="connsiteY3" fmla="*/ 677264 h 677264"/>
              <a:gd name="connsiteX4" fmla="*/ 78269 w 1570820"/>
              <a:gd name="connsiteY4" fmla="*/ 677264 h 677264"/>
              <a:gd name="connsiteX5" fmla="*/ 42423 w 1570820"/>
              <a:gd name="connsiteY5" fmla="*/ 617436 h 677264"/>
              <a:gd name="connsiteX6" fmla="*/ 3164 w 1570820"/>
              <a:gd name="connsiteY6" fmla="*/ 375226 h 677264"/>
              <a:gd name="connsiteX7" fmla="*/ 364856 w 1570820"/>
              <a:gd name="connsiteY7" fmla="*/ 1761 h 67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0820" h="677264">
                <a:moveTo>
                  <a:pt x="364856" y="1761"/>
                </a:moveTo>
                <a:cubicBezTo>
                  <a:pt x="391043" y="-801"/>
                  <a:pt x="417819" y="-605"/>
                  <a:pt x="444888" y="2598"/>
                </a:cubicBezTo>
                <a:lnTo>
                  <a:pt x="1570820" y="135814"/>
                </a:lnTo>
                <a:lnTo>
                  <a:pt x="1570820" y="677264"/>
                </a:lnTo>
                <a:lnTo>
                  <a:pt x="78269" y="677264"/>
                </a:lnTo>
                <a:lnTo>
                  <a:pt x="42423" y="617436"/>
                </a:lnTo>
                <a:cubicBezTo>
                  <a:pt x="8050" y="545557"/>
                  <a:pt x="-7104" y="462013"/>
                  <a:pt x="3164" y="375226"/>
                </a:cubicBezTo>
                <a:cubicBezTo>
                  <a:pt x="27123" y="172721"/>
                  <a:pt x="181549" y="19690"/>
                  <a:pt x="364856" y="17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 descr="Une image contenant Police, Graphique, capture d’écran, logo&#10;&#10;Description générée automatiquement">
            <a:extLst>
              <a:ext uri="{FF2B5EF4-FFF2-40B4-BE49-F238E27FC236}">
                <a16:creationId xmlns:a16="http://schemas.microsoft.com/office/drawing/2014/main" id="{C159AB3B-F220-C17A-C8BD-89D52FBA60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1265" y="5285657"/>
            <a:ext cx="3710735" cy="157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34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ansition orange">
    <p:bg>
      <p:bgPr>
        <a:solidFill>
          <a:srgbClr val="F391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6DE83F-978B-1A1F-8F91-02FF2CB3731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0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orme libre 4">
            <a:extLst>
              <a:ext uri="{FF2B5EF4-FFF2-40B4-BE49-F238E27FC236}">
                <a16:creationId xmlns:a16="http://schemas.microsoft.com/office/drawing/2014/main" id="{A3623000-44D7-B0A5-283D-FECC57F6F53A}"/>
              </a:ext>
            </a:extLst>
          </p:cNvPr>
          <p:cNvSpPr/>
          <p:nvPr userDrawn="1"/>
        </p:nvSpPr>
        <p:spPr>
          <a:xfrm>
            <a:off x="908867" y="3500425"/>
            <a:ext cx="11283133" cy="3357575"/>
          </a:xfrm>
          <a:custGeom>
            <a:avLst/>
            <a:gdLst>
              <a:gd name="connsiteX0" fmla="*/ 7529114 w 11283133"/>
              <a:gd name="connsiteY0" fmla="*/ 0 h 3357575"/>
              <a:gd name="connsiteX1" fmla="*/ 11009987 w 11283133"/>
              <a:gd name="connsiteY1" fmla="*/ 614304 h 3357575"/>
              <a:gd name="connsiteX2" fmla="*/ 11283133 w 11283133"/>
              <a:gd name="connsiteY2" fmla="*/ 722003 h 3357575"/>
              <a:gd name="connsiteX3" fmla="*/ 11283133 w 11283133"/>
              <a:gd name="connsiteY3" fmla="*/ 3357575 h 3357575"/>
              <a:gd name="connsiteX4" fmla="*/ 0 w 11283133"/>
              <a:gd name="connsiteY4" fmla="*/ 3357575 h 3357575"/>
              <a:gd name="connsiteX5" fmla="*/ 35357 w 11283133"/>
              <a:gd name="connsiteY5" fmla="*/ 3316758 h 3357575"/>
              <a:gd name="connsiteX6" fmla="*/ 7529114 w 11283133"/>
              <a:gd name="connsiteY6" fmla="*/ 0 h 335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3133" h="3357575">
                <a:moveTo>
                  <a:pt x="7529114" y="0"/>
                </a:moveTo>
                <a:cubicBezTo>
                  <a:pt x="8752183" y="0"/>
                  <a:pt x="9924595" y="216889"/>
                  <a:pt x="11009987" y="614304"/>
                </a:cubicBezTo>
                <a:lnTo>
                  <a:pt x="11283133" y="722003"/>
                </a:lnTo>
                <a:lnTo>
                  <a:pt x="11283133" y="3357575"/>
                </a:lnTo>
                <a:lnTo>
                  <a:pt x="0" y="3357575"/>
                </a:lnTo>
                <a:lnTo>
                  <a:pt x="35357" y="3316758"/>
                </a:lnTo>
                <a:cubicBezTo>
                  <a:pt x="1887267" y="1279204"/>
                  <a:pt x="4558804" y="0"/>
                  <a:pt x="7529114" y="0"/>
                </a:cubicBezTo>
                <a:close/>
              </a:path>
            </a:pathLst>
          </a:custGeom>
          <a:solidFill>
            <a:srgbClr val="0030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FR"/>
              <a:t>  </a:t>
            </a:r>
          </a:p>
        </p:txBody>
      </p:sp>
      <p:sp>
        <p:nvSpPr>
          <p:cNvPr id="3" name="Forme libre 2">
            <a:extLst>
              <a:ext uri="{FF2B5EF4-FFF2-40B4-BE49-F238E27FC236}">
                <a16:creationId xmlns:a16="http://schemas.microsoft.com/office/drawing/2014/main" id="{1CDDE6F8-EFEE-1816-146C-89671F168DF0}"/>
              </a:ext>
            </a:extLst>
          </p:cNvPr>
          <p:cNvSpPr/>
          <p:nvPr userDrawn="1"/>
        </p:nvSpPr>
        <p:spPr>
          <a:xfrm>
            <a:off x="10621180" y="6180736"/>
            <a:ext cx="1570820" cy="677264"/>
          </a:xfrm>
          <a:custGeom>
            <a:avLst/>
            <a:gdLst>
              <a:gd name="connsiteX0" fmla="*/ 364856 w 1570820"/>
              <a:gd name="connsiteY0" fmla="*/ 1761 h 677264"/>
              <a:gd name="connsiteX1" fmla="*/ 444888 w 1570820"/>
              <a:gd name="connsiteY1" fmla="*/ 2598 h 677264"/>
              <a:gd name="connsiteX2" fmla="*/ 1570820 w 1570820"/>
              <a:gd name="connsiteY2" fmla="*/ 135814 h 677264"/>
              <a:gd name="connsiteX3" fmla="*/ 1570820 w 1570820"/>
              <a:gd name="connsiteY3" fmla="*/ 677264 h 677264"/>
              <a:gd name="connsiteX4" fmla="*/ 78269 w 1570820"/>
              <a:gd name="connsiteY4" fmla="*/ 677264 h 677264"/>
              <a:gd name="connsiteX5" fmla="*/ 42423 w 1570820"/>
              <a:gd name="connsiteY5" fmla="*/ 617436 h 677264"/>
              <a:gd name="connsiteX6" fmla="*/ 3164 w 1570820"/>
              <a:gd name="connsiteY6" fmla="*/ 375226 h 677264"/>
              <a:gd name="connsiteX7" fmla="*/ 364856 w 1570820"/>
              <a:gd name="connsiteY7" fmla="*/ 1761 h 67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0820" h="677264">
                <a:moveTo>
                  <a:pt x="364856" y="1761"/>
                </a:moveTo>
                <a:cubicBezTo>
                  <a:pt x="391043" y="-801"/>
                  <a:pt x="417819" y="-605"/>
                  <a:pt x="444888" y="2598"/>
                </a:cubicBezTo>
                <a:lnTo>
                  <a:pt x="1570820" y="135814"/>
                </a:lnTo>
                <a:lnTo>
                  <a:pt x="1570820" y="677264"/>
                </a:lnTo>
                <a:lnTo>
                  <a:pt x="78269" y="677264"/>
                </a:lnTo>
                <a:lnTo>
                  <a:pt x="42423" y="617436"/>
                </a:lnTo>
                <a:cubicBezTo>
                  <a:pt x="8050" y="545557"/>
                  <a:pt x="-7104" y="462013"/>
                  <a:pt x="3164" y="375226"/>
                </a:cubicBezTo>
                <a:cubicBezTo>
                  <a:pt x="27123" y="172721"/>
                  <a:pt x="181549" y="19690"/>
                  <a:pt x="364856" y="17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4" name="Image 3" descr="Une image contenant Police, Graphique, capture d’écran, logo&#10;&#10;Description générée automatiquement">
            <a:extLst>
              <a:ext uri="{FF2B5EF4-FFF2-40B4-BE49-F238E27FC236}">
                <a16:creationId xmlns:a16="http://schemas.microsoft.com/office/drawing/2014/main" id="{2A639C61-D391-679E-219B-A99F63B5F1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2815" y="6197329"/>
            <a:ext cx="1559185" cy="660671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534B4087-CF05-8731-CE25-8151645F3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70" y="1630281"/>
            <a:ext cx="6382236" cy="6463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E0595E5-137C-7ADC-2F93-7BA197E6A9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5" r="51971" b="26372"/>
          <a:stretch/>
        </p:blipFill>
        <p:spPr>
          <a:xfrm>
            <a:off x="6814867" y="143635"/>
            <a:ext cx="5041773" cy="549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9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orange">
    <p:bg>
      <p:bgPr>
        <a:solidFill>
          <a:srgbClr val="F391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864A02-D706-DEAD-CB91-7D15FDE217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8B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orme libre 4">
            <a:extLst>
              <a:ext uri="{FF2B5EF4-FFF2-40B4-BE49-F238E27FC236}">
                <a16:creationId xmlns:a16="http://schemas.microsoft.com/office/drawing/2014/main" id="{A3623000-44D7-B0A5-283D-FECC57F6F53A}"/>
              </a:ext>
            </a:extLst>
          </p:cNvPr>
          <p:cNvSpPr/>
          <p:nvPr userDrawn="1"/>
        </p:nvSpPr>
        <p:spPr>
          <a:xfrm>
            <a:off x="908867" y="3500425"/>
            <a:ext cx="11283133" cy="3357575"/>
          </a:xfrm>
          <a:custGeom>
            <a:avLst/>
            <a:gdLst>
              <a:gd name="connsiteX0" fmla="*/ 7529114 w 11283133"/>
              <a:gd name="connsiteY0" fmla="*/ 0 h 3357575"/>
              <a:gd name="connsiteX1" fmla="*/ 11009987 w 11283133"/>
              <a:gd name="connsiteY1" fmla="*/ 614304 h 3357575"/>
              <a:gd name="connsiteX2" fmla="*/ 11283133 w 11283133"/>
              <a:gd name="connsiteY2" fmla="*/ 722003 h 3357575"/>
              <a:gd name="connsiteX3" fmla="*/ 11283133 w 11283133"/>
              <a:gd name="connsiteY3" fmla="*/ 3357575 h 3357575"/>
              <a:gd name="connsiteX4" fmla="*/ 0 w 11283133"/>
              <a:gd name="connsiteY4" fmla="*/ 3357575 h 3357575"/>
              <a:gd name="connsiteX5" fmla="*/ 35357 w 11283133"/>
              <a:gd name="connsiteY5" fmla="*/ 3316758 h 3357575"/>
              <a:gd name="connsiteX6" fmla="*/ 7529114 w 11283133"/>
              <a:gd name="connsiteY6" fmla="*/ 0 h 335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3133" h="3357575">
                <a:moveTo>
                  <a:pt x="7529114" y="0"/>
                </a:moveTo>
                <a:cubicBezTo>
                  <a:pt x="8752183" y="0"/>
                  <a:pt x="9924595" y="216889"/>
                  <a:pt x="11009987" y="614304"/>
                </a:cubicBezTo>
                <a:lnTo>
                  <a:pt x="11283133" y="722003"/>
                </a:lnTo>
                <a:lnTo>
                  <a:pt x="11283133" y="3357575"/>
                </a:lnTo>
                <a:lnTo>
                  <a:pt x="0" y="3357575"/>
                </a:lnTo>
                <a:lnTo>
                  <a:pt x="35357" y="3316758"/>
                </a:lnTo>
                <a:cubicBezTo>
                  <a:pt x="1887267" y="1279204"/>
                  <a:pt x="4558804" y="0"/>
                  <a:pt x="7529114" y="0"/>
                </a:cubicBezTo>
                <a:close/>
              </a:path>
            </a:pathLst>
          </a:custGeom>
          <a:solidFill>
            <a:srgbClr val="65B4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FR"/>
              <a:t>  </a:t>
            </a:r>
          </a:p>
        </p:txBody>
      </p:sp>
      <p:sp>
        <p:nvSpPr>
          <p:cNvPr id="3" name="Forme libre 2">
            <a:extLst>
              <a:ext uri="{FF2B5EF4-FFF2-40B4-BE49-F238E27FC236}">
                <a16:creationId xmlns:a16="http://schemas.microsoft.com/office/drawing/2014/main" id="{1CDDE6F8-EFEE-1816-146C-89671F168DF0}"/>
              </a:ext>
            </a:extLst>
          </p:cNvPr>
          <p:cNvSpPr/>
          <p:nvPr userDrawn="1"/>
        </p:nvSpPr>
        <p:spPr>
          <a:xfrm>
            <a:off x="10621180" y="6180736"/>
            <a:ext cx="1570820" cy="677264"/>
          </a:xfrm>
          <a:custGeom>
            <a:avLst/>
            <a:gdLst>
              <a:gd name="connsiteX0" fmla="*/ 364856 w 1570820"/>
              <a:gd name="connsiteY0" fmla="*/ 1761 h 677264"/>
              <a:gd name="connsiteX1" fmla="*/ 444888 w 1570820"/>
              <a:gd name="connsiteY1" fmla="*/ 2598 h 677264"/>
              <a:gd name="connsiteX2" fmla="*/ 1570820 w 1570820"/>
              <a:gd name="connsiteY2" fmla="*/ 135814 h 677264"/>
              <a:gd name="connsiteX3" fmla="*/ 1570820 w 1570820"/>
              <a:gd name="connsiteY3" fmla="*/ 677264 h 677264"/>
              <a:gd name="connsiteX4" fmla="*/ 78269 w 1570820"/>
              <a:gd name="connsiteY4" fmla="*/ 677264 h 677264"/>
              <a:gd name="connsiteX5" fmla="*/ 42423 w 1570820"/>
              <a:gd name="connsiteY5" fmla="*/ 617436 h 677264"/>
              <a:gd name="connsiteX6" fmla="*/ 3164 w 1570820"/>
              <a:gd name="connsiteY6" fmla="*/ 375226 h 677264"/>
              <a:gd name="connsiteX7" fmla="*/ 364856 w 1570820"/>
              <a:gd name="connsiteY7" fmla="*/ 1761 h 67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0820" h="677264">
                <a:moveTo>
                  <a:pt x="364856" y="1761"/>
                </a:moveTo>
                <a:cubicBezTo>
                  <a:pt x="391043" y="-801"/>
                  <a:pt x="417819" y="-605"/>
                  <a:pt x="444888" y="2598"/>
                </a:cubicBezTo>
                <a:lnTo>
                  <a:pt x="1570820" y="135814"/>
                </a:lnTo>
                <a:lnTo>
                  <a:pt x="1570820" y="677264"/>
                </a:lnTo>
                <a:lnTo>
                  <a:pt x="78269" y="677264"/>
                </a:lnTo>
                <a:lnTo>
                  <a:pt x="42423" y="617436"/>
                </a:lnTo>
                <a:cubicBezTo>
                  <a:pt x="8050" y="545557"/>
                  <a:pt x="-7104" y="462013"/>
                  <a:pt x="3164" y="375226"/>
                </a:cubicBezTo>
                <a:cubicBezTo>
                  <a:pt x="27123" y="172721"/>
                  <a:pt x="181549" y="19690"/>
                  <a:pt x="364856" y="17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4" name="Image 3" descr="Une image contenant Police, Graphique, capture d’écran, logo&#10;&#10;Description générée automatiquement">
            <a:extLst>
              <a:ext uri="{FF2B5EF4-FFF2-40B4-BE49-F238E27FC236}">
                <a16:creationId xmlns:a16="http://schemas.microsoft.com/office/drawing/2014/main" id="{2A639C61-D391-679E-219B-A99F63B5F1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2815" y="6197329"/>
            <a:ext cx="1559185" cy="660671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534B4087-CF05-8731-CE25-8151645F3B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70" y="1630281"/>
            <a:ext cx="10094259" cy="120032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/>
              <a:t>Page de</a:t>
            </a:r>
            <a:br>
              <a:rPr lang="fr-FR"/>
            </a:br>
            <a:r>
              <a:rPr lang="fr-FR"/>
              <a:t>transition</a:t>
            </a:r>
          </a:p>
        </p:txBody>
      </p:sp>
    </p:spTree>
    <p:extLst>
      <p:ext uri="{BB962C8B-B14F-4D97-AF65-F5344CB8AC3E}">
        <p14:creationId xmlns:p14="http://schemas.microsoft.com/office/powerpoint/2010/main" val="2700856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cou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D74882B4-9DDD-ED37-1A6D-B50CA67DCC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540000"/>
            <a:ext cx="10800000" cy="5078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3000" b="1" i="0">
                <a:solidFill>
                  <a:srgbClr val="65B5F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/>
              <a:t>Titre court</a:t>
            </a:r>
          </a:p>
        </p:txBody>
      </p:sp>
      <p:sp>
        <p:nvSpPr>
          <p:cNvPr id="8" name="Espace réservé du texte 29">
            <a:extLst>
              <a:ext uri="{FF2B5EF4-FFF2-40B4-BE49-F238E27FC236}">
                <a16:creationId xmlns:a16="http://schemas.microsoft.com/office/drawing/2014/main" id="{DED11B24-C5BA-6A98-0106-B8A930402B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180000"/>
            <a:ext cx="4680000" cy="26225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1200" b="0" i="0">
                <a:solidFill>
                  <a:srgbClr val="65B5F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/>
              <a:t>Sur-titre</a:t>
            </a:r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11F60048-88B6-C8D2-C12A-CA2B841120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8000" y="1260000"/>
            <a:ext cx="10800000" cy="4680000"/>
          </a:xfrm>
          <a:prstGeom prst="rect">
            <a:avLst/>
          </a:prstGeom>
        </p:spPr>
        <p:txBody>
          <a:bodyPr/>
          <a:lstStyle>
            <a:lvl1pPr marL="0" indent="0" defTabSz="734400">
              <a:buSzPct val="100000"/>
              <a:buFont typeface="Segoe UI" panose="020B0502040204020203" pitchFamily="34" charset="0"/>
              <a:buChar char=" "/>
              <a:defRPr sz="18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60000" indent="-180000" defTabSz="7344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20000" indent="-180000" defTabSz="7344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defTabSz="734400">
              <a:defRPr sz="9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defTabSz="734400">
              <a:defRPr sz="8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Niveau 1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694AD6C-3CFA-E606-237B-52203A1E08F8}"/>
              </a:ext>
            </a:extLst>
          </p:cNvPr>
          <p:cNvSpPr txBox="1">
            <a:spLocks/>
          </p:cNvSpPr>
          <p:nvPr userDrawn="1"/>
        </p:nvSpPr>
        <p:spPr>
          <a:xfrm>
            <a:off x="631985" y="6603159"/>
            <a:ext cx="603932" cy="24622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000" b="0" i="0" kern="1200">
                <a:solidFill>
                  <a:srgbClr val="65B5F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A593C-77A6-3841-8C9F-594BE3707A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376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bg>
      <p:bgPr>
        <a:solidFill>
          <a:srgbClr val="65B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pied de page 5">
            <a:extLst>
              <a:ext uri="{FF2B5EF4-FFF2-40B4-BE49-F238E27FC236}">
                <a16:creationId xmlns:a16="http://schemas.microsoft.com/office/drawing/2014/main" id="{74D06169-BE15-7182-3750-3AE784F85F71}"/>
              </a:ext>
            </a:extLst>
          </p:cNvPr>
          <p:cNvSpPr txBox="1">
            <a:spLocks/>
          </p:cNvSpPr>
          <p:nvPr userDrawn="1"/>
        </p:nvSpPr>
        <p:spPr>
          <a:xfrm>
            <a:off x="706727" y="2981454"/>
            <a:ext cx="596532" cy="751226"/>
          </a:xfrm>
          <a:prstGeom prst="rect">
            <a:avLst/>
          </a:prstGeom>
        </p:spPr>
        <p:txBody>
          <a:bodyPr vert="horz" wrap="square" lIns="91440" tIns="45720" rIns="91440" bIns="45720" numCol="1" spcCol="54000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>
                <a:solidFill>
                  <a:srgbClr val="64B5F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 vers le réseau</a:t>
            </a:r>
            <a:endParaRPr lang="fr-FR" sz="1100">
              <a:solidFill>
                <a:srgbClr val="64B5F6"/>
              </a:solidFill>
            </a:endParaRPr>
          </a:p>
        </p:txBody>
      </p:sp>
      <p:sp>
        <p:nvSpPr>
          <p:cNvPr id="22" name="Espace réservé du pied de page 5">
            <a:extLst>
              <a:ext uri="{FF2B5EF4-FFF2-40B4-BE49-F238E27FC236}">
                <a16:creationId xmlns:a16="http://schemas.microsoft.com/office/drawing/2014/main" id="{7F8A0946-7369-042B-D2D4-CFFBD173A907}"/>
              </a:ext>
            </a:extLst>
          </p:cNvPr>
          <p:cNvSpPr txBox="1">
            <a:spLocks/>
          </p:cNvSpPr>
          <p:nvPr userDrawn="1"/>
        </p:nvSpPr>
        <p:spPr>
          <a:xfrm>
            <a:off x="1548700" y="2981454"/>
            <a:ext cx="596532" cy="751226"/>
          </a:xfrm>
          <a:prstGeom prst="rect">
            <a:avLst/>
          </a:prstGeom>
        </p:spPr>
        <p:txBody>
          <a:bodyPr vert="horz" wrap="square" lIns="91440" tIns="45720" rIns="91440" bIns="45720" numCol="1" spcCol="54000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>
                <a:solidFill>
                  <a:srgbClr val="64B5F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 vers le réseau</a:t>
            </a:r>
            <a:endParaRPr lang="fr-FR" sz="1100">
              <a:solidFill>
                <a:srgbClr val="64B5F6"/>
              </a:solidFill>
            </a:endParaRPr>
          </a:p>
        </p:txBody>
      </p:sp>
      <p:sp>
        <p:nvSpPr>
          <p:cNvPr id="23" name="Espace réservé du pied de page 5">
            <a:extLst>
              <a:ext uri="{FF2B5EF4-FFF2-40B4-BE49-F238E27FC236}">
                <a16:creationId xmlns:a16="http://schemas.microsoft.com/office/drawing/2014/main" id="{F36B82AE-34A0-6072-3042-AA3B09DFE2EF}"/>
              </a:ext>
            </a:extLst>
          </p:cNvPr>
          <p:cNvSpPr txBox="1">
            <a:spLocks/>
          </p:cNvSpPr>
          <p:nvPr userDrawn="1"/>
        </p:nvSpPr>
        <p:spPr>
          <a:xfrm>
            <a:off x="2245817" y="2981454"/>
            <a:ext cx="596532" cy="751226"/>
          </a:xfrm>
          <a:prstGeom prst="rect">
            <a:avLst/>
          </a:prstGeom>
        </p:spPr>
        <p:txBody>
          <a:bodyPr vert="horz" wrap="square" lIns="91440" tIns="45720" rIns="91440" bIns="45720" numCol="1" spcCol="54000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>
                <a:solidFill>
                  <a:srgbClr val="64B5F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 vers le réseau</a:t>
            </a:r>
            <a:endParaRPr lang="fr-FR" sz="1100">
              <a:solidFill>
                <a:srgbClr val="64B5F6"/>
              </a:solidFill>
            </a:endParaRPr>
          </a:p>
        </p:txBody>
      </p:sp>
      <p:sp>
        <p:nvSpPr>
          <p:cNvPr id="24" name="Espace réservé du pied de page 5">
            <a:extLst>
              <a:ext uri="{FF2B5EF4-FFF2-40B4-BE49-F238E27FC236}">
                <a16:creationId xmlns:a16="http://schemas.microsoft.com/office/drawing/2014/main" id="{02C99ABA-B4CF-E9D1-AEAD-2970F1DF9CC1}"/>
              </a:ext>
            </a:extLst>
          </p:cNvPr>
          <p:cNvSpPr txBox="1">
            <a:spLocks/>
          </p:cNvSpPr>
          <p:nvPr userDrawn="1"/>
        </p:nvSpPr>
        <p:spPr>
          <a:xfrm>
            <a:off x="3059480" y="2981454"/>
            <a:ext cx="596532" cy="751226"/>
          </a:xfrm>
          <a:prstGeom prst="rect">
            <a:avLst/>
          </a:prstGeom>
        </p:spPr>
        <p:txBody>
          <a:bodyPr vert="horz" wrap="square" lIns="91440" tIns="45720" rIns="91440" bIns="45720" numCol="1" spcCol="54000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>
                <a:solidFill>
                  <a:srgbClr val="64B5F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 vers le réseau</a:t>
            </a:r>
            <a:endParaRPr lang="fr-FR" sz="1100">
              <a:solidFill>
                <a:srgbClr val="64B5F6"/>
              </a:solidFill>
            </a:endParaRPr>
          </a:p>
        </p:txBody>
      </p:sp>
      <p:sp>
        <p:nvSpPr>
          <p:cNvPr id="25" name="Espace réservé du pied de page 5">
            <a:extLst>
              <a:ext uri="{FF2B5EF4-FFF2-40B4-BE49-F238E27FC236}">
                <a16:creationId xmlns:a16="http://schemas.microsoft.com/office/drawing/2014/main" id="{4425A4C9-F78B-3E75-BFCF-04A68B7B1A3D}"/>
              </a:ext>
            </a:extLst>
          </p:cNvPr>
          <p:cNvSpPr txBox="1">
            <a:spLocks/>
          </p:cNvSpPr>
          <p:nvPr userDrawn="1"/>
        </p:nvSpPr>
        <p:spPr>
          <a:xfrm>
            <a:off x="3843685" y="2981454"/>
            <a:ext cx="596532" cy="751226"/>
          </a:xfrm>
          <a:prstGeom prst="rect">
            <a:avLst/>
          </a:prstGeom>
        </p:spPr>
        <p:txBody>
          <a:bodyPr vert="horz" wrap="square" lIns="91440" tIns="45720" rIns="91440" bIns="45720" numCol="1" spcCol="54000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>
                <a:solidFill>
                  <a:srgbClr val="64B5F6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 vers le réseau</a:t>
            </a:r>
            <a:endParaRPr lang="fr-FR" sz="1100">
              <a:solidFill>
                <a:srgbClr val="64B5F6"/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8DD2A29C-60D6-FD08-5B17-5F084A1A5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70" y="1630281"/>
            <a:ext cx="10094259" cy="8040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5000"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/>
              <a:t>Merci !</a:t>
            </a:r>
          </a:p>
        </p:txBody>
      </p:sp>
      <p:sp>
        <p:nvSpPr>
          <p:cNvPr id="12" name="Espace réservé du pied de page 5">
            <a:extLst>
              <a:ext uri="{FF2B5EF4-FFF2-40B4-BE49-F238E27FC236}">
                <a16:creationId xmlns:a16="http://schemas.microsoft.com/office/drawing/2014/main" id="{F93AEB99-147A-FADE-E875-D143D791B31A}"/>
              </a:ext>
            </a:extLst>
          </p:cNvPr>
          <p:cNvSpPr txBox="1">
            <a:spLocks/>
          </p:cNvSpPr>
          <p:nvPr userDrawn="1"/>
        </p:nvSpPr>
        <p:spPr>
          <a:xfrm>
            <a:off x="647552" y="2668075"/>
            <a:ext cx="5029201" cy="276999"/>
          </a:xfrm>
          <a:prstGeom prst="rect">
            <a:avLst/>
          </a:prstGeom>
        </p:spPr>
        <p:txBody>
          <a:bodyPr vert="horz" wrap="square" lIns="91440" tIns="45720" rIns="91440" bIns="45720" numCol="1" spcCol="540000" rtlCol="0" anchor="t" anchorCtr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0" i="0">
                <a:latin typeface="Segoe UI" panose="020B0502040204020203" pitchFamily="34" charset="0"/>
                <a:cs typeface="Segoe UI" panose="020B0502040204020203" pitchFamily="34" charset="0"/>
              </a:rPr>
              <a:t>Retrouvez-nous sur nos réseaux</a:t>
            </a:r>
          </a:p>
        </p:txBody>
      </p:sp>
      <p:pic>
        <p:nvPicPr>
          <p:cNvPr id="15" name="Image 14">
            <a:hlinkClick r:id="rId3"/>
            <a:extLst>
              <a:ext uri="{FF2B5EF4-FFF2-40B4-BE49-F238E27FC236}">
                <a16:creationId xmlns:a16="http://schemas.microsoft.com/office/drawing/2014/main" id="{047A7BFF-AD00-D9ED-B172-4C0B3C66958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522130" y="3063527"/>
            <a:ext cx="536014" cy="544660"/>
          </a:xfrm>
          <a:prstGeom prst="rect">
            <a:avLst/>
          </a:prstGeom>
        </p:spPr>
      </p:pic>
      <p:pic>
        <p:nvPicPr>
          <p:cNvPr id="16" name="Image 15">
            <a:hlinkClick r:id="rId4"/>
            <a:extLst>
              <a:ext uri="{FF2B5EF4-FFF2-40B4-BE49-F238E27FC236}">
                <a16:creationId xmlns:a16="http://schemas.microsoft.com/office/drawing/2014/main" id="{D280E7C7-A8EB-3B1F-5134-20CE0CE4B21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272676" y="3063527"/>
            <a:ext cx="553305" cy="544660"/>
          </a:xfrm>
          <a:prstGeom prst="rect">
            <a:avLst/>
          </a:prstGeom>
        </p:spPr>
      </p:pic>
      <p:pic>
        <p:nvPicPr>
          <p:cNvPr id="17" name="Image 16">
            <a:hlinkClick r:id="rId5"/>
            <a:extLst>
              <a:ext uri="{FF2B5EF4-FFF2-40B4-BE49-F238E27FC236}">
                <a16:creationId xmlns:a16="http://schemas.microsoft.com/office/drawing/2014/main" id="{1EC264A4-9B34-AEE5-CA93-8C63EF09861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040512" y="3115400"/>
            <a:ext cx="631113" cy="440915"/>
          </a:xfrm>
          <a:prstGeom prst="rect">
            <a:avLst/>
          </a:prstGeom>
        </p:spPr>
      </p:pic>
      <p:pic>
        <p:nvPicPr>
          <p:cNvPr id="18" name="Image 17">
            <a:hlinkClick r:id="rId6"/>
            <a:extLst>
              <a:ext uri="{FF2B5EF4-FFF2-40B4-BE49-F238E27FC236}">
                <a16:creationId xmlns:a16="http://schemas.microsoft.com/office/drawing/2014/main" id="{C679B7C6-D764-C49F-A467-B3A0619E81D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886156" y="3063527"/>
            <a:ext cx="544659" cy="544660"/>
          </a:xfrm>
          <a:prstGeom prst="rect">
            <a:avLst/>
          </a:prstGeom>
        </p:spPr>
      </p:pic>
      <p:pic>
        <p:nvPicPr>
          <p:cNvPr id="14" name="Image 13">
            <a:hlinkClick r:id="rId2"/>
            <a:extLst>
              <a:ext uri="{FF2B5EF4-FFF2-40B4-BE49-F238E27FC236}">
                <a16:creationId xmlns:a16="http://schemas.microsoft.com/office/drawing/2014/main" id="{0CBB910C-0394-8069-3130-294B20D6CD8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1067" y="3037591"/>
            <a:ext cx="596532" cy="596532"/>
          </a:xfrm>
          <a:prstGeom prst="rect">
            <a:avLst/>
          </a:prstGeom>
        </p:spPr>
      </p:pic>
      <p:sp>
        <p:nvSpPr>
          <p:cNvPr id="6" name="Forme libre 5">
            <a:extLst>
              <a:ext uri="{FF2B5EF4-FFF2-40B4-BE49-F238E27FC236}">
                <a16:creationId xmlns:a16="http://schemas.microsoft.com/office/drawing/2014/main" id="{6BD0EF2D-4D13-7DA8-B096-A0C75B9AA23F}"/>
              </a:ext>
            </a:extLst>
          </p:cNvPr>
          <p:cNvSpPr/>
          <p:nvPr userDrawn="1"/>
        </p:nvSpPr>
        <p:spPr>
          <a:xfrm>
            <a:off x="8453575" y="5246166"/>
            <a:ext cx="3738425" cy="1611834"/>
          </a:xfrm>
          <a:custGeom>
            <a:avLst/>
            <a:gdLst>
              <a:gd name="connsiteX0" fmla="*/ 364856 w 1570820"/>
              <a:gd name="connsiteY0" fmla="*/ 1761 h 677264"/>
              <a:gd name="connsiteX1" fmla="*/ 444888 w 1570820"/>
              <a:gd name="connsiteY1" fmla="*/ 2598 h 677264"/>
              <a:gd name="connsiteX2" fmla="*/ 1570820 w 1570820"/>
              <a:gd name="connsiteY2" fmla="*/ 135814 h 677264"/>
              <a:gd name="connsiteX3" fmla="*/ 1570820 w 1570820"/>
              <a:gd name="connsiteY3" fmla="*/ 677264 h 677264"/>
              <a:gd name="connsiteX4" fmla="*/ 78269 w 1570820"/>
              <a:gd name="connsiteY4" fmla="*/ 677264 h 677264"/>
              <a:gd name="connsiteX5" fmla="*/ 42423 w 1570820"/>
              <a:gd name="connsiteY5" fmla="*/ 617436 h 677264"/>
              <a:gd name="connsiteX6" fmla="*/ 3164 w 1570820"/>
              <a:gd name="connsiteY6" fmla="*/ 375226 h 677264"/>
              <a:gd name="connsiteX7" fmla="*/ 364856 w 1570820"/>
              <a:gd name="connsiteY7" fmla="*/ 1761 h 67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0820" h="677264">
                <a:moveTo>
                  <a:pt x="364856" y="1761"/>
                </a:moveTo>
                <a:cubicBezTo>
                  <a:pt x="391043" y="-801"/>
                  <a:pt x="417819" y="-605"/>
                  <a:pt x="444888" y="2598"/>
                </a:cubicBezTo>
                <a:lnTo>
                  <a:pt x="1570820" y="135814"/>
                </a:lnTo>
                <a:lnTo>
                  <a:pt x="1570820" y="677264"/>
                </a:lnTo>
                <a:lnTo>
                  <a:pt x="78269" y="677264"/>
                </a:lnTo>
                <a:lnTo>
                  <a:pt x="42423" y="617436"/>
                </a:lnTo>
                <a:cubicBezTo>
                  <a:pt x="8050" y="545557"/>
                  <a:pt x="-7104" y="462013"/>
                  <a:pt x="3164" y="375226"/>
                </a:cubicBezTo>
                <a:cubicBezTo>
                  <a:pt x="27123" y="172721"/>
                  <a:pt x="181549" y="19690"/>
                  <a:pt x="364856" y="17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 descr="Une image contenant Police, Graphique, capture d’écran, logo&#10;&#10;Description générée automatiquement">
            <a:extLst>
              <a:ext uri="{FF2B5EF4-FFF2-40B4-BE49-F238E27FC236}">
                <a16:creationId xmlns:a16="http://schemas.microsoft.com/office/drawing/2014/main" id="{25BDD2E2-37AD-470D-8EDB-F392DBB2068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481265" y="5285657"/>
            <a:ext cx="3710735" cy="157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91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im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AQ-IDFM_1.mp4">
            <a:hlinkClick r:id="" action="ppaction://media"/>
            <a:extLst>
              <a:ext uri="{FF2B5EF4-FFF2-40B4-BE49-F238E27FC236}">
                <a16:creationId xmlns:a16="http://schemas.microsoft.com/office/drawing/2014/main" id="{5E89B1BC-B37F-6BE5-D9AE-5F85EFAF1487}"/>
              </a:ext>
            </a:extLst>
          </p:cNvPr>
          <p:cNvPicPr>
            <a:picLocks noChangeAspect="1"/>
          </p:cNvPicPr>
          <p:nvPr userDrawn="1">
            <a:videoFile r:link="rId1"/>
            <p:extLst>
              <p:ext uri="{DAA4B4D4-6D71-4841-9C94-3DE7FCFB9230}">
                <p14:media xmlns:p14="http://schemas.microsoft.com/office/powerpoint/2010/main" r:embed="rId2">
                  <p14:trim st="1617" end="774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20146" y="1342523"/>
            <a:ext cx="5216116" cy="5520240"/>
          </a:xfrm>
          <a:prstGeom prst="rect">
            <a:avLst/>
          </a:prstGeom>
        </p:spPr>
      </p:pic>
      <p:sp>
        <p:nvSpPr>
          <p:cNvPr id="4" name="Forme libre 3">
            <a:extLst>
              <a:ext uri="{FF2B5EF4-FFF2-40B4-BE49-F238E27FC236}">
                <a16:creationId xmlns:a16="http://schemas.microsoft.com/office/drawing/2014/main" id="{C8E15EC6-2C1F-F6C6-D5BF-032901DB6CFB}"/>
              </a:ext>
            </a:extLst>
          </p:cNvPr>
          <p:cNvSpPr/>
          <p:nvPr userDrawn="1"/>
        </p:nvSpPr>
        <p:spPr>
          <a:xfrm>
            <a:off x="10621180" y="6180736"/>
            <a:ext cx="1570820" cy="677264"/>
          </a:xfrm>
          <a:custGeom>
            <a:avLst/>
            <a:gdLst>
              <a:gd name="connsiteX0" fmla="*/ 364856 w 1570820"/>
              <a:gd name="connsiteY0" fmla="*/ 1761 h 677264"/>
              <a:gd name="connsiteX1" fmla="*/ 444888 w 1570820"/>
              <a:gd name="connsiteY1" fmla="*/ 2598 h 677264"/>
              <a:gd name="connsiteX2" fmla="*/ 1570820 w 1570820"/>
              <a:gd name="connsiteY2" fmla="*/ 135814 h 677264"/>
              <a:gd name="connsiteX3" fmla="*/ 1570820 w 1570820"/>
              <a:gd name="connsiteY3" fmla="*/ 677264 h 677264"/>
              <a:gd name="connsiteX4" fmla="*/ 78269 w 1570820"/>
              <a:gd name="connsiteY4" fmla="*/ 677264 h 677264"/>
              <a:gd name="connsiteX5" fmla="*/ 42423 w 1570820"/>
              <a:gd name="connsiteY5" fmla="*/ 617436 h 677264"/>
              <a:gd name="connsiteX6" fmla="*/ 3164 w 1570820"/>
              <a:gd name="connsiteY6" fmla="*/ 375226 h 677264"/>
              <a:gd name="connsiteX7" fmla="*/ 364856 w 1570820"/>
              <a:gd name="connsiteY7" fmla="*/ 1761 h 67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0820" h="677264">
                <a:moveTo>
                  <a:pt x="364856" y="1761"/>
                </a:moveTo>
                <a:cubicBezTo>
                  <a:pt x="391043" y="-801"/>
                  <a:pt x="417819" y="-605"/>
                  <a:pt x="444888" y="2598"/>
                </a:cubicBezTo>
                <a:lnTo>
                  <a:pt x="1570820" y="135814"/>
                </a:lnTo>
                <a:lnTo>
                  <a:pt x="1570820" y="677264"/>
                </a:lnTo>
                <a:lnTo>
                  <a:pt x="78269" y="677264"/>
                </a:lnTo>
                <a:lnTo>
                  <a:pt x="42423" y="617436"/>
                </a:lnTo>
                <a:cubicBezTo>
                  <a:pt x="8050" y="545557"/>
                  <a:pt x="-7104" y="462013"/>
                  <a:pt x="3164" y="375226"/>
                </a:cubicBezTo>
                <a:cubicBezTo>
                  <a:pt x="27123" y="172721"/>
                  <a:pt x="181549" y="19690"/>
                  <a:pt x="364856" y="1761"/>
                </a:cubicBezTo>
                <a:close/>
              </a:path>
            </a:pathLst>
          </a:custGeom>
          <a:solidFill>
            <a:srgbClr val="65B5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5" name="Image 4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BE63F3EE-B116-81ED-47B5-D9A03AFB040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32815" y="6197329"/>
            <a:ext cx="1559185" cy="66067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0F71F46-A814-7E45-8ADC-48990229624D}"/>
              </a:ext>
            </a:extLst>
          </p:cNvPr>
          <p:cNvSpPr txBox="1"/>
          <p:nvPr userDrawn="1"/>
        </p:nvSpPr>
        <p:spPr>
          <a:xfrm>
            <a:off x="650395" y="1630281"/>
            <a:ext cx="5850650" cy="16312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0" b="1" i="0" u="none" strike="noStrike" kern="1200" cap="none" spc="0" normalizeH="0" baseline="0" noProof="0">
                <a:ln>
                  <a:noFill/>
                </a:ln>
                <a:solidFill>
                  <a:srgbClr val="64B5F6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Des questions ?</a:t>
            </a:r>
            <a:br>
              <a:rPr kumimoji="0" lang="fr-FR" sz="5000" b="1" i="0" u="none" strike="noStrike" kern="1200" cap="none" spc="0" normalizeH="0" baseline="0" noProof="0">
                <a:ln>
                  <a:noFill/>
                </a:ln>
                <a:solidFill>
                  <a:srgbClr val="64B5F6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r>
              <a:rPr kumimoji="0" lang="fr-FR" sz="5000" b="1" i="0" u="none" strike="noStrike" kern="1200" cap="none" spc="0" normalizeH="0" baseline="0" noProof="0">
                <a:ln>
                  <a:noFill/>
                </a:ln>
                <a:solidFill>
                  <a:srgbClr val="64B5F6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On vous écoute</a:t>
            </a:r>
            <a:endParaRPr lang="fr-FR" sz="5000" b="1" i="0">
              <a:solidFill>
                <a:srgbClr val="64B5F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92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tatiq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>
            <a:extLst>
              <a:ext uri="{FF2B5EF4-FFF2-40B4-BE49-F238E27FC236}">
                <a16:creationId xmlns:a16="http://schemas.microsoft.com/office/drawing/2014/main" id="{C8E15EC6-2C1F-F6C6-D5BF-032901DB6CFB}"/>
              </a:ext>
            </a:extLst>
          </p:cNvPr>
          <p:cNvSpPr/>
          <p:nvPr userDrawn="1"/>
        </p:nvSpPr>
        <p:spPr>
          <a:xfrm>
            <a:off x="10621180" y="6180736"/>
            <a:ext cx="1570820" cy="677264"/>
          </a:xfrm>
          <a:custGeom>
            <a:avLst/>
            <a:gdLst>
              <a:gd name="connsiteX0" fmla="*/ 364856 w 1570820"/>
              <a:gd name="connsiteY0" fmla="*/ 1761 h 677264"/>
              <a:gd name="connsiteX1" fmla="*/ 444888 w 1570820"/>
              <a:gd name="connsiteY1" fmla="*/ 2598 h 677264"/>
              <a:gd name="connsiteX2" fmla="*/ 1570820 w 1570820"/>
              <a:gd name="connsiteY2" fmla="*/ 135814 h 677264"/>
              <a:gd name="connsiteX3" fmla="*/ 1570820 w 1570820"/>
              <a:gd name="connsiteY3" fmla="*/ 677264 h 677264"/>
              <a:gd name="connsiteX4" fmla="*/ 78269 w 1570820"/>
              <a:gd name="connsiteY4" fmla="*/ 677264 h 677264"/>
              <a:gd name="connsiteX5" fmla="*/ 42423 w 1570820"/>
              <a:gd name="connsiteY5" fmla="*/ 617436 h 677264"/>
              <a:gd name="connsiteX6" fmla="*/ 3164 w 1570820"/>
              <a:gd name="connsiteY6" fmla="*/ 375226 h 677264"/>
              <a:gd name="connsiteX7" fmla="*/ 364856 w 1570820"/>
              <a:gd name="connsiteY7" fmla="*/ 1761 h 67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0820" h="677264">
                <a:moveTo>
                  <a:pt x="364856" y="1761"/>
                </a:moveTo>
                <a:cubicBezTo>
                  <a:pt x="391043" y="-801"/>
                  <a:pt x="417819" y="-605"/>
                  <a:pt x="444888" y="2598"/>
                </a:cubicBezTo>
                <a:lnTo>
                  <a:pt x="1570820" y="135814"/>
                </a:lnTo>
                <a:lnTo>
                  <a:pt x="1570820" y="677264"/>
                </a:lnTo>
                <a:lnTo>
                  <a:pt x="78269" y="677264"/>
                </a:lnTo>
                <a:lnTo>
                  <a:pt x="42423" y="617436"/>
                </a:lnTo>
                <a:cubicBezTo>
                  <a:pt x="8050" y="545557"/>
                  <a:pt x="-7104" y="462013"/>
                  <a:pt x="3164" y="375226"/>
                </a:cubicBezTo>
                <a:cubicBezTo>
                  <a:pt x="27123" y="172721"/>
                  <a:pt x="181549" y="19690"/>
                  <a:pt x="364856" y="1761"/>
                </a:cubicBezTo>
                <a:close/>
              </a:path>
            </a:pathLst>
          </a:custGeom>
          <a:solidFill>
            <a:srgbClr val="65B5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5" name="Image 4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BE63F3EE-B116-81ED-47B5-D9A03AFB04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2815" y="6197329"/>
            <a:ext cx="1559185" cy="66067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0F71F46-A814-7E45-8ADC-48990229624D}"/>
              </a:ext>
            </a:extLst>
          </p:cNvPr>
          <p:cNvSpPr txBox="1"/>
          <p:nvPr userDrawn="1"/>
        </p:nvSpPr>
        <p:spPr>
          <a:xfrm>
            <a:off x="650395" y="1630281"/>
            <a:ext cx="5850650" cy="16312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0" b="1" i="0" u="none" strike="noStrike" kern="1200" cap="none" spc="0" normalizeH="0" baseline="0" noProof="0">
                <a:ln>
                  <a:noFill/>
                </a:ln>
                <a:solidFill>
                  <a:srgbClr val="64B5F6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Des questions ?</a:t>
            </a:r>
            <a:br>
              <a:rPr kumimoji="0" lang="fr-FR" sz="5000" b="1" i="0" u="none" strike="noStrike" kern="1200" cap="none" spc="0" normalizeH="0" baseline="0" noProof="0">
                <a:ln>
                  <a:noFill/>
                </a:ln>
                <a:solidFill>
                  <a:srgbClr val="64B5F6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r>
              <a:rPr kumimoji="0" lang="fr-FR" sz="5000" b="1" i="0" u="none" strike="noStrike" kern="1200" cap="none" spc="0" normalizeH="0" baseline="0" noProof="0">
                <a:ln>
                  <a:noFill/>
                </a:ln>
                <a:solidFill>
                  <a:srgbClr val="64B5F6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On vous écoute</a:t>
            </a:r>
            <a:endParaRPr lang="fr-FR" sz="5000" b="1" i="0">
              <a:solidFill>
                <a:srgbClr val="64B5F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Image 8" descr="Une image contenant main&#10;&#10;Description générée automatiquement">
            <a:extLst>
              <a:ext uri="{FF2B5EF4-FFF2-40B4-BE49-F238E27FC236}">
                <a16:creationId xmlns:a16="http://schemas.microsoft.com/office/drawing/2014/main" id="{FD052B80-655C-7832-AB81-869FC8EE6B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8464"/>
          <a:stretch/>
        </p:blipFill>
        <p:spPr>
          <a:xfrm>
            <a:off x="5929061" y="1714292"/>
            <a:ext cx="4442414" cy="514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53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bleu statique">
    <p:bg>
      <p:bgPr>
        <a:solidFill>
          <a:srgbClr val="64B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70F71F46-A814-7E45-8ADC-48990229624D}"/>
              </a:ext>
            </a:extLst>
          </p:cNvPr>
          <p:cNvSpPr txBox="1"/>
          <p:nvPr userDrawn="1"/>
        </p:nvSpPr>
        <p:spPr>
          <a:xfrm>
            <a:off x="650395" y="1630281"/>
            <a:ext cx="5850650" cy="16312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Des questions ?</a:t>
            </a:r>
            <a:br>
              <a:rPr kumimoji="0" lang="fr-FR" sz="5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r>
              <a:rPr kumimoji="0" lang="fr-FR" sz="5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On vous écoute</a:t>
            </a:r>
            <a:endParaRPr lang="fr-FR" sz="5000" b="1" i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Forme libre 2">
            <a:extLst>
              <a:ext uri="{FF2B5EF4-FFF2-40B4-BE49-F238E27FC236}">
                <a16:creationId xmlns:a16="http://schemas.microsoft.com/office/drawing/2014/main" id="{60C90D23-D806-3F83-5507-C1E795D6C5F9}"/>
              </a:ext>
            </a:extLst>
          </p:cNvPr>
          <p:cNvSpPr/>
          <p:nvPr userDrawn="1"/>
        </p:nvSpPr>
        <p:spPr>
          <a:xfrm>
            <a:off x="10621180" y="6180736"/>
            <a:ext cx="1570820" cy="677264"/>
          </a:xfrm>
          <a:custGeom>
            <a:avLst/>
            <a:gdLst>
              <a:gd name="connsiteX0" fmla="*/ 364856 w 1570820"/>
              <a:gd name="connsiteY0" fmla="*/ 1761 h 677264"/>
              <a:gd name="connsiteX1" fmla="*/ 444888 w 1570820"/>
              <a:gd name="connsiteY1" fmla="*/ 2598 h 677264"/>
              <a:gd name="connsiteX2" fmla="*/ 1570820 w 1570820"/>
              <a:gd name="connsiteY2" fmla="*/ 135814 h 677264"/>
              <a:gd name="connsiteX3" fmla="*/ 1570820 w 1570820"/>
              <a:gd name="connsiteY3" fmla="*/ 677264 h 677264"/>
              <a:gd name="connsiteX4" fmla="*/ 78269 w 1570820"/>
              <a:gd name="connsiteY4" fmla="*/ 677264 h 677264"/>
              <a:gd name="connsiteX5" fmla="*/ 42423 w 1570820"/>
              <a:gd name="connsiteY5" fmla="*/ 617436 h 677264"/>
              <a:gd name="connsiteX6" fmla="*/ 3164 w 1570820"/>
              <a:gd name="connsiteY6" fmla="*/ 375226 h 677264"/>
              <a:gd name="connsiteX7" fmla="*/ 364856 w 1570820"/>
              <a:gd name="connsiteY7" fmla="*/ 1761 h 67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0820" h="677264">
                <a:moveTo>
                  <a:pt x="364856" y="1761"/>
                </a:moveTo>
                <a:cubicBezTo>
                  <a:pt x="391043" y="-801"/>
                  <a:pt x="417819" y="-605"/>
                  <a:pt x="444888" y="2598"/>
                </a:cubicBezTo>
                <a:lnTo>
                  <a:pt x="1570820" y="135814"/>
                </a:lnTo>
                <a:lnTo>
                  <a:pt x="1570820" y="677264"/>
                </a:lnTo>
                <a:lnTo>
                  <a:pt x="78269" y="677264"/>
                </a:lnTo>
                <a:lnTo>
                  <a:pt x="42423" y="617436"/>
                </a:lnTo>
                <a:cubicBezTo>
                  <a:pt x="8050" y="545557"/>
                  <a:pt x="-7104" y="462013"/>
                  <a:pt x="3164" y="375226"/>
                </a:cubicBezTo>
                <a:cubicBezTo>
                  <a:pt x="27123" y="172721"/>
                  <a:pt x="181549" y="19690"/>
                  <a:pt x="364856" y="17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4" name="Image 3" descr="Une image contenant Police, Graphique, capture d’écran, logo&#10;&#10;Description générée automatiquement">
            <a:extLst>
              <a:ext uri="{FF2B5EF4-FFF2-40B4-BE49-F238E27FC236}">
                <a16:creationId xmlns:a16="http://schemas.microsoft.com/office/drawing/2014/main" id="{AE569DFF-5DB6-F726-7858-C49FDE9F2F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2815" y="6197329"/>
            <a:ext cx="1559185" cy="66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94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bleu logo stat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18FF4B-6347-5C42-9EA0-9C5468FFDD17}"/>
              </a:ext>
            </a:extLst>
          </p:cNvPr>
          <p:cNvSpPr/>
          <p:nvPr userDrawn="1"/>
        </p:nvSpPr>
        <p:spPr>
          <a:xfrm>
            <a:off x="0" y="4884"/>
            <a:ext cx="12192000" cy="6853116"/>
          </a:xfrm>
          <a:prstGeom prst="rect">
            <a:avLst/>
          </a:prstGeom>
          <a:solidFill>
            <a:srgbClr val="64B5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94BCE243-1356-541B-EECA-819D1DF2AD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5650" y="2091665"/>
            <a:ext cx="6300700" cy="26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6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logo stat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olice, Graphique, capture d’écran, logo&#10;&#10;Description générée automatiquement">
            <a:extLst>
              <a:ext uri="{FF2B5EF4-FFF2-40B4-BE49-F238E27FC236}">
                <a16:creationId xmlns:a16="http://schemas.microsoft.com/office/drawing/2014/main" id="{78E9CBE5-7A01-563E-4936-9DEEAC6EB3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54533" y="2097871"/>
            <a:ext cx="6282935" cy="266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85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Logo anim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_IDFM_out">
            <a:hlinkClick r:id="" action="ppaction://media"/>
            <a:extLst>
              <a:ext uri="{FF2B5EF4-FFF2-40B4-BE49-F238E27FC236}">
                <a16:creationId xmlns:a16="http://schemas.microsoft.com/office/drawing/2014/main" id="{45256C7A-3773-E4D5-B510-8A41DB3106BA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5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5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éger blan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6F181C2-5CD3-57FB-C56B-D0CD5A594A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0395" y="560040"/>
            <a:ext cx="5029200" cy="37702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000" b="1" i="0">
                <a:solidFill>
                  <a:srgbClr val="64B5F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/>
              <a:t>Sommaire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159A15A-746D-27EF-0409-662CE1CDA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7281" y="2006596"/>
            <a:ext cx="1188250" cy="51937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3000" b="1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 b="0" i="0">
                <a:solidFill>
                  <a:srgbClr val="25303B"/>
                </a:solidFill>
                <a:latin typeface="Avenir Book" panose="02000503020000020003" pitchFamily="2" charset="0"/>
              </a:defRPr>
            </a:lvl2pPr>
            <a:lvl3pPr marL="914400" indent="0">
              <a:buFont typeface="+mj-lt"/>
              <a:buNone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3" name="Espace réservé du texte 9">
            <a:extLst>
              <a:ext uri="{FF2B5EF4-FFF2-40B4-BE49-F238E27FC236}">
                <a16:creationId xmlns:a16="http://schemas.microsoft.com/office/drawing/2014/main" id="{A814EF2C-3941-7F82-7501-AE5C77DE6BD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76896" y="2006596"/>
            <a:ext cx="8284589" cy="5171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30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 b="0" i="0">
                <a:solidFill>
                  <a:srgbClr val="25303B"/>
                </a:solidFill>
                <a:latin typeface="Avenir Book" panose="02000503020000020003" pitchFamily="2" charset="0"/>
              </a:defRPr>
            </a:lvl2pPr>
            <a:lvl3pPr marL="914400" indent="0">
              <a:buFont typeface="+mj-lt"/>
              <a:buNone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fr-FR"/>
              <a:t>Cliquez pour ajouter un chapitre</a:t>
            </a:r>
          </a:p>
        </p:txBody>
      </p:sp>
      <p:sp>
        <p:nvSpPr>
          <p:cNvPr id="6" name="Espace réservé du texte 9">
            <a:extLst>
              <a:ext uri="{FF2B5EF4-FFF2-40B4-BE49-F238E27FC236}">
                <a16:creationId xmlns:a16="http://schemas.microsoft.com/office/drawing/2014/main" id="{53642F8A-56E0-95E1-A003-73FA7551A3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7281" y="3118727"/>
            <a:ext cx="1188250" cy="51937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3000" b="1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 b="0" i="0">
                <a:solidFill>
                  <a:srgbClr val="25303B"/>
                </a:solidFill>
                <a:latin typeface="Avenir Book" panose="02000503020000020003" pitchFamily="2" charset="0"/>
              </a:defRPr>
            </a:lvl2pPr>
            <a:lvl3pPr marL="914400" indent="0">
              <a:buFont typeface="+mj-lt"/>
              <a:buNone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7" name="Espace réservé du texte 9">
            <a:extLst>
              <a:ext uri="{FF2B5EF4-FFF2-40B4-BE49-F238E27FC236}">
                <a16:creationId xmlns:a16="http://schemas.microsoft.com/office/drawing/2014/main" id="{24D6B6BF-4FAC-F78A-7607-573E4990A20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76896" y="3118727"/>
            <a:ext cx="8284589" cy="5171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30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 b="0" i="0">
                <a:solidFill>
                  <a:srgbClr val="25303B"/>
                </a:solidFill>
                <a:latin typeface="Avenir Book" panose="02000503020000020003" pitchFamily="2" charset="0"/>
              </a:defRPr>
            </a:lvl2pPr>
            <a:lvl3pPr marL="914400" indent="0">
              <a:buFont typeface="+mj-lt"/>
              <a:buNone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fr-FR"/>
              <a:t>Cliquez pour ajouter un chapitre</a:t>
            </a:r>
          </a:p>
        </p:txBody>
      </p: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3E198E9C-472B-BE4D-8056-49448ADCC0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7281" y="4230857"/>
            <a:ext cx="1188250" cy="51937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3000" b="1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 b="0" i="0">
                <a:solidFill>
                  <a:srgbClr val="25303B"/>
                </a:solidFill>
                <a:latin typeface="Avenir Book" panose="02000503020000020003" pitchFamily="2" charset="0"/>
              </a:defRPr>
            </a:lvl2pPr>
            <a:lvl3pPr marL="914400" indent="0">
              <a:buFont typeface="+mj-lt"/>
              <a:buNone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BE80014F-8E18-1F3A-E425-95042668DE3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76896" y="4230857"/>
            <a:ext cx="8284589" cy="5171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30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 b="0" i="0">
                <a:solidFill>
                  <a:srgbClr val="25303B"/>
                </a:solidFill>
                <a:latin typeface="Avenir Book" panose="02000503020000020003" pitchFamily="2" charset="0"/>
              </a:defRPr>
            </a:lvl2pPr>
            <a:lvl3pPr marL="914400" indent="0">
              <a:buFont typeface="+mj-lt"/>
              <a:buNone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fr-FR"/>
              <a:t>Cliquez pour ajouter un chapitre</a:t>
            </a:r>
          </a:p>
        </p:txBody>
      </p:sp>
      <p:sp>
        <p:nvSpPr>
          <p:cNvPr id="4" name="Espace réservé du texte 9">
            <a:extLst>
              <a:ext uri="{FF2B5EF4-FFF2-40B4-BE49-F238E27FC236}">
                <a16:creationId xmlns:a16="http://schemas.microsoft.com/office/drawing/2014/main" id="{FF845CC5-238E-4102-445F-4A50F9E749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598521" y="2006596"/>
            <a:ext cx="988089" cy="37702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FontTx/>
              <a:buNone/>
              <a:defRPr sz="20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 b="0" i="0">
                <a:solidFill>
                  <a:srgbClr val="25303B"/>
                </a:solidFill>
                <a:latin typeface="Avenir Book" panose="02000503020000020003" pitchFamily="2" charset="0"/>
              </a:defRPr>
            </a:lvl2pPr>
            <a:lvl3pPr marL="914400" indent="0">
              <a:buFont typeface="+mj-lt"/>
              <a:buNone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fr-FR"/>
              <a:t>p. xx</a:t>
            </a:r>
          </a:p>
        </p:txBody>
      </p:sp>
      <p:sp>
        <p:nvSpPr>
          <p:cNvPr id="5" name="Espace réservé du texte 9">
            <a:extLst>
              <a:ext uri="{FF2B5EF4-FFF2-40B4-BE49-F238E27FC236}">
                <a16:creationId xmlns:a16="http://schemas.microsoft.com/office/drawing/2014/main" id="{09C045BB-ED2A-A653-D421-40FB5C4C87E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598521" y="3118727"/>
            <a:ext cx="988089" cy="37702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FontTx/>
              <a:buNone/>
              <a:defRPr sz="20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 b="0" i="0">
                <a:solidFill>
                  <a:srgbClr val="25303B"/>
                </a:solidFill>
                <a:latin typeface="Avenir Book" panose="02000503020000020003" pitchFamily="2" charset="0"/>
              </a:defRPr>
            </a:lvl2pPr>
            <a:lvl3pPr marL="914400" indent="0">
              <a:buFont typeface="+mj-lt"/>
              <a:buNone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fr-FR"/>
              <a:t>p. xx</a:t>
            </a:r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4BF9C902-3893-B956-F172-325F61AE235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598521" y="4230857"/>
            <a:ext cx="988089" cy="37702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FontTx/>
              <a:buNone/>
              <a:defRPr sz="20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 b="0" i="0">
                <a:solidFill>
                  <a:srgbClr val="25303B"/>
                </a:solidFill>
                <a:latin typeface="Avenir Book" panose="02000503020000020003" pitchFamily="2" charset="0"/>
              </a:defRPr>
            </a:lvl2pPr>
            <a:lvl3pPr marL="914400" indent="0">
              <a:buFont typeface="+mj-lt"/>
              <a:buNone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fr-FR"/>
              <a:t>p. xx</a:t>
            </a:r>
          </a:p>
        </p:txBody>
      </p:sp>
    </p:spTree>
    <p:extLst>
      <p:ext uri="{BB962C8B-B14F-4D97-AF65-F5344CB8AC3E}">
        <p14:creationId xmlns:p14="http://schemas.microsoft.com/office/powerpoint/2010/main" val="2464088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ou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D74882B4-9DDD-ED37-1A6D-B50CA67DCC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540000"/>
            <a:ext cx="10800000" cy="5078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3000" b="1" i="0">
                <a:solidFill>
                  <a:srgbClr val="65B5F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/>
              <a:t>Titre court</a:t>
            </a:r>
          </a:p>
        </p:txBody>
      </p:sp>
      <p:sp>
        <p:nvSpPr>
          <p:cNvPr id="8" name="Espace réservé du texte 29">
            <a:extLst>
              <a:ext uri="{FF2B5EF4-FFF2-40B4-BE49-F238E27FC236}">
                <a16:creationId xmlns:a16="http://schemas.microsoft.com/office/drawing/2014/main" id="{DED11B24-C5BA-6A98-0106-B8A930402B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180000"/>
            <a:ext cx="4680000" cy="26225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1200" b="0" i="0">
                <a:solidFill>
                  <a:srgbClr val="65B5F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/>
              <a:t>Sur-titre</a:t>
            </a:r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11F60048-88B6-C8D2-C12A-CA2B841120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8000" y="1260000"/>
            <a:ext cx="10800000" cy="4680000"/>
          </a:xfrm>
          <a:prstGeom prst="rect">
            <a:avLst/>
          </a:prstGeom>
        </p:spPr>
        <p:txBody>
          <a:bodyPr/>
          <a:lstStyle>
            <a:lvl1pPr marL="0" indent="0" defTabSz="734400">
              <a:buSzPct val="100000"/>
              <a:buFont typeface="Segoe UI" panose="020B0502040204020203" pitchFamily="34" charset="0"/>
              <a:buChar char=" "/>
              <a:defRPr sz="18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60000" indent="-180000" defTabSz="7344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20000" indent="-180000" defTabSz="7344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defTabSz="734400">
              <a:defRPr sz="9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defTabSz="734400">
              <a:defRPr sz="8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Niveau 1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694AD6C-3CFA-E606-237B-52203A1E08F8}"/>
              </a:ext>
            </a:extLst>
          </p:cNvPr>
          <p:cNvSpPr txBox="1">
            <a:spLocks/>
          </p:cNvSpPr>
          <p:nvPr userDrawn="1"/>
        </p:nvSpPr>
        <p:spPr>
          <a:xfrm>
            <a:off x="631985" y="6603159"/>
            <a:ext cx="603932" cy="24622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000" b="0" i="0" kern="1200">
                <a:solidFill>
                  <a:srgbClr val="65B5F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A593C-77A6-3841-8C9F-594BE3707A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635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D74882B4-9DDD-ED37-1A6D-B50CA67DCC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540000"/>
            <a:ext cx="10800000" cy="9233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3000" b="1" i="0">
                <a:solidFill>
                  <a:srgbClr val="65B5F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/>
              <a:t>Titre</a:t>
            </a:r>
            <a:br>
              <a:rPr lang="fr-FR"/>
            </a:br>
            <a:r>
              <a:rPr lang="fr-FR"/>
              <a:t>long</a:t>
            </a:r>
          </a:p>
        </p:txBody>
      </p:sp>
      <p:sp>
        <p:nvSpPr>
          <p:cNvPr id="8" name="Espace réservé du texte 29">
            <a:extLst>
              <a:ext uri="{FF2B5EF4-FFF2-40B4-BE49-F238E27FC236}">
                <a16:creationId xmlns:a16="http://schemas.microsoft.com/office/drawing/2014/main" id="{DED11B24-C5BA-6A98-0106-B8A930402B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180000"/>
            <a:ext cx="4725522" cy="26225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1200" b="0" i="0">
                <a:solidFill>
                  <a:srgbClr val="65B5F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/>
              <a:t>Sur-titre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0C0B0058-68D5-3751-9689-7521DBEF1B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8000" y="1787554"/>
            <a:ext cx="10800000" cy="4320000"/>
          </a:xfrm>
          <a:prstGeom prst="rect">
            <a:avLst/>
          </a:prstGeom>
        </p:spPr>
        <p:txBody>
          <a:bodyPr/>
          <a:lstStyle>
            <a:lvl1pPr marL="0" indent="0" defTabSz="734400">
              <a:buSzPct val="100000"/>
              <a:buFont typeface="Segoe UI" panose="020B0502040204020203" pitchFamily="34" charset="0"/>
              <a:buChar char=" "/>
              <a:defRPr sz="18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60000" indent="-180000" defTabSz="7344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20000" indent="-180000" defTabSz="7344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defTabSz="734400">
              <a:defRPr sz="9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defTabSz="734400">
              <a:defRPr sz="8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Niveau 1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</p:txBody>
      </p:sp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49CF6248-0333-36DD-F026-B1BD48C7BCBE}"/>
              </a:ext>
            </a:extLst>
          </p:cNvPr>
          <p:cNvSpPr txBox="1">
            <a:spLocks/>
          </p:cNvSpPr>
          <p:nvPr userDrawn="1"/>
        </p:nvSpPr>
        <p:spPr>
          <a:xfrm>
            <a:off x="631985" y="6624355"/>
            <a:ext cx="603932" cy="24622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000" b="0" i="0" kern="1200">
                <a:solidFill>
                  <a:srgbClr val="65B5F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A593C-77A6-3841-8C9F-594BE3707A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350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point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texte 7">
            <a:extLst>
              <a:ext uri="{FF2B5EF4-FFF2-40B4-BE49-F238E27FC236}">
                <a16:creationId xmlns:a16="http://schemas.microsoft.com/office/drawing/2014/main" id="{A09680C4-5A63-747D-8151-218305114EA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3552" y="4211428"/>
            <a:ext cx="1167810" cy="1115300"/>
          </a:xfrm>
          <a:custGeom>
            <a:avLst/>
            <a:gdLst>
              <a:gd name="connsiteX0" fmla="*/ 0 w 1093788"/>
              <a:gd name="connsiteY0" fmla="*/ 0 h 987425"/>
              <a:gd name="connsiteX1" fmla="*/ 1093788 w 1093788"/>
              <a:gd name="connsiteY1" fmla="*/ 0 h 987425"/>
              <a:gd name="connsiteX2" fmla="*/ 1093788 w 1093788"/>
              <a:gd name="connsiteY2" fmla="*/ 987425 h 987425"/>
              <a:gd name="connsiteX3" fmla="*/ 0 w 1093788"/>
              <a:gd name="connsiteY3" fmla="*/ 987425 h 987425"/>
              <a:gd name="connsiteX4" fmla="*/ 0 w 1093788"/>
              <a:gd name="connsiteY4" fmla="*/ 0 h 987425"/>
              <a:gd name="connsiteX0" fmla="*/ 0 w 1093788"/>
              <a:gd name="connsiteY0" fmla="*/ 0 h 987425"/>
              <a:gd name="connsiteX1" fmla="*/ 621704 w 1093788"/>
              <a:gd name="connsiteY1" fmla="*/ 274912 h 987425"/>
              <a:gd name="connsiteX2" fmla="*/ 1093788 w 1093788"/>
              <a:gd name="connsiteY2" fmla="*/ 0 h 987425"/>
              <a:gd name="connsiteX3" fmla="*/ 1093788 w 1093788"/>
              <a:gd name="connsiteY3" fmla="*/ 987425 h 987425"/>
              <a:gd name="connsiteX4" fmla="*/ 0 w 1093788"/>
              <a:gd name="connsiteY4" fmla="*/ 987425 h 987425"/>
              <a:gd name="connsiteX5" fmla="*/ 0 w 1093788"/>
              <a:gd name="connsiteY5" fmla="*/ 0 h 987425"/>
              <a:gd name="connsiteX0" fmla="*/ 0 w 1517054"/>
              <a:gd name="connsiteY0" fmla="*/ 0 h 2713312"/>
              <a:gd name="connsiteX1" fmla="*/ 1517054 w 1517054"/>
              <a:gd name="connsiteY1" fmla="*/ 2713312 h 2713312"/>
              <a:gd name="connsiteX2" fmla="*/ 1093788 w 1517054"/>
              <a:gd name="connsiteY2" fmla="*/ 0 h 2713312"/>
              <a:gd name="connsiteX3" fmla="*/ 1093788 w 1517054"/>
              <a:gd name="connsiteY3" fmla="*/ 987425 h 2713312"/>
              <a:gd name="connsiteX4" fmla="*/ 0 w 1517054"/>
              <a:gd name="connsiteY4" fmla="*/ 987425 h 2713312"/>
              <a:gd name="connsiteX5" fmla="*/ 0 w 1517054"/>
              <a:gd name="connsiteY5" fmla="*/ 0 h 2713312"/>
              <a:gd name="connsiteX0" fmla="*/ 0 w 2122488"/>
              <a:gd name="connsiteY0" fmla="*/ 0 h 3067050"/>
              <a:gd name="connsiteX1" fmla="*/ 1517054 w 2122488"/>
              <a:gd name="connsiteY1" fmla="*/ 2713312 h 3067050"/>
              <a:gd name="connsiteX2" fmla="*/ 2122488 w 2122488"/>
              <a:gd name="connsiteY2" fmla="*/ 3067050 h 3067050"/>
              <a:gd name="connsiteX3" fmla="*/ 1093788 w 2122488"/>
              <a:gd name="connsiteY3" fmla="*/ 987425 h 3067050"/>
              <a:gd name="connsiteX4" fmla="*/ 0 w 2122488"/>
              <a:gd name="connsiteY4" fmla="*/ 987425 h 3067050"/>
              <a:gd name="connsiteX5" fmla="*/ 0 w 2122488"/>
              <a:gd name="connsiteY5" fmla="*/ 0 h 3067050"/>
              <a:gd name="connsiteX0" fmla="*/ 0 w 2170113"/>
              <a:gd name="connsiteY0" fmla="*/ 0 h 3511550"/>
              <a:gd name="connsiteX1" fmla="*/ 1517054 w 2170113"/>
              <a:gd name="connsiteY1" fmla="*/ 2713312 h 3511550"/>
              <a:gd name="connsiteX2" fmla="*/ 2122488 w 2170113"/>
              <a:gd name="connsiteY2" fmla="*/ 3067050 h 3511550"/>
              <a:gd name="connsiteX3" fmla="*/ 2170113 w 2170113"/>
              <a:gd name="connsiteY3" fmla="*/ 3511550 h 3511550"/>
              <a:gd name="connsiteX4" fmla="*/ 0 w 2170113"/>
              <a:gd name="connsiteY4" fmla="*/ 987425 h 3511550"/>
              <a:gd name="connsiteX5" fmla="*/ 0 w 2170113"/>
              <a:gd name="connsiteY5" fmla="*/ 0 h 3511550"/>
              <a:gd name="connsiteX0" fmla="*/ 0 w 2170113"/>
              <a:gd name="connsiteY0" fmla="*/ 0 h 3663950"/>
              <a:gd name="connsiteX1" fmla="*/ 1517054 w 2170113"/>
              <a:gd name="connsiteY1" fmla="*/ 2713312 h 3663950"/>
              <a:gd name="connsiteX2" fmla="*/ 2122488 w 2170113"/>
              <a:gd name="connsiteY2" fmla="*/ 3067050 h 3663950"/>
              <a:gd name="connsiteX3" fmla="*/ 2170113 w 2170113"/>
              <a:gd name="connsiteY3" fmla="*/ 3511550 h 3663950"/>
              <a:gd name="connsiteX4" fmla="*/ 1419225 w 2170113"/>
              <a:gd name="connsiteY4" fmla="*/ 3663950 h 3663950"/>
              <a:gd name="connsiteX5" fmla="*/ 0 w 2170113"/>
              <a:gd name="connsiteY5" fmla="*/ 0 h 3663950"/>
              <a:gd name="connsiteX0" fmla="*/ 0 w 1027113"/>
              <a:gd name="connsiteY0" fmla="*/ 353738 h 950638"/>
              <a:gd name="connsiteX1" fmla="*/ 374054 w 1027113"/>
              <a:gd name="connsiteY1" fmla="*/ 0 h 950638"/>
              <a:gd name="connsiteX2" fmla="*/ 979488 w 1027113"/>
              <a:gd name="connsiteY2" fmla="*/ 353738 h 950638"/>
              <a:gd name="connsiteX3" fmla="*/ 1027113 w 1027113"/>
              <a:gd name="connsiteY3" fmla="*/ 798238 h 950638"/>
              <a:gd name="connsiteX4" fmla="*/ 276225 w 1027113"/>
              <a:gd name="connsiteY4" fmla="*/ 950638 h 950638"/>
              <a:gd name="connsiteX5" fmla="*/ 0 w 1027113"/>
              <a:gd name="connsiteY5" fmla="*/ 353738 h 950638"/>
              <a:gd name="connsiteX0" fmla="*/ 1467 w 1028580"/>
              <a:gd name="connsiteY0" fmla="*/ 353738 h 950638"/>
              <a:gd name="connsiteX1" fmla="*/ 375521 w 1028580"/>
              <a:gd name="connsiteY1" fmla="*/ 0 h 950638"/>
              <a:gd name="connsiteX2" fmla="*/ 980955 w 1028580"/>
              <a:gd name="connsiteY2" fmla="*/ 353738 h 950638"/>
              <a:gd name="connsiteX3" fmla="*/ 1028580 w 1028580"/>
              <a:gd name="connsiteY3" fmla="*/ 798238 h 950638"/>
              <a:gd name="connsiteX4" fmla="*/ 277692 w 1028580"/>
              <a:gd name="connsiteY4" fmla="*/ 950638 h 950638"/>
              <a:gd name="connsiteX5" fmla="*/ 1467 w 1028580"/>
              <a:gd name="connsiteY5" fmla="*/ 353738 h 950638"/>
              <a:gd name="connsiteX0" fmla="*/ 1467 w 1028580"/>
              <a:gd name="connsiteY0" fmla="*/ 379682 h 976582"/>
              <a:gd name="connsiteX1" fmla="*/ 375521 w 1028580"/>
              <a:gd name="connsiteY1" fmla="*/ 25944 h 976582"/>
              <a:gd name="connsiteX2" fmla="*/ 980955 w 1028580"/>
              <a:gd name="connsiteY2" fmla="*/ 379682 h 976582"/>
              <a:gd name="connsiteX3" fmla="*/ 1028580 w 1028580"/>
              <a:gd name="connsiteY3" fmla="*/ 824182 h 976582"/>
              <a:gd name="connsiteX4" fmla="*/ 277692 w 1028580"/>
              <a:gd name="connsiteY4" fmla="*/ 976582 h 976582"/>
              <a:gd name="connsiteX5" fmla="*/ 1467 w 1028580"/>
              <a:gd name="connsiteY5" fmla="*/ 379682 h 976582"/>
              <a:gd name="connsiteX0" fmla="*/ 1467 w 1124433"/>
              <a:gd name="connsiteY0" fmla="*/ 379682 h 976582"/>
              <a:gd name="connsiteX1" fmla="*/ 375521 w 1124433"/>
              <a:gd name="connsiteY1" fmla="*/ 25944 h 976582"/>
              <a:gd name="connsiteX2" fmla="*/ 980955 w 1124433"/>
              <a:gd name="connsiteY2" fmla="*/ 379682 h 976582"/>
              <a:gd name="connsiteX3" fmla="*/ 1028580 w 1124433"/>
              <a:gd name="connsiteY3" fmla="*/ 824182 h 976582"/>
              <a:gd name="connsiteX4" fmla="*/ 277692 w 1124433"/>
              <a:gd name="connsiteY4" fmla="*/ 976582 h 976582"/>
              <a:gd name="connsiteX5" fmla="*/ 1467 w 1124433"/>
              <a:gd name="connsiteY5" fmla="*/ 379682 h 976582"/>
              <a:gd name="connsiteX0" fmla="*/ 1467 w 1152318"/>
              <a:gd name="connsiteY0" fmla="*/ 379682 h 976582"/>
              <a:gd name="connsiteX1" fmla="*/ 375521 w 1152318"/>
              <a:gd name="connsiteY1" fmla="*/ 25944 h 976582"/>
              <a:gd name="connsiteX2" fmla="*/ 980955 w 1152318"/>
              <a:gd name="connsiteY2" fmla="*/ 379682 h 976582"/>
              <a:gd name="connsiteX3" fmla="*/ 1028580 w 1152318"/>
              <a:gd name="connsiteY3" fmla="*/ 824182 h 976582"/>
              <a:gd name="connsiteX4" fmla="*/ 277692 w 1152318"/>
              <a:gd name="connsiteY4" fmla="*/ 976582 h 976582"/>
              <a:gd name="connsiteX5" fmla="*/ 1467 w 1152318"/>
              <a:gd name="connsiteY5" fmla="*/ 379682 h 976582"/>
              <a:gd name="connsiteX0" fmla="*/ 3082 w 1153933"/>
              <a:gd name="connsiteY0" fmla="*/ 379682 h 980262"/>
              <a:gd name="connsiteX1" fmla="*/ 377136 w 1153933"/>
              <a:gd name="connsiteY1" fmla="*/ 25944 h 980262"/>
              <a:gd name="connsiteX2" fmla="*/ 982570 w 1153933"/>
              <a:gd name="connsiteY2" fmla="*/ 379682 h 980262"/>
              <a:gd name="connsiteX3" fmla="*/ 1030195 w 1153933"/>
              <a:gd name="connsiteY3" fmla="*/ 824182 h 980262"/>
              <a:gd name="connsiteX4" fmla="*/ 279307 w 1153933"/>
              <a:gd name="connsiteY4" fmla="*/ 976582 h 980262"/>
              <a:gd name="connsiteX5" fmla="*/ 3082 w 1153933"/>
              <a:gd name="connsiteY5" fmla="*/ 379682 h 980262"/>
              <a:gd name="connsiteX0" fmla="*/ 4256 w 1155107"/>
              <a:gd name="connsiteY0" fmla="*/ 379682 h 1004638"/>
              <a:gd name="connsiteX1" fmla="*/ 378310 w 1155107"/>
              <a:gd name="connsiteY1" fmla="*/ 25944 h 1004638"/>
              <a:gd name="connsiteX2" fmla="*/ 983744 w 1155107"/>
              <a:gd name="connsiteY2" fmla="*/ 379682 h 1004638"/>
              <a:gd name="connsiteX3" fmla="*/ 1031369 w 1155107"/>
              <a:gd name="connsiteY3" fmla="*/ 824182 h 1004638"/>
              <a:gd name="connsiteX4" fmla="*/ 280481 w 1155107"/>
              <a:gd name="connsiteY4" fmla="*/ 976582 h 1004638"/>
              <a:gd name="connsiteX5" fmla="*/ 4256 w 1155107"/>
              <a:gd name="connsiteY5" fmla="*/ 379682 h 1004638"/>
              <a:gd name="connsiteX0" fmla="*/ 1127 w 1201985"/>
              <a:gd name="connsiteY0" fmla="*/ 603091 h 959918"/>
              <a:gd name="connsiteX1" fmla="*/ 425188 w 1201985"/>
              <a:gd name="connsiteY1" fmla="*/ 4084 h 959918"/>
              <a:gd name="connsiteX2" fmla="*/ 1030622 w 1201985"/>
              <a:gd name="connsiteY2" fmla="*/ 357822 h 959918"/>
              <a:gd name="connsiteX3" fmla="*/ 1078247 w 1201985"/>
              <a:gd name="connsiteY3" fmla="*/ 802322 h 959918"/>
              <a:gd name="connsiteX4" fmla="*/ 327359 w 1201985"/>
              <a:gd name="connsiteY4" fmla="*/ 954722 h 959918"/>
              <a:gd name="connsiteX5" fmla="*/ 1127 w 1201985"/>
              <a:gd name="connsiteY5" fmla="*/ 603091 h 959918"/>
              <a:gd name="connsiteX0" fmla="*/ 3 w 1205247"/>
              <a:gd name="connsiteY0" fmla="*/ 556336 h 913163"/>
              <a:gd name="connsiteX1" fmla="*/ 321670 w 1205247"/>
              <a:gd name="connsiteY1" fmla="*/ 4954 h 913163"/>
              <a:gd name="connsiteX2" fmla="*/ 1029498 w 1205247"/>
              <a:gd name="connsiteY2" fmla="*/ 311067 h 913163"/>
              <a:gd name="connsiteX3" fmla="*/ 1077123 w 1205247"/>
              <a:gd name="connsiteY3" fmla="*/ 755567 h 913163"/>
              <a:gd name="connsiteX4" fmla="*/ 326235 w 1205247"/>
              <a:gd name="connsiteY4" fmla="*/ 907967 h 913163"/>
              <a:gd name="connsiteX5" fmla="*/ 3 w 1205247"/>
              <a:gd name="connsiteY5" fmla="*/ 556336 h 913163"/>
              <a:gd name="connsiteX0" fmla="*/ 3 w 1205247"/>
              <a:gd name="connsiteY0" fmla="*/ 565351 h 922178"/>
              <a:gd name="connsiteX1" fmla="*/ 321670 w 1205247"/>
              <a:gd name="connsiteY1" fmla="*/ 13969 h 922178"/>
              <a:gd name="connsiteX2" fmla="*/ 1029498 w 1205247"/>
              <a:gd name="connsiteY2" fmla="*/ 320082 h 922178"/>
              <a:gd name="connsiteX3" fmla="*/ 1077123 w 1205247"/>
              <a:gd name="connsiteY3" fmla="*/ 764582 h 922178"/>
              <a:gd name="connsiteX4" fmla="*/ 326235 w 1205247"/>
              <a:gd name="connsiteY4" fmla="*/ 916982 h 922178"/>
              <a:gd name="connsiteX5" fmla="*/ 3 w 1205247"/>
              <a:gd name="connsiteY5" fmla="*/ 565351 h 922178"/>
              <a:gd name="connsiteX0" fmla="*/ 323 w 1203197"/>
              <a:gd name="connsiteY0" fmla="*/ 592956 h 949783"/>
              <a:gd name="connsiteX1" fmla="*/ 376759 w 1203197"/>
              <a:gd name="connsiteY1" fmla="*/ 12999 h 949783"/>
              <a:gd name="connsiteX2" fmla="*/ 1029818 w 1203197"/>
              <a:gd name="connsiteY2" fmla="*/ 347687 h 949783"/>
              <a:gd name="connsiteX3" fmla="*/ 1077443 w 1203197"/>
              <a:gd name="connsiteY3" fmla="*/ 792187 h 949783"/>
              <a:gd name="connsiteX4" fmla="*/ 326555 w 1203197"/>
              <a:gd name="connsiteY4" fmla="*/ 944587 h 949783"/>
              <a:gd name="connsiteX5" fmla="*/ 323 w 1203197"/>
              <a:gd name="connsiteY5" fmla="*/ 592956 h 949783"/>
              <a:gd name="connsiteX0" fmla="*/ 323 w 1203197"/>
              <a:gd name="connsiteY0" fmla="*/ 592311 h 949138"/>
              <a:gd name="connsiteX1" fmla="*/ 376759 w 1203197"/>
              <a:gd name="connsiteY1" fmla="*/ 12354 h 949138"/>
              <a:gd name="connsiteX2" fmla="*/ 1029818 w 1203197"/>
              <a:gd name="connsiteY2" fmla="*/ 347042 h 949138"/>
              <a:gd name="connsiteX3" fmla="*/ 1077443 w 1203197"/>
              <a:gd name="connsiteY3" fmla="*/ 791542 h 949138"/>
              <a:gd name="connsiteX4" fmla="*/ 326555 w 1203197"/>
              <a:gd name="connsiteY4" fmla="*/ 943942 h 949138"/>
              <a:gd name="connsiteX5" fmla="*/ 323 w 1203197"/>
              <a:gd name="connsiteY5" fmla="*/ 592311 h 949138"/>
              <a:gd name="connsiteX0" fmla="*/ 293 w 1132673"/>
              <a:gd name="connsiteY0" fmla="*/ 592870 h 962950"/>
              <a:gd name="connsiteX1" fmla="*/ 376729 w 1132673"/>
              <a:gd name="connsiteY1" fmla="*/ 12913 h 962950"/>
              <a:gd name="connsiteX2" fmla="*/ 1029788 w 1132673"/>
              <a:gd name="connsiteY2" fmla="*/ 347601 h 962950"/>
              <a:gd name="connsiteX3" fmla="*/ 972638 w 1132673"/>
              <a:gd name="connsiteY3" fmla="*/ 884970 h 962950"/>
              <a:gd name="connsiteX4" fmla="*/ 326525 w 1132673"/>
              <a:gd name="connsiteY4" fmla="*/ 944501 h 962950"/>
              <a:gd name="connsiteX5" fmla="*/ 293 w 1132673"/>
              <a:gd name="connsiteY5" fmla="*/ 592870 h 962950"/>
              <a:gd name="connsiteX0" fmla="*/ 293 w 1125261"/>
              <a:gd name="connsiteY0" fmla="*/ 592870 h 977066"/>
              <a:gd name="connsiteX1" fmla="*/ 376729 w 1125261"/>
              <a:gd name="connsiteY1" fmla="*/ 12913 h 977066"/>
              <a:gd name="connsiteX2" fmla="*/ 1029788 w 1125261"/>
              <a:gd name="connsiteY2" fmla="*/ 347601 h 977066"/>
              <a:gd name="connsiteX3" fmla="*/ 972638 w 1125261"/>
              <a:gd name="connsiteY3" fmla="*/ 884970 h 977066"/>
              <a:gd name="connsiteX4" fmla="*/ 326525 w 1125261"/>
              <a:gd name="connsiteY4" fmla="*/ 944501 h 977066"/>
              <a:gd name="connsiteX5" fmla="*/ 293 w 1125261"/>
              <a:gd name="connsiteY5" fmla="*/ 592870 h 977066"/>
              <a:gd name="connsiteX0" fmla="*/ 293 w 1108460"/>
              <a:gd name="connsiteY0" fmla="*/ 592870 h 970570"/>
              <a:gd name="connsiteX1" fmla="*/ 376729 w 1108460"/>
              <a:gd name="connsiteY1" fmla="*/ 12913 h 970570"/>
              <a:gd name="connsiteX2" fmla="*/ 1029788 w 1108460"/>
              <a:gd name="connsiteY2" fmla="*/ 347601 h 970570"/>
              <a:gd name="connsiteX3" fmla="*/ 972638 w 1108460"/>
              <a:gd name="connsiteY3" fmla="*/ 884970 h 970570"/>
              <a:gd name="connsiteX4" fmla="*/ 326525 w 1108460"/>
              <a:gd name="connsiteY4" fmla="*/ 944501 h 970570"/>
              <a:gd name="connsiteX5" fmla="*/ 293 w 1108460"/>
              <a:gd name="connsiteY5" fmla="*/ 592870 h 970570"/>
              <a:gd name="connsiteX0" fmla="*/ 293 w 1110163"/>
              <a:gd name="connsiteY0" fmla="*/ 592870 h 978511"/>
              <a:gd name="connsiteX1" fmla="*/ 376729 w 1110163"/>
              <a:gd name="connsiteY1" fmla="*/ 12913 h 978511"/>
              <a:gd name="connsiteX2" fmla="*/ 1029788 w 1110163"/>
              <a:gd name="connsiteY2" fmla="*/ 347601 h 978511"/>
              <a:gd name="connsiteX3" fmla="*/ 972638 w 1110163"/>
              <a:gd name="connsiteY3" fmla="*/ 884970 h 978511"/>
              <a:gd name="connsiteX4" fmla="*/ 326525 w 1110163"/>
              <a:gd name="connsiteY4" fmla="*/ 944501 h 978511"/>
              <a:gd name="connsiteX5" fmla="*/ 293 w 1110163"/>
              <a:gd name="connsiteY5" fmla="*/ 592870 h 978511"/>
              <a:gd name="connsiteX0" fmla="*/ 293 w 1126150"/>
              <a:gd name="connsiteY0" fmla="*/ 580561 h 955227"/>
              <a:gd name="connsiteX1" fmla="*/ 376729 w 1126150"/>
              <a:gd name="connsiteY1" fmla="*/ 604 h 955227"/>
              <a:gd name="connsiteX2" fmla="*/ 1082175 w 1126150"/>
              <a:gd name="connsiteY2" fmla="*/ 478167 h 955227"/>
              <a:gd name="connsiteX3" fmla="*/ 972638 w 1126150"/>
              <a:gd name="connsiteY3" fmla="*/ 872661 h 955227"/>
              <a:gd name="connsiteX4" fmla="*/ 326525 w 1126150"/>
              <a:gd name="connsiteY4" fmla="*/ 932192 h 955227"/>
              <a:gd name="connsiteX5" fmla="*/ 293 w 1126150"/>
              <a:gd name="connsiteY5" fmla="*/ 580561 h 955227"/>
              <a:gd name="connsiteX0" fmla="*/ 293 w 1128073"/>
              <a:gd name="connsiteY0" fmla="*/ 580691 h 955698"/>
              <a:gd name="connsiteX1" fmla="*/ 376729 w 1128073"/>
              <a:gd name="connsiteY1" fmla="*/ 734 h 955698"/>
              <a:gd name="connsiteX2" fmla="*/ 1084556 w 1128073"/>
              <a:gd name="connsiteY2" fmla="*/ 468772 h 955698"/>
              <a:gd name="connsiteX3" fmla="*/ 972638 w 1128073"/>
              <a:gd name="connsiteY3" fmla="*/ 872791 h 955698"/>
              <a:gd name="connsiteX4" fmla="*/ 326525 w 1128073"/>
              <a:gd name="connsiteY4" fmla="*/ 932322 h 955698"/>
              <a:gd name="connsiteX5" fmla="*/ 293 w 1128073"/>
              <a:gd name="connsiteY5" fmla="*/ 580691 h 955698"/>
              <a:gd name="connsiteX0" fmla="*/ 293 w 1098584"/>
              <a:gd name="connsiteY0" fmla="*/ 608511 h 983518"/>
              <a:gd name="connsiteX1" fmla="*/ 376729 w 1098584"/>
              <a:gd name="connsiteY1" fmla="*/ 28554 h 983518"/>
              <a:gd name="connsiteX2" fmla="*/ 779159 w 1098584"/>
              <a:gd name="connsiteY2" fmla="*/ 130946 h 983518"/>
              <a:gd name="connsiteX3" fmla="*/ 1084556 w 1098584"/>
              <a:gd name="connsiteY3" fmla="*/ 496592 h 983518"/>
              <a:gd name="connsiteX4" fmla="*/ 972638 w 1098584"/>
              <a:gd name="connsiteY4" fmla="*/ 900611 h 983518"/>
              <a:gd name="connsiteX5" fmla="*/ 326525 w 1098584"/>
              <a:gd name="connsiteY5" fmla="*/ 960142 h 983518"/>
              <a:gd name="connsiteX6" fmla="*/ 293 w 1098584"/>
              <a:gd name="connsiteY6" fmla="*/ 608511 h 983518"/>
              <a:gd name="connsiteX0" fmla="*/ 319 w 1098610"/>
              <a:gd name="connsiteY0" fmla="*/ 565737 h 940744"/>
              <a:gd name="connsiteX1" fmla="*/ 276743 w 1098610"/>
              <a:gd name="connsiteY1" fmla="*/ 40549 h 940744"/>
              <a:gd name="connsiteX2" fmla="*/ 779185 w 1098610"/>
              <a:gd name="connsiteY2" fmla="*/ 88172 h 940744"/>
              <a:gd name="connsiteX3" fmla="*/ 1084582 w 1098610"/>
              <a:gd name="connsiteY3" fmla="*/ 453818 h 940744"/>
              <a:gd name="connsiteX4" fmla="*/ 972664 w 1098610"/>
              <a:gd name="connsiteY4" fmla="*/ 857837 h 940744"/>
              <a:gd name="connsiteX5" fmla="*/ 326551 w 1098610"/>
              <a:gd name="connsiteY5" fmla="*/ 917368 h 940744"/>
              <a:gd name="connsiteX6" fmla="*/ 319 w 1098610"/>
              <a:gd name="connsiteY6" fmla="*/ 565737 h 940744"/>
              <a:gd name="connsiteX0" fmla="*/ 522 w 1098813"/>
              <a:gd name="connsiteY0" fmla="*/ 595293 h 970300"/>
              <a:gd name="connsiteX1" fmla="*/ 276946 w 1098813"/>
              <a:gd name="connsiteY1" fmla="*/ 70105 h 970300"/>
              <a:gd name="connsiteX2" fmla="*/ 779388 w 1098813"/>
              <a:gd name="connsiteY2" fmla="*/ 117728 h 970300"/>
              <a:gd name="connsiteX3" fmla="*/ 1084785 w 1098813"/>
              <a:gd name="connsiteY3" fmla="*/ 483374 h 970300"/>
              <a:gd name="connsiteX4" fmla="*/ 972867 w 1098813"/>
              <a:gd name="connsiteY4" fmla="*/ 887393 h 970300"/>
              <a:gd name="connsiteX5" fmla="*/ 326754 w 1098813"/>
              <a:gd name="connsiteY5" fmla="*/ 946924 h 970300"/>
              <a:gd name="connsiteX6" fmla="*/ 522 w 1098813"/>
              <a:gd name="connsiteY6" fmla="*/ 595293 h 970300"/>
              <a:gd name="connsiteX0" fmla="*/ 522 w 1124969"/>
              <a:gd name="connsiteY0" fmla="*/ 595293 h 970300"/>
              <a:gd name="connsiteX1" fmla="*/ 276946 w 1124969"/>
              <a:gd name="connsiteY1" fmla="*/ 70105 h 970300"/>
              <a:gd name="connsiteX2" fmla="*/ 779388 w 1124969"/>
              <a:gd name="connsiteY2" fmla="*/ 117728 h 970300"/>
              <a:gd name="connsiteX3" fmla="*/ 1084785 w 1124969"/>
              <a:gd name="connsiteY3" fmla="*/ 483374 h 970300"/>
              <a:gd name="connsiteX4" fmla="*/ 972867 w 1124969"/>
              <a:gd name="connsiteY4" fmla="*/ 887393 h 970300"/>
              <a:gd name="connsiteX5" fmla="*/ 326754 w 1124969"/>
              <a:gd name="connsiteY5" fmla="*/ 946924 h 970300"/>
              <a:gd name="connsiteX6" fmla="*/ 522 w 1124969"/>
              <a:gd name="connsiteY6" fmla="*/ 595293 h 970300"/>
              <a:gd name="connsiteX0" fmla="*/ 522 w 1129179"/>
              <a:gd name="connsiteY0" fmla="*/ 595293 h 970300"/>
              <a:gd name="connsiteX1" fmla="*/ 276946 w 1129179"/>
              <a:gd name="connsiteY1" fmla="*/ 70105 h 970300"/>
              <a:gd name="connsiteX2" fmla="*/ 779388 w 1129179"/>
              <a:gd name="connsiteY2" fmla="*/ 117728 h 970300"/>
              <a:gd name="connsiteX3" fmla="*/ 1084785 w 1129179"/>
              <a:gd name="connsiteY3" fmla="*/ 483374 h 970300"/>
              <a:gd name="connsiteX4" fmla="*/ 972867 w 1129179"/>
              <a:gd name="connsiteY4" fmla="*/ 887393 h 970300"/>
              <a:gd name="connsiteX5" fmla="*/ 326754 w 1129179"/>
              <a:gd name="connsiteY5" fmla="*/ 946924 h 970300"/>
              <a:gd name="connsiteX6" fmla="*/ 522 w 1129179"/>
              <a:gd name="connsiteY6" fmla="*/ 595293 h 970300"/>
              <a:gd name="connsiteX0" fmla="*/ 522 w 1129179"/>
              <a:gd name="connsiteY0" fmla="*/ 595293 h 981940"/>
              <a:gd name="connsiteX1" fmla="*/ 276946 w 1129179"/>
              <a:gd name="connsiteY1" fmla="*/ 70105 h 981940"/>
              <a:gd name="connsiteX2" fmla="*/ 779388 w 1129179"/>
              <a:gd name="connsiteY2" fmla="*/ 117728 h 981940"/>
              <a:gd name="connsiteX3" fmla="*/ 1084785 w 1129179"/>
              <a:gd name="connsiteY3" fmla="*/ 483374 h 981940"/>
              <a:gd name="connsiteX4" fmla="*/ 972867 w 1129179"/>
              <a:gd name="connsiteY4" fmla="*/ 887393 h 981940"/>
              <a:gd name="connsiteX5" fmla="*/ 326754 w 1129179"/>
              <a:gd name="connsiteY5" fmla="*/ 946924 h 981940"/>
              <a:gd name="connsiteX6" fmla="*/ 522 w 1129179"/>
              <a:gd name="connsiteY6" fmla="*/ 595293 h 981940"/>
              <a:gd name="connsiteX0" fmla="*/ 3603 w 1129143"/>
              <a:gd name="connsiteY0" fmla="*/ 595293 h 1099616"/>
              <a:gd name="connsiteX1" fmla="*/ 280027 w 1129143"/>
              <a:gd name="connsiteY1" fmla="*/ 70105 h 1099616"/>
              <a:gd name="connsiteX2" fmla="*/ 782469 w 1129143"/>
              <a:gd name="connsiteY2" fmla="*/ 117728 h 1099616"/>
              <a:gd name="connsiteX3" fmla="*/ 1087866 w 1129143"/>
              <a:gd name="connsiteY3" fmla="*/ 483374 h 1099616"/>
              <a:gd name="connsiteX4" fmla="*/ 975948 w 1129143"/>
              <a:gd name="connsiteY4" fmla="*/ 887393 h 1099616"/>
              <a:gd name="connsiteX5" fmla="*/ 430585 w 1129143"/>
              <a:gd name="connsiteY5" fmla="*/ 1081023 h 1099616"/>
              <a:gd name="connsiteX6" fmla="*/ 3603 w 1129143"/>
              <a:gd name="connsiteY6" fmla="*/ 595293 h 1099616"/>
              <a:gd name="connsiteX0" fmla="*/ 19053 w 1144593"/>
              <a:gd name="connsiteY0" fmla="*/ 613404 h 1117727"/>
              <a:gd name="connsiteX1" fmla="*/ 188861 w 1144593"/>
              <a:gd name="connsiteY1" fmla="*/ 63830 h 1117727"/>
              <a:gd name="connsiteX2" fmla="*/ 797919 w 1144593"/>
              <a:gd name="connsiteY2" fmla="*/ 135839 h 1117727"/>
              <a:gd name="connsiteX3" fmla="*/ 1103316 w 1144593"/>
              <a:gd name="connsiteY3" fmla="*/ 501485 h 1117727"/>
              <a:gd name="connsiteX4" fmla="*/ 991398 w 1144593"/>
              <a:gd name="connsiteY4" fmla="*/ 905504 h 1117727"/>
              <a:gd name="connsiteX5" fmla="*/ 446035 w 1144593"/>
              <a:gd name="connsiteY5" fmla="*/ 1099134 h 1117727"/>
              <a:gd name="connsiteX6" fmla="*/ 19053 w 1144593"/>
              <a:gd name="connsiteY6" fmla="*/ 613404 h 1117727"/>
              <a:gd name="connsiteX0" fmla="*/ 12744 w 1138284"/>
              <a:gd name="connsiteY0" fmla="*/ 597128 h 1101451"/>
              <a:gd name="connsiteX1" fmla="*/ 182552 w 1138284"/>
              <a:gd name="connsiteY1" fmla="*/ 47554 h 1101451"/>
              <a:gd name="connsiteX2" fmla="*/ 791610 w 1138284"/>
              <a:gd name="connsiteY2" fmla="*/ 119563 h 1101451"/>
              <a:gd name="connsiteX3" fmla="*/ 1097007 w 1138284"/>
              <a:gd name="connsiteY3" fmla="*/ 485209 h 1101451"/>
              <a:gd name="connsiteX4" fmla="*/ 985089 w 1138284"/>
              <a:gd name="connsiteY4" fmla="*/ 889228 h 1101451"/>
              <a:gd name="connsiteX5" fmla="*/ 439726 w 1138284"/>
              <a:gd name="connsiteY5" fmla="*/ 1082858 h 1101451"/>
              <a:gd name="connsiteX6" fmla="*/ 12744 w 1138284"/>
              <a:gd name="connsiteY6" fmla="*/ 597128 h 1101451"/>
              <a:gd name="connsiteX0" fmla="*/ 24388 w 1172435"/>
              <a:gd name="connsiteY0" fmla="*/ 482111 h 999585"/>
              <a:gd name="connsiteX1" fmla="*/ 1149928 w 1172435"/>
              <a:gd name="connsiteY1" fmla="*/ 986434 h 999585"/>
              <a:gd name="connsiteX2" fmla="*/ 803254 w 1172435"/>
              <a:gd name="connsiteY2" fmla="*/ 4546 h 999585"/>
              <a:gd name="connsiteX3" fmla="*/ 1108651 w 1172435"/>
              <a:gd name="connsiteY3" fmla="*/ 370192 h 999585"/>
              <a:gd name="connsiteX4" fmla="*/ 996733 w 1172435"/>
              <a:gd name="connsiteY4" fmla="*/ 774211 h 999585"/>
              <a:gd name="connsiteX5" fmla="*/ 451370 w 1172435"/>
              <a:gd name="connsiteY5" fmla="*/ 967841 h 999585"/>
              <a:gd name="connsiteX6" fmla="*/ 24388 w 1172435"/>
              <a:gd name="connsiteY6" fmla="*/ 482111 h 999585"/>
              <a:gd name="connsiteX0" fmla="*/ 11966 w 1137506"/>
              <a:gd name="connsiteY0" fmla="*/ 610648 h 1114971"/>
              <a:gd name="connsiteX1" fmla="*/ 186536 w 1137506"/>
              <a:gd name="connsiteY1" fmla="*/ 43866 h 1114971"/>
              <a:gd name="connsiteX2" fmla="*/ 790832 w 1137506"/>
              <a:gd name="connsiteY2" fmla="*/ 133083 h 1114971"/>
              <a:gd name="connsiteX3" fmla="*/ 1096229 w 1137506"/>
              <a:gd name="connsiteY3" fmla="*/ 498729 h 1114971"/>
              <a:gd name="connsiteX4" fmla="*/ 984311 w 1137506"/>
              <a:gd name="connsiteY4" fmla="*/ 902748 h 1114971"/>
              <a:gd name="connsiteX5" fmla="*/ 438948 w 1137506"/>
              <a:gd name="connsiteY5" fmla="*/ 1096378 h 1114971"/>
              <a:gd name="connsiteX6" fmla="*/ 11966 w 1137506"/>
              <a:gd name="connsiteY6" fmla="*/ 610648 h 1114971"/>
              <a:gd name="connsiteX0" fmla="*/ 11966 w 1167810"/>
              <a:gd name="connsiteY0" fmla="*/ 610648 h 1115300"/>
              <a:gd name="connsiteX1" fmla="*/ 186536 w 1167810"/>
              <a:gd name="connsiteY1" fmla="*/ 43866 h 1115300"/>
              <a:gd name="connsiteX2" fmla="*/ 790832 w 1167810"/>
              <a:gd name="connsiteY2" fmla="*/ 133083 h 1115300"/>
              <a:gd name="connsiteX3" fmla="*/ 1131892 w 1167810"/>
              <a:gd name="connsiteY3" fmla="*/ 472492 h 1115300"/>
              <a:gd name="connsiteX4" fmla="*/ 984311 w 1167810"/>
              <a:gd name="connsiteY4" fmla="*/ 902748 h 1115300"/>
              <a:gd name="connsiteX5" fmla="*/ 438948 w 1167810"/>
              <a:gd name="connsiteY5" fmla="*/ 1096378 h 1115300"/>
              <a:gd name="connsiteX6" fmla="*/ 11966 w 1167810"/>
              <a:gd name="connsiteY6" fmla="*/ 610648 h 111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7810" h="1115300">
                <a:moveTo>
                  <a:pt x="11966" y="610648"/>
                </a:moveTo>
                <a:cubicBezTo>
                  <a:pt x="-30103" y="435229"/>
                  <a:pt x="41280" y="153415"/>
                  <a:pt x="186536" y="43866"/>
                </a:cubicBezTo>
                <a:cubicBezTo>
                  <a:pt x="331792" y="-65683"/>
                  <a:pt x="672861" y="55077"/>
                  <a:pt x="790832" y="133083"/>
                </a:cubicBezTo>
                <a:cubicBezTo>
                  <a:pt x="908803" y="211089"/>
                  <a:pt x="1030589" y="272777"/>
                  <a:pt x="1131892" y="472492"/>
                </a:cubicBezTo>
                <a:cubicBezTo>
                  <a:pt x="1233195" y="672207"/>
                  <a:pt x="1099802" y="798767"/>
                  <a:pt x="984311" y="902748"/>
                </a:cubicBezTo>
                <a:cubicBezTo>
                  <a:pt x="868820" y="1006729"/>
                  <a:pt x="655775" y="1171254"/>
                  <a:pt x="438948" y="1096378"/>
                </a:cubicBezTo>
                <a:cubicBezTo>
                  <a:pt x="222121" y="1021502"/>
                  <a:pt x="54035" y="786067"/>
                  <a:pt x="11966" y="61064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anchor="ctr" anchorCtr="1"/>
          <a:lstStyle>
            <a:lvl1pPr marL="0" indent="0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/>
              <a:t>2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B4F4640-A5D8-1108-F071-279C632611A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9045" y="2525779"/>
            <a:ext cx="1129179" cy="981940"/>
          </a:xfrm>
          <a:custGeom>
            <a:avLst/>
            <a:gdLst>
              <a:gd name="connsiteX0" fmla="*/ 0 w 1093788"/>
              <a:gd name="connsiteY0" fmla="*/ 0 h 987425"/>
              <a:gd name="connsiteX1" fmla="*/ 1093788 w 1093788"/>
              <a:gd name="connsiteY1" fmla="*/ 0 h 987425"/>
              <a:gd name="connsiteX2" fmla="*/ 1093788 w 1093788"/>
              <a:gd name="connsiteY2" fmla="*/ 987425 h 987425"/>
              <a:gd name="connsiteX3" fmla="*/ 0 w 1093788"/>
              <a:gd name="connsiteY3" fmla="*/ 987425 h 987425"/>
              <a:gd name="connsiteX4" fmla="*/ 0 w 1093788"/>
              <a:gd name="connsiteY4" fmla="*/ 0 h 987425"/>
              <a:gd name="connsiteX0" fmla="*/ 0 w 1093788"/>
              <a:gd name="connsiteY0" fmla="*/ 0 h 987425"/>
              <a:gd name="connsiteX1" fmla="*/ 621704 w 1093788"/>
              <a:gd name="connsiteY1" fmla="*/ 274912 h 987425"/>
              <a:gd name="connsiteX2" fmla="*/ 1093788 w 1093788"/>
              <a:gd name="connsiteY2" fmla="*/ 0 h 987425"/>
              <a:gd name="connsiteX3" fmla="*/ 1093788 w 1093788"/>
              <a:gd name="connsiteY3" fmla="*/ 987425 h 987425"/>
              <a:gd name="connsiteX4" fmla="*/ 0 w 1093788"/>
              <a:gd name="connsiteY4" fmla="*/ 987425 h 987425"/>
              <a:gd name="connsiteX5" fmla="*/ 0 w 1093788"/>
              <a:gd name="connsiteY5" fmla="*/ 0 h 987425"/>
              <a:gd name="connsiteX0" fmla="*/ 0 w 1517054"/>
              <a:gd name="connsiteY0" fmla="*/ 0 h 2713312"/>
              <a:gd name="connsiteX1" fmla="*/ 1517054 w 1517054"/>
              <a:gd name="connsiteY1" fmla="*/ 2713312 h 2713312"/>
              <a:gd name="connsiteX2" fmla="*/ 1093788 w 1517054"/>
              <a:gd name="connsiteY2" fmla="*/ 0 h 2713312"/>
              <a:gd name="connsiteX3" fmla="*/ 1093788 w 1517054"/>
              <a:gd name="connsiteY3" fmla="*/ 987425 h 2713312"/>
              <a:gd name="connsiteX4" fmla="*/ 0 w 1517054"/>
              <a:gd name="connsiteY4" fmla="*/ 987425 h 2713312"/>
              <a:gd name="connsiteX5" fmla="*/ 0 w 1517054"/>
              <a:gd name="connsiteY5" fmla="*/ 0 h 2713312"/>
              <a:gd name="connsiteX0" fmla="*/ 0 w 2122488"/>
              <a:gd name="connsiteY0" fmla="*/ 0 h 3067050"/>
              <a:gd name="connsiteX1" fmla="*/ 1517054 w 2122488"/>
              <a:gd name="connsiteY1" fmla="*/ 2713312 h 3067050"/>
              <a:gd name="connsiteX2" fmla="*/ 2122488 w 2122488"/>
              <a:gd name="connsiteY2" fmla="*/ 3067050 h 3067050"/>
              <a:gd name="connsiteX3" fmla="*/ 1093788 w 2122488"/>
              <a:gd name="connsiteY3" fmla="*/ 987425 h 3067050"/>
              <a:gd name="connsiteX4" fmla="*/ 0 w 2122488"/>
              <a:gd name="connsiteY4" fmla="*/ 987425 h 3067050"/>
              <a:gd name="connsiteX5" fmla="*/ 0 w 2122488"/>
              <a:gd name="connsiteY5" fmla="*/ 0 h 3067050"/>
              <a:gd name="connsiteX0" fmla="*/ 0 w 2170113"/>
              <a:gd name="connsiteY0" fmla="*/ 0 h 3511550"/>
              <a:gd name="connsiteX1" fmla="*/ 1517054 w 2170113"/>
              <a:gd name="connsiteY1" fmla="*/ 2713312 h 3511550"/>
              <a:gd name="connsiteX2" fmla="*/ 2122488 w 2170113"/>
              <a:gd name="connsiteY2" fmla="*/ 3067050 h 3511550"/>
              <a:gd name="connsiteX3" fmla="*/ 2170113 w 2170113"/>
              <a:gd name="connsiteY3" fmla="*/ 3511550 h 3511550"/>
              <a:gd name="connsiteX4" fmla="*/ 0 w 2170113"/>
              <a:gd name="connsiteY4" fmla="*/ 987425 h 3511550"/>
              <a:gd name="connsiteX5" fmla="*/ 0 w 2170113"/>
              <a:gd name="connsiteY5" fmla="*/ 0 h 3511550"/>
              <a:gd name="connsiteX0" fmla="*/ 0 w 2170113"/>
              <a:gd name="connsiteY0" fmla="*/ 0 h 3663950"/>
              <a:gd name="connsiteX1" fmla="*/ 1517054 w 2170113"/>
              <a:gd name="connsiteY1" fmla="*/ 2713312 h 3663950"/>
              <a:gd name="connsiteX2" fmla="*/ 2122488 w 2170113"/>
              <a:gd name="connsiteY2" fmla="*/ 3067050 h 3663950"/>
              <a:gd name="connsiteX3" fmla="*/ 2170113 w 2170113"/>
              <a:gd name="connsiteY3" fmla="*/ 3511550 h 3663950"/>
              <a:gd name="connsiteX4" fmla="*/ 1419225 w 2170113"/>
              <a:gd name="connsiteY4" fmla="*/ 3663950 h 3663950"/>
              <a:gd name="connsiteX5" fmla="*/ 0 w 2170113"/>
              <a:gd name="connsiteY5" fmla="*/ 0 h 3663950"/>
              <a:gd name="connsiteX0" fmla="*/ 0 w 1027113"/>
              <a:gd name="connsiteY0" fmla="*/ 353738 h 950638"/>
              <a:gd name="connsiteX1" fmla="*/ 374054 w 1027113"/>
              <a:gd name="connsiteY1" fmla="*/ 0 h 950638"/>
              <a:gd name="connsiteX2" fmla="*/ 979488 w 1027113"/>
              <a:gd name="connsiteY2" fmla="*/ 353738 h 950638"/>
              <a:gd name="connsiteX3" fmla="*/ 1027113 w 1027113"/>
              <a:gd name="connsiteY3" fmla="*/ 798238 h 950638"/>
              <a:gd name="connsiteX4" fmla="*/ 276225 w 1027113"/>
              <a:gd name="connsiteY4" fmla="*/ 950638 h 950638"/>
              <a:gd name="connsiteX5" fmla="*/ 0 w 1027113"/>
              <a:gd name="connsiteY5" fmla="*/ 353738 h 950638"/>
              <a:gd name="connsiteX0" fmla="*/ 1467 w 1028580"/>
              <a:gd name="connsiteY0" fmla="*/ 353738 h 950638"/>
              <a:gd name="connsiteX1" fmla="*/ 375521 w 1028580"/>
              <a:gd name="connsiteY1" fmla="*/ 0 h 950638"/>
              <a:gd name="connsiteX2" fmla="*/ 980955 w 1028580"/>
              <a:gd name="connsiteY2" fmla="*/ 353738 h 950638"/>
              <a:gd name="connsiteX3" fmla="*/ 1028580 w 1028580"/>
              <a:gd name="connsiteY3" fmla="*/ 798238 h 950638"/>
              <a:gd name="connsiteX4" fmla="*/ 277692 w 1028580"/>
              <a:gd name="connsiteY4" fmla="*/ 950638 h 950638"/>
              <a:gd name="connsiteX5" fmla="*/ 1467 w 1028580"/>
              <a:gd name="connsiteY5" fmla="*/ 353738 h 950638"/>
              <a:gd name="connsiteX0" fmla="*/ 1467 w 1028580"/>
              <a:gd name="connsiteY0" fmla="*/ 379682 h 976582"/>
              <a:gd name="connsiteX1" fmla="*/ 375521 w 1028580"/>
              <a:gd name="connsiteY1" fmla="*/ 25944 h 976582"/>
              <a:gd name="connsiteX2" fmla="*/ 980955 w 1028580"/>
              <a:gd name="connsiteY2" fmla="*/ 379682 h 976582"/>
              <a:gd name="connsiteX3" fmla="*/ 1028580 w 1028580"/>
              <a:gd name="connsiteY3" fmla="*/ 824182 h 976582"/>
              <a:gd name="connsiteX4" fmla="*/ 277692 w 1028580"/>
              <a:gd name="connsiteY4" fmla="*/ 976582 h 976582"/>
              <a:gd name="connsiteX5" fmla="*/ 1467 w 1028580"/>
              <a:gd name="connsiteY5" fmla="*/ 379682 h 976582"/>
              <a:gd name="connsiteX0" fmla="*/ 1467 w 1124433"/>
              <a:gd name="connsiteY0" fmla="*/ 379682 h 976582"/>
              <a:gd name="connsiteX1" fmla="*/ 375521 w 1124433"/>
              <a:gd name="connsiteY1" fmla="*/ 25944 h 976582"/>
              <a:gd name="connsiteX2" fmla="*/ 980955 w 1124433"/>
              <a:gd name="connsiteY2" fmla="*/ 379682 h 976582"/>
              <a:gd name="connsiteX3" fmla="*/ 1028580 w 1124433"/>
              <a:gd name="connsiteY3" fmla="*/ 824182 h 976582"/>
              <a:gd name="connsiteX4" fmla="*/ 277692 w 1124433"/>
              <a:gd name="connsiteY4" fmla="*/ 976582 h 976582"/>
              <a:gd name="connsiteX5" fmla="*/ 1467 w 1124433"/>
              <a:gd name="connsiteY5" fmla="*/ 379682 h 976582"/>
              <a:gd name="connsiteX0" fmla="*/ 1467 w 1152318"/>
              <a:gd name="connsiteY0" fmla="*/ 379682 h 976582"/>
              <a:gd name="connsiteX1" fmla="*/ 375521 w 1152318"/>
              <a:gd name="connsiteY1" fmla="*/ 25944 h 976582"/>
              <a:gd name="connsiteX2" fmla="*/ 980955 w 1152318"/>
              <a:gd name="connsiteY2" fmla="*/ 379682 h 976582"/>
              <a:gd name="connsiteX3" fmla="*/ 1028580 w 1152318"/>
              <a:gd name="connsiteY3" fmla="*/ 824182 h 976582"/>
              <a:gd name="connsiteX4" fmla="*/ 277692 w 1152318"/>
              <a:gd name="connsiteY4" fmla="*/ 976582 h 976582"/>
              <a:gd name="connsiteX5" fmla="*/ 1467 w 1152318"/>
              <a:gd name="connsiteY5" fmla="*/ 379682 h 976582"/>
              <a:gd name="connsiteX0" fmla="*/ 3082 w 1153933"/>
              <a:gd name="connsiteY0" fmla="*/ 379682 h 980262"/>
              <a:gd name="connsiteX1" fmla="*/ 377136 w 1153933"/>
              <a:gd name="connsiteY1" fmla="*/ 25944 h 980262"/>
              <a:gd name="connsiteX2" fmla="*/ 982570 w 1153933"/>
              <a:gd name="connsiteY2" fmla="*/ 379682 h 980262"/>
              <a:gd name="connsiteX3" fmla="*/ 1030195 w 1153933"/>
              <a:gd name="connsiteY3" fmla="*/ 824182 h 980262"/>
              <a:gd name="connsiteX4" fmla="*/ 279307 w 1153933"/>
              <a:gd name="connsiteY4" fmla="*/ 976582 h 980262"/>
              <a:gd name="connsiteX5" fmla="*/ 3082 w 1153933"/>
              <a:gd name="connsiteY5" fmla="*/ 379682 h 980262"/>
              <a:gd name="connsiteX0" fmla="*/ 4256 w 1155107"/>
              <a:gd name="connsiteY0" fmla="*/ 379682 h 1004638"/>
              <a:gd name="connsiteX1" fmla="*/ 378310 w 1155107"/>
              <a:gd name="connsiteY1" fmla="*/ 25944 h 1004638"/>
              <a:gd name="connsiteX2" fmla="*/ 983744 w 1155107"/>
              <a:gd name="connsiteY2" fmla="*/ 379682 h 1004638"/>
              <a:gd name="connsiteX3" fmla="*/ 1031369 w 1155107"/>
              <a:gd name="connsiteY3" fmla="*/ 824182 h 1004638"/>
              <a:gd name="connsiteX4" fmla="*/ 280481 w 1155107"/>
              <a:gd name="connsiteY4" fmla="*/ 976582 h 1004638"/>
              <a:gd name="connsiteX5" fmla="*/ 4256 w 1155107"/>
              <a:gd name="connsiteY5" fmla="*/ 379682 h 1004638"/>
              <a:gd name="connsiteX0" fmla="*/ 1127 w 1201985"/>
              <a:gd name="connsiteY0" fmla="*/ 603091 h 959918"/>
              <a:gd name="connsiteX1" fmla="*/ 425188 w 1201985"/>
              <a:gd name="connsiteY1" fmla="*/ 4084 h 959918"/>
              <a:gd name="connsiteX2" fmla="*/ 1030622 w 1201985"/>
              <a:gd name="connsiteY2" fmla="*/ 357822 h 959918"/>
              <a:gd name="connsiteX3" fmla="*/ 1078247 w 1201985"/>
              <a:gd name="connsiteY3" fmla="*/ 802322 h 959918"/>
              <a:gd name="connsiteX4" fmla="*/ 327359 w 1201985"/>
              <a:gd name="connsiteY4" fmla="*/ 954722 h 959918"/>
              <a:gd name="connsiteX5" fmla="*/ 1127 w 1201985"/>
              <a:gd name="connsiteY5" fmla="*/ 603091 h 959918"/>
              <a:gd name="connsiteX0" fmla="*/ 3 w 1205247"/>
              <a:gd name="connsiteY0" fmla="*/ 556336 h 913163"/>
              <a:gd name="connsiteX1" fmla="*/ 321670 w 1205247"/>
              <a:gd name="connsiteY1" fmla="*/ 4954 h 913163"/>
              <a:gd name="connsiteX2" fmla="*/ 1029498 w 1205247"/>
              <a:gd name="connsiteY2" fmla="*/ 311067 h 913163"/>
              <a:gd name="connsiteX3" fmla="*/ 1077123 w 1205247"/>
              <a:gd name="connsiteY3" fmla="*/ 755567 h 913163"/>
              <a:gd name="connsiteX4" fmla="*/ 326235 w 1205247"/>
              <a:gd name="connsiteY4" fmla="*/ 907967 h 913163"/>
              <a:gd name="connsiteX5" fmla="*/ 3 w 1205247"/>
              <a:gd name="connsiteY5" fmla="*/ 556336 h 913163"/>
              <a:gd name="connsiteX0" fmla="*/ 3 w 1205247"/>
              <a:gd name="connsiteY0" fmla="*/ 565351 h 922178"/>
              <a:gd name="connsiteX1" fmla="*/ 321670 w 1205247"/>
              <a:gd name="connsiteY1" fmla="*/ 13969 h 922178"/>
              <a:gd name="connsiteX2" fmla="*/ 1029498 w 1205247"/>
              <a:gd name="connsiteY2" fmla="*/ 320082 h 922178"/>
              <a:gd name="connsiteX3" fmla="*/ 1077123 w 1205247"/>
              <a:gd name="connsiteY3" fmla="*/ 764582 h 922178"/>
              <a:gd name="connsiteX4" fmla="*/ 326235 w 1205247"/>
              <a:gd name="connsiteY4" fmla="*/ 916982 h 922178"/>
              <a:gd name="connsiteX5" fmla="*/ 3 w 1205247"/>
              <a:gd name="connsiteY5" fmla="*/ 565351 h 922178"/>
              <a:gd name="connsiteX0" fmla="*/ 323 w 1203197"/>
              <a:gd name="connsiteY0" fmla="*/ 592956 h 949783"/>
              <a:gd name="connsiteX1" fmla="*/ 376759 w 1203197"/>
              <a:gd name="connsiteY1" fmla="*/ 12999 h 949783"/>
              <a:gd name="connsiteX2" fmla="*/ 1029818 w 1203197"/>
              <a:gd name="connsiteY2" fmla="*/ 347687 h 949783"/>
              <a:gd name="connsiteX3" fmla="*/ 1077443 w 1203197"/>
              <a:gd name="connsiteY3" fmla="*/ 792187 h 949783"/>
              <a:gd name="connsiteX4" fmla="*/ 326555 w 1203197"/>
              <a:gd name="connsiteY4" fmla="*/ 944587 h 949783"/>
              <a:gd name="connsiteX5" fmla="*/ 323 w 1203197"/>
              <a:gd name="connsiteY5" fmla="*/ 592956 h 949783"/>
              <a:gd name="connsiteX0" fmla="*/ 323 w 1203197"/>
              <a:gd name="connsiteY0" fmla="*/ 592311 h 949138"/>
              <a:gd name="connsiteX1" fmla="*/ 376759 w 1203197"/>
              <a:gd name="connsiteY1" fmla="*/ 12354 h 949138"/>
              <a:gd name="connsiteX2" fmla="*/ 1029818 w 1203197"/>
              <a:gd name="connsiteY2" fmla="*/ 347042 h 949138"/>
              <a:gd name="connsiteX3" fmla="*/ 1077443 w 1203197"/>
              <a:gd name="connsiteY3" fmla="*/ 791542 h 949138"/>
              <a:gd name="connsiteX4" fmla="*/ 326555 w 1203197"/>
              <a:gd name="connsiteY4" fmla="*/ 943942 h 949138"/>
              <a:gd name="connsiteX5" fmla="*/ 323 w 1203197"/>
              <a:gd name="connsiteY5" fmla="*/ 592311 h 949138"/>
              <a:gd name="connsiteX0" fmla="*/ 293 w 1132673"/>
              <a:gd name="connsiteY0" fmla="*/ 592870 h 962950"/>
              <a:gd name="connsiteX1" fmla="*/ 376729 w 1132673"/>
              <a:gd name="connsiteY1" fmla="*/ 12913 h 962950"/>
              <a:gd name="connsiteX2" fmla="*/ 1029788 w 1132673"/>
              <a:gd name="connsiteY2" fmla="*/ 347601 h 962950"/>
              <a:gd name="connsiteX3" fmla="*/ 972638 w 1132673"/>
              <a:gd name="connsiteY3" fmla="*/ 884970 h 962950"/>
              <a:gd name="connsiteX4" fmla="*/ 326525 w 1132673"/>
              <a:gd name="connsiteY4" fmla="*/ 944501 h 962950"/>
              <a:gd name="connsiteX5" fmla="*/ 293 w 1132673"/>
              <a:gd name="connsiteY5" fmla="*/ 592870 h 962950"/>
              <a:gd name="connsiteX0" fmla="*/ 293 w 1125261"/>
              <a:gd name="connsiteY0" fmla="*/ 592870 h 977066"/>
              <a:gd name="connsiteX1" fmla="*/ 376729 w 1125261"/>
              <a:gd name="connsiteY1" fmla="*/ 12913 h 977066"/>
              <a:gd name="connsiteX2" fmla="*/ 1029788 w 1125261"/>
              <a:gd name="connsiteY2" fmla="*/ 347601 h 977066"/>
              <a:gd name="connsiteX3" fmla="*/ 972638 w 1125261"/>
              <a:gd name="connsiteY3" fmla="*/ 884970 h 977066"/>
              <a:gd name="connsiteX4" fmla="*/ 326525 w 1125261"/>
              <a:gd name="connsiteY4" fmla="*/ 944501 h 977066"/>
              <a:gd name="connsiteX5" fmla="*/ 293 w 1125261"/>
              <a:gd name="connsiteY5" fmla="*/ 592870 h 977066"/>
              <a:gd name="connsiteX0" fmla="*/ 293 w 1108460"/>
              <a:gd name="connsiteY0" fmla="*/ 592870 h 970570"/>
              <a:gd name="connsiteX1" fmla="*/ 376729 w 1108460"/>
              <a:gd name="connsiteY1" fmla="*/ 12913 h 970570"/>
              <a:gd name="connsiteX2" fmla="*/ 1029788 w 1108460"/>
              <a:gd name="connsiteY2" fmla="*/ 347601 h 970570"/>
              <a:gd name="connsiteX3" fmla="*/ 972638 w 1108460"/>
              <a:gd name="connsiteY3" fmla="*/ 884970 h 970570"/>
              <a:gd name="connsiteX4" fmla="*/ 326525 w 1108460"/>
              <a:gd name="connsiteY4" fmla="*/ 944501 h 970570"/>
              <a:gd name="connsiteX5" fmla="*/ 293 w 1108460"/>
              <a:gd name="connsiteY5" fmla="*/ 592870 h 970570"/>
              <a:gd name="connsiteX0" fmla="*/ 293 w 1110163"/>
              <a:gd name="connsiteY0" fmla="*/ 592870 h 978511"/>
              <a:gd name="connsiteX1" fmla="*/ 376729 w 1110163"/>
              <a:gd name="connsiteY1" fmla="*/ 12913 h 978511"/>
              <a:gd name="connsiteX2" fmla="*/ 1029788 w 1110163"/>
              <a:gd name="connsiteY2" fmla="*/ 347601 h 978511"/>
              <a:gd name="connsiteX3" fmla="*/ 972638 w 1110163"/>
              <a:gd name="connsiteY3" fmla="*/ 884970 h 978511"/>
              <a:gd name="connsiteX4" fmla="*/ 326525 w 1110163"/>
              <a:gd name="connsiteY4" fmla="*/ 944501 h 978511"/>
              <a:gd name="connsiteX5" fmla="*/ 293 w 1110163"/>
              <a:gd name="connsiteY5" fmla="*/ 592870 h 978511"/>
              <a:gd name="connsiteX0" fmla="*/ 293 w 1126150"/>
              <a:gd name="connsiteY0" fmla="*/ 580561 h 955227"/>
              <a:gd name="connsiteX1" fmla="*/ 376729 w 1126150"/>
              <a:gd name="connsiteY1" fmla="*/ 604 h 955227"/>
              <a:gd name="connsiteX2" fmla="*/ 1082175 w 1126150"/>
              <a:gd name="connsiteY2" fmla="*/ 478167 h 955227"/>
              <a:gd name="connsiteX3" fmla="*/ 972638 w 1126150"/>
              <a:gd name="connsiteY3" fmla="*/ 872661 h 955227"/>
              <a:gd name="connsiteX4" fmla="*/ 326525 w 1126150"/>
              <a:gd name="connsiteY4" fmla="*/ 932192 h 955227"/>
              <a:gd name="connsiteX5" fmla="*/ 293 w 1126150"/>
              <a:gd name="connsiteY5" fmla="*/ 580561 h 955227"/>
              <a:gd name="connsiteX0" fmla="*/ 293 w 1128073"/>
              <a:gd name="connsiteY0" fmla="*/ 580691 h 955698"/>
              <a:gd name="connsiteX1" fmla="*/ 376729 w 1128073"/>
              <a:gd name="connsiteY1" fmla="*/ 734 h 955698"/>
              <a:gd name="connsiteX2" fmla="*/ 1084556 w 1128073"/>
              <a:gd name="connsiteY2" fmla="*/ 468772 h 955698"/>
              <a:gd name="connsiteX3" fmla="*/ 972638 w 1128073"/>
              <a:gd name="connsiteY3" fmla="*/ 872791 h 955698"/>
              <a:gd name="connsiteX4" fmla="*/ 326525 w 1128073"/>
              <a:gd name="connsiteY4" fmla="*/ 932322 h 955698"/>
              <a:gd name="connsiteX5" fmla="*/ 293 w 1128073"/>
              <a:gd name="connsiteY5" fmla="*/ 580691 h 955698"/>
              <a:gd name="connsiteX0" fmla="*/ 293 w 1098584"/>
              <a:gd name="connsiteY0" fmla="*/ 608511 h 983518"/>
              <a:gd name="connsiteX1" fmla="*/ 376729 w 1098584"/>
              <a:gd name="connsiteY1" fmla="*/ 28554 h 983518"/>
              <a:gd name="connsiteX2" fmla="*/ 779159 w 1098584"/>
              <a:gd name="connsiteY2" fmla="*/ 130946 h 983518"/>
              <a:gd name="connsiteX3" fmla="*/ 1084556 w 1098584"/>
              <a:gd name="connsiteY3" fmla="*/ 496592 h 983518"/>
              <a:gd name="connsiteX4" fmla="*/ 972638 w 1098584"/>
              <a:gd name="connsiteY4" fmla="*/ 900611 h 983518"/>
              <a:gd name="connsiteX5" fmla="*/ 326525 w 1098584"/>
              <a:gd name="connsiteY5" fmla="*/ 960142 h 983518"/>
              <a:gd name="connsiteX6" fmla="*/ 293 w 1098584"/>
              <a:gd name="connsiteY6" fmla="*/ 608511 h 983518"/>
              <a:gd name="connsiteX0" fmla="*/ 319 w 1098610"/>
              <a:gd name="connsiteY0" fmla="*/ 565737 h 940744"/>
              <a:gd name="connsiteX1" fmla="*/ 276743 w 1098610"/>
              <a:gd name="connsiteY1" fmla="*/ 40549 h 940744"/>
              <a:gd name="connsiteX2" fmla="*/ 779185 w 1098610"/>
              <a:gd name="connsiteY2" fmla="*/ 88172 h 940744"/>
              <a:gd name="connsiteX3" fmla="*/ 1084582 w 1098610"/>
              <a:gd name="connsiteY3" fmla="*/ 453818 h 940744"/>
              <a:gd name="connsiteX4" fmla="*/ 972664 w 1098610"/>
              <a:gd name="connsiteY4" fmla="*/ 857837 h 940744"/>
              <a:gd name="connsiteX5" fmla="*/ 326551 w 1098610"/>
              <a:gd name="connsiteY5" fmla="*/ 917368 h 940744"/>
              <a:gd name="connsiteX6" fmla="*/ 319 w 1098610"/>
              <a:gd name="connsiteY6" fmla="*/ 565737 h 940744"/>
              <a:gd name="connsiteX0" fmla="*/ 522 w 1098813"/>
              <a:gd name="connsiteY0" fmla="*/ 595293 h 970300"/>
              <a:gd name="connsiteX1" fmla="*/ 276946 w 1098813"/>
              <a:gd name="connsiteY1" fmla="*/ 70105 h 970300"/>
              <a:gd name="connsiteX2" fmla="*/ 779388 w 1098813"/>
              <a:gd name="connsiteY2" fmla="*/ 117728 h 970300"/>
              <a:gd name="connsiteX3" fmla="*/ 1084785 w 1098813"/>
              <a:gd name="connsiteY3" fmla="*/ 483374 h 970300"/>
              <a:gd name="connsiteX4" fmla="*/ 972867 w 1098813"/>
              <a:gd name="connsiteY4" fmla="*/ 887393 h 970300"/>
              <a:gd name="connsiteX5" fmla="*/ 326754 w 1098813"/>
              <a:gd name="connsiteY5" fmla="*/ 946924 h 970300"/>
              <a:gd name="connsiteX6" fmla="*/ 522 w 1098813"/>
              <a:gd name="connsiteY6" fmla="*/ 595293 h 970300"/>
              <a:gd name="connsiteX0" fmla="*/ 522 w 1124969"/>
              <a:gd name="connsiteY0" fmla="*/ 595293 h 970300"/>
              <a:gd name="connsiteX1" fmla="*/ 276946 w 1124969"/>
              <a:gd name="connsiteY1" fmla="*/ 70105 h 970300"/>
              <a:gd name="connsiteX2" fmla="*/ 779388 w 1124969"/>
              <a:gd name="connsiteY2" fmla="*/ 117728 h 970300"/>
              <a:gd name="connsiteX3" fmla="*/ 1084785 w 1124969"/>
              <a:gd name="connsiteY3" fmla="*/ 483374 h 970300"/>
              <a:gd name="connsiteX4" fmla="*/ 972867 w 1124969"/>
              <a:gd name="connsiteY4" fmla="*/ 887393 h 970300"/>
              <a:gd name="connsiteX5" fmla="*/ 326754 w 1124969"/>
              <a:gd name="connsiteY5" fmla="*/ 946924 h 970300"/>
              <a:gd name="connsiteX6" fmla="*/ 522 w 1124969"/>
              <a:gd name="connsiteY6" fmla="*/ 595293 h 970300"/>
              <a:gd name="connsiteX0" fmla="*/ 522 w 1129179"/>
              <a:gd name="connsiteY0" fmla="*/ 595293 h 970300"/>
              <a:gd name="connsiteX1" fmla="*/ 276946 w 1129179"/>
              <a:gd name="connsiteY1" fmla="*/ 70105 h 970300"/>
              <a:gd name="connsiteX2" fmla="*/ 779388 w 1129179"/>
              <a:gd name="connsiteY2" fmla="*/ 117728 h 970300"/>
              <a:gd name="connsiteX3" fmla="*/ 1084785 w 1129179"/>
              <a:gd name="connsiteY3" fmla="*/ 483374 h 970300"/>
              <a:gd name="connsiteX4" fmla="*/ 972867 w 1129179"/>
              <a:gd name="connsiteY4" fmla="*/ 887393 h 970300"/>
              <a:gd name="connsiteX5" fmla="*/ 326754 w 1129179"/>
              <a:gd name="connsiteY5" fmla="*/ 946924 h 970300"/>
              <a:gd name="connsiteX6" fmla="*/ 522 w 1129179"/>
              <a:gd name="connsiteY6" fmla="*/ 595293 h 970300"/>
              <a:gd name="connsiteX0" fmla="*/ 522 w 1129179"/>
              <a:gd name="connsiteY0" fmla="*/ 595293 h 981940"/>
              <a:gd name="connsiteX1" fmla="*/ 276946 w 1129179"/>
              <a:gd name="connsiteY1" fmla="*/ 70105 h 981940"/>
              <a:gd name="connsiteX2" fmla="*/ 779388 w 1129179"/>
              <a:gd name="connsiteY2" fmla="*/ 117728 h 981940"/>
              <a:gd name="connsiteX3" fmla="*/ 1084785 w 1129179"/>
              <a:gd name="connsiteY3" fmla="*/ 483374 h 981940"/>
              <a:gd name="connsiteX4" fmla="*/ 972867 w 1129179"/>
              <a:gd name="connsiteY4" fmla="*/ 887393 h 981940"/>
              <a:gd name="connsiteX5" fmla="*/ 326754 w 1129179"/>
              <a:gd name="connsiteY5" fmla="*/ 946924 h 981940"/>
              <a:gd name="connsiteX6" fmla="*/ 522 w 1129179"/>
              <a:gd name="connsiteY6" fmla="*/ 595293 h 98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9179" h="981940">
                <a:moveTo>
                  <a:pt x="522" y="595293"/>
                </a:moveTo>
                <a:cubicBezTo>
                  <a:pt x="-7779" y="449157"/>
                  <a:pt x="82841" y="216374"/>
                  <a:pt x="276946" y="70105"/>
                </a:cubicBezTo>
                <a:cubicBezTo>
                  <a:pt x="471051" y="-76164"/>
                  <a:pt x="661417" y="39722"/>
                  <a:pt x="779388" y="117728"/>
                </a:cubicBezTo>
                <a:cubicBezTo>
                  <a:pt x="897359" y="195734"/>
                  <a:pt x="983482" y="283659"/>
                  <a:pt x="1084785" y="483374"/>
                </a:cubicBezTo>
                <a:cubicBezTo>
                  <a:pt x="1186088" y="683089"/>
                  <a:pt x="1099206" y="810135"/>
                  <a:pt x="972867" y="887393"/>
                </a:cubicBezTo>
                <a:cubicBezTo>
                  <a:pt x="846529" y="964651"/>
                  <a:pt x="543581" y="1021800"/>
                  <a:pt x="326754" y="946924"/>
                </a:cubicBezTo>
                <a:cubicBezTo>
                  <a:pt x="109927" y="872048"/>
                  <a:pt x="8823" y="741429"/>
                  <a:pt x="522" y="595293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anchor="ctr" anchorCtr="1"/>
          <a:lstStyle>
            <a:lvl1pPr marL="0" indent="0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/>
              <a:t>1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BADE1E5F-253E-4D22-6ECC-242786F89834}"/>
              </a:ext>
            </a:extLst>
          </p:cNvPr>
          <p:cNvSpPr/>
          <p:nvPr userDrawn="1"/>
        </p:nvSpPr>
        <p:spPr>
          <a:xfrm>
            <a:off x="6824953" y="2612851"/>
            <a:ext cx="807796" cy="80779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fr-FR" sz="4000" b="1" i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E2B328EF-FF48-37CC-07C0-FCA2892626CE}"/>
              </a:ext>
            </a:extLst>
          </p:cNvPr>
          <p:cNvSpPr/>
          <p:nvPr userDrawn="1"/>
        </p:nvSpPr>
        <p:spPr>
          <a:xfrm>
            <a:off x="6824953" y="4393131"/>
            <a:ext cx="807796" cy="80779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1"/>
          <a:lstStyle/>
          <a:p>
            <a:pPr algn="ctr"/>
            <a:r>
              <a:rPr lang="fr-FR" sz="4000" b="1" i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C6AB1D8-2667-D7B3-BE22-EFC211FE76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17776" y="2615997"/>
            <a:ext cx="3658141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Double click pour éditer le texte.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Morbi id </a:t>
            </a:r>
            <a:r>
              <a:rPr lang="fr-FR" err="1"/>
              <a:t>sem</a:t>
            </a:r>
            <a:r>
              <a:rPr lang="fr-FR"/>
              <a:t> est. In </a:t>
            </a:r>
            <a:r>
              <a:rPr lang="fr-FR" err="1"/>
              <a:t>hac</a:t>
            </a:r>
            <a:r>
              <a:rPr lang="fr-FR"/>
              <a:t> habitasse </a:t>
            </a:r>
            <a:r>
              <a:rPr lang="fr-FR" err="1"/>
              <a:t>platea</a:t>
            </a:r>
            <a:r>
              <a:rPr lang="fr-FR"/>
              <a:t> </a:t>
            </a:r>
            <a:r>
              <a:rPr lang="fr-FR" err="1"/>
              <a:t>dictumst</a:t>
            </a:r>
            <a:r>
              <a:rPr lang="fr-FR"/>
              <a:t>.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83ADBBE0-42D9-6567-8C26-4A69B15FE1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17776" y="4390655"/>
            <a:ext cx="3658141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Double click pour éditer le texte.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Morbi id </a:t>
            </a:r>
            <a:r>
              <a:rPr lang="fr-FR" err="1"/>
              <a:t>sem</a:t>
            </a:r>
            <a:r>
              <a:rPr lang="fr-FR"/>
              <a:t> est. In </a:t>
            </a:r>
            <a:r>
              <a:rPr lang="fr-FR" err="1"/>
              <a:t>hac</a:t>
            </a:r>
            <a:r>
              <a:rPr lang="fr-FR"/>
              <a:t> habitasse </a:t>
            </a:r>
            <a:r>
              <a:rPr lang="fr-FR" err="1"/>
              <a:t>platea</a:t>
            </a:r>
            <a:r>
              <a:rPr lang="fr-FR"/>
              <a:t> </a:t>
            </a:r>
            <a:r>
              <a:rPr lang="fr-FR" err="1"/>
              <a:t>dictumst</a:t>
            </a:r>
            <a:r>
              <a:rPr lang="fr-FR"/>
              <a:t>.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21B0991C-941D-42A2-BB6C-F3484AAC3F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89976" y="2615997"/>
            <a:ext cx="3658141" cy="6740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Double click pour éditer le texte.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41A3300-662E-B1D3-C750-00DD5A5F82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89976" y="4390655"/>
            <a:ext cx="3658141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Double click pour éditer le texte.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Morbi id </a:t>
            </a:r>
            <a:r>
              <a:rPr lang="fr-FR" err="1"/>
              <a:t>sem</a:t>
            </a:r>
            <a:r>
              <a:rPr lang="fr-FR"/>
              <a:t> est. In </a:t>
            </a:r>
            <a:r>
              <a:rPr lang="fr-FR" err="1"/>
              <a:t>hac</a:t>
            </a:r>
            <a:r>
              <a:rPr lang="fr-FR"/>
              <a:t> habitasse </a:t>
            </a:r>
            <a:r>
              <a:rPr lang="fr-FR" err="1"/>
              <a:t>platea</a:t>
            </a:r>
            <a:r>
              <a:rPr lang="fr-FR"/>
              <a:t> </a:t>
            </a:r>
            <a:r>
              <a:rPr lang="fr-FR" err="1"/>
              <a:t>dictumst</a:t>
            </a:r>
            <a:r>
              <a:rPr lang="fr-FR"/>
              <a:t>.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B3BBBAC2-B5C9-FFB7-B125-C3252F501A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999" y="540000"/>
            <a:ext cx="10800000" cy="9233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3000" b="1" i="0">
                <a:solidFill>
                  <a:srgbClr val="65B5F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/>
              <a:t>Titre de la slide court ou</a:t>
            </a:r>
            <a:br>
              <a:rPr lang="fr-FR"/>
            </a:br>
            <a:r>
              <a:rPr lang="fr-FR"/>
              <a:t>long</a:t>
            </a:r>
          </a:p>
        </p:txBody>
      </p:sp>
      <p:sp>
        <p:nvSpPr>
          <p:cNvPr id="17" name="Espace réservé du texte 29">
            <a:extLst>
              <a:ext uri="{FF2B5EF4-FFF2-40B4-BE49-F238E27FC236}">
                <a16:creationId xmlns:a16="http://schemas.microsoft.com/office/drawing/2014/main" id="{44171DB9-2D7B-E66C-5EB1-C59E0D72A3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180000"/>
            <a:ext cx="4725522" cy="26225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1200" b="0" i="0">
                <a:solidFill>
                  <a:srgbClr val="65B5F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/>
              <a:t>Sur-titre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07849021-044D-2ADD-6BB9-711D4B5C48E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64261" y="4346248"/>
            <a:ext cx="1129179" cy="981940"/>
          </a:xfrm>
          <a:custGeom>
            <a:avLst/>
            <a:gdLst>
              <a:gd name="connsiteX0" fmla="*/ 0 w 1093788"/>
              <a:gd name="connsiteY0" fmla="*/ 0 h 987425"/>
              <a:gd name="connsiteX1" fmla="*/ 1093788 w 1093788"/>
              <a:gd name="connsiteY1" fmla="*/ 0 h 987425"/>
              <a:gd name="connsiteX2" fmla="*/ 1093788 w 1093788"/>
              <a:gd name="connsiteY2" fmla="*/ 987425 h 987425"/>
              <a:gd name="connsiteX3" fmla="*/ 0 w 1093788"/>
              <a:gd name="connsiteY3" fmla="*/ 987425 h 987425"/>
              <a:gd name="connsiteX4" fmla="*/ 0 w 1093788"/>
              <a:gd name="connsiteY4" fmla="*/ 0 h 987425"/>
              <a:gd name="connsiteX0" fmla="*/ 0 w 1093788"/>
              <a:gd name="connsiteY0" fmla="*/ 0 h 987425"/>
              <a:gd name="connsiteX1" fmla="*/ 621704 w 1093788"/>
              <a:gd name="connsiteY1" fmla="*/ 274912 h 987425"/>
              <a:gd name="connsiteX2" fmla="*/ 1093788 w 1093788"/>
              <a:gd name="connsiteY2" fmla="*/ 0 h 987425"/>
              <a:gd name="connsiteX3" fmla="*/ 1093788 w 1093788"/>
              <a:gd name="connsiteY3" fmla="*/ 987425 h 987425"/>
              <a:gd name="connsiteX4" fmla="*/ 0 w 1093788"/>
              <a:gd name="connsiteY4" fmla="*/ 987425 h 987425"/>
              <a:gd name="connsiteX5" fmla="*/ 0 w 1093788"/>
              <a:gd name="connsiteY5" fmla="*/ 0 h 987425"/>
              <a:gd name="connsiteX0" fmla="*/ 0 w 1517054"/>
              <a:gd name="connsiteY0" fmla="*/ 0 h 2713312"/>
              <a:gd name="connsiteX1" fmla="*/ 1517054 w 1517054"/>
              <a:gd name="connsiteY1" fmla="*/ 2713312 h 2713312"/>
              <a:gd name="connsiteX2" fmla="*/ 1093788 w 1517054"/>
              <a:gd name="connsiteY2" fmla="*/ 0 h 2713312"/>
              <a:gd name="connsiteX3" fmla="*/ 1093788 w 1517054"/>
              <a:gd name="connsiteY3" fmla="*/ 987425 h 2713312"/>
              <a:gd name="connsiteX4" fmla="*/ 0 w 1517054"/>
              <a:gd name="connsiteY4" fmla="*/ 987425 h 2713312"/>
              <a:gd name="connsiteX5" fmla="*/ 0 w 1517054"/>
              <a:gd name="connsiteY5" fmla="*/ 0 h 2713312"/>
              <a:gd name="connsiteX0" fmla="*/ 0 w 2122488"/>
              <a:gd name="connsiteY0" fmla="*/ 0 h 3067050"/>
              <a:gd name="connsiteX1" fmla="*/ 1517054 w 2122488"/>
              <a:gd name="connsiteY1" fmla="*/ 2713312 h 3067050"/>
              <a:gd name="connsiteX2" fmla="*/ 2122488 w 2122488"/>
              <a:gd name="connsiteY2" fmla="*/ 3067050 h 3067050"/>
              <a:gd name="connsiteX3" fmla="*/ 1093788 w 2122488"/>
              <a:gd name="connsiteY3" fmla="*/ 987425 h 3067050"/>
              <a:gd name="connsiteX4" fmla="*/ 0 w 2122488"/>
              <a:gd name="connsiteY4" fmla="*/ 987425 h 3067050"/>
              <a:gd name="connsiteX5" fmla="*/ 0 w 2122488"/>
              <a:gd name="connsiteY5" fmla="*/ 0 h 3067050"/>
              <a:gd name="connsiteX0" fmla="*/ 0 w 2170113"/>
              <a:gd name="connsiteY0" fmla="*/ 0 h 3511550"/>
              <a:gd name="connsiteX1" fmla="*/ 1517054 w 2170113"/>
              <a:gd name="connsiteY1" fmla="*/ 2713312 h 3511550"/>
              <a:gd name="connsiteX2" fmla="*/ 2122488 w 2170113"/>
              <a:gd name="connsiteY2" fmla="*/ 3067050 h 3511550"/>
              <a:gd name="connsiteX3" fmla="*/ 2170113 w 2170113"/>
              <a:gd name="connsiteY3" fmla="*/ 3511550 h 3511550"/>
              <a:gd name="connsiteX4" fmla="*/ 0 w 2170113"/>
              <a:gd name="connsiteY4" fmla="*/ 987425 h 3511550"/>
              <a:gd name="connsiteX5" fmla="*/ 0 w 2170113"/>
              <a:gd name="connsiteY5" fmla="*/ 0 h 3511550"/>
              <a:gd name="connsiteX0" fmla="*/ 0 w 2170113"/>
              <a:gd name="connsiteY0" fmla="*/ 0 h 3663950"/>
              <a:gd name="connsiteX1" fmla="*/ 1517054 w 2170113"/>
              <a:gd name="connsiteY1" fmla="*/ 2713312 h 3663950"/>
              <a:gd name="connsiteX2" fmla="*/ 2122488 w 2170113"/>
              <a:gd name="connsiteY2" fmla="*/ 3067050 h 3663950"/>
              <a:gd name="connsiteX3" fmla="*/ 2170113 w 2170113"/>
              <a:gd name="connsiteY3" fmla="*/ 3511550 h 3663950"/>
              <a:gd name="connsiteX4" fmla="*/ 1419225 w 2170113"/>
              <a:gd name="connsiteY4" fmla="*/ 3663950 h 3663950"/>
              <a:gd name="connsiteX5" fmla="*/ 0 w 2170113"/>
              <a:gd name="connsiteY5" fmla="*/ 0 h 3663950"/>
              <a:gd name="connsiteX0" fmla="*/ 0 w 1027113"/>
              <a:gd name="connsiteY0" fmla="*/ 353738 h 950638"/>
              <a:gd name="connsiteX1" fmla="*/ 374054 w 1027113"/>
              <a:gd name="connsiteY1" fmla="*/ 0 h 950638"/>
              <a:gd name="connsiteX2" fmla="*/ 979488 w 1027113"/>
              <a:gd name="connsiteY2" fmla="*/ 353738 h 950638"/>
              <a:gd name="connsiteX3" fmla="*/ 1027113 w 1027113"/>
              <a:gd name="connsiteY3" fmla="*/ 798238 h 950638"/>
              <a:gd name="connsiteX4" fmla="*/ 276225 w 1027113"/>
              <a:gd name="connsiteY4" fmla="*/ 950638 h 950638"/>
              <a:gd name="connsiteX5" fmla="*/ 0 w 1027113"/>
              <a:gd name="connsiteY5" fmla="*/ 353738 h 950638"/>
              <a:gd name="connsiteX0" fmla="*/ 1467 w 1028580"/>
              <a:gd name="connsiteY0" fmla="*/ 353738 h 950638"/>
              <a:gd name="connsiteX1" fmla="*/ 375521 w 1028580"/>
              <a:gd name="connsiteY1" fmla="*/ 0 h 950638"/>
              <a:gd name="connsiteX2" fmla="*/ 980955 w 1028580"/>
              <a:gd name="connsiteY2" fmla="*/ 353738 h 950638"/>
              <a:gd name="connsiteX3" fmla="*/ 1028580 w 1028580"/>
              <a:gd name="connsiteY3" fmla="*/ 798238 h 950638"/>
              <a:gd name="connsiteX4" fmla="*/ 277692 w 1028580"/>
              <a:gd name="connsiteY4" fmla="*/ 950638 h 950638"/>
              <a:gd name="connsiteX5" fmla="*/ 1467 w 1028580"/>
              <a:gd name="connsiteY5" fmla="*/ 353738 h 950638"/>
              <a:gd name="connsiteX0" fmla="*/ 1467 w 1028580"/>
              <a:gd name="connsiteY0" fmla="*/ 379682 h 976582"/>
              <a:gd name="connsiteX1" fmla="*/ 375521 w 1028580"/>
              <a:gd name="connsiteY1" fmla="*/ 25944 h 976582"/>
              <a:gd name="connsiteX2" fmla="*/ 980955 w 1028580"/>
              <a:gd name="connsiteY2" fmla="*/ 379682 h 976582"/>
              <a:gd name="connsiteX3" fmla="*/ 1028580 w 1028580"/>
              <a:gd name="connsiteY3" fmla="*/ 824182 h 976582"/>
              <a:gd name="connsiteX4" fmla="*/ 277692 w 1028580"/>
              <a:gd name="connsiteY4" fmla="*/ 976582 h 976582"/>
              <a:gd name="connsiteX5" fmla="*/ 1467 w 1028580"/>
              <a:gd name="connsiteY5" fmla="*/ 379682 h 976582"/>
              <a:gd name="connsiteX0" fmla="*/ 1467 w 1124433"/>
              <a:gd name="connsiteY0" fmla="*/ 379682 h 976582"/>
              <a:gd name="connsiteX1" fmla="*/ 375521 w 1124433"/>
              <a:gd name="connsiteY1" fmla="*/ 25944 h 976582"/>
              <a:gd name="connsiteX2" fmla="*/ 980955 w 1124433"/>
              <a:gd name="connsiteY2" fmla="*/ 379682 h 976582"/>
              <a:gd name="connsiteX3" fmla="*/ 1028580 w 1124433"/>
              <a:gd name="connsiteY3" fmla="*/ 824182 h 976582"/>
              <a:gd name="connsiteX4" fmla="*/ 277692 w 1124433"/>
              <a:gd name="connsiteY4" fmla="*/ 976582 h 976582"/>
              <a:gd name="connsiteX5" fmla="*/ 1467 w 1124433"/>
              <a:gd name="connsiteY5" fmla="*/ 379682 h 976582"/>
              <a:gd name="connsiteX0" fmla="*/ 1467 w 1152318"/>
              <a:gd name="connsiteY0" fmla="*/ 379682 h 976582"/>
              <a:gd name="connsiteX1" fmla="*/ 375521 w 1152318"/>
              <a:gd name="connsiteY1" fmla="*/ 25944 h 976582"/>
              <a:gd name="connsiteX2" fmla="*/ 980955 w 1152318"/>
              <a:gd name="connsiteY2" fmla="*/ 379682 h 976582"/>
              <a:gd name="connsiteX3" fmla="*/ 1028580 w 1152318"/>
              <a:gd name="connsiteY3" fmla="*/ 824182 h 976582"/>
              <a:gd name="connsiteX4" fmla="*/ 277692 w 1152318"/>
              <a:gd name="connsiteY4" fmla="*/ 976582 h 976582"/>
              <a:gd name="connsiteX5" fmla="*/ 1467 w 1152318"/>
              <a:gd name="connsiteY5" fmla="*/ 379682 h 976582"/>
              <a:gd name="connsiteX0" fmla="*/ 3082 w 1153933"/>
              <a:gd name="connsiteY0" fmla="*/ 379682 h 980262"/>
              <a:gd name="connsiteX1" fmla="*/ 377136 w 1153933"/>
              <a:gd name="connsiteY1" fmla="*/ 25944 h 980262"/>
              <a:gd name="connsiteX2" fmla="*/ 982570 w 1153933"/>
              <a:gd name="connsiteY2" fmla="*/ 379682 h 980262"/>
              <a:gd name="connsiteX3" fmla="*/ 1030195 w 1153933"/>
              <a:gd name="connsiteY3" fmla="*/ 824182 h 980262"/>
              <a:gd name="connsiteX4" fmla="*/ 279307 w 1153933"/>
              <a:gd name="connsiteY4" fmla="*/ 976582 h 980262"/>
              <a:gd name="connsiteX5" fmla="*/ 3082 w 1153933"/>
              <a:gd name="connsiteY5" fmla="*/ 379682 h 980262"/>
              <a:gd name="connsiteX0" fmla="*/ 4256 w 1155107"/>
              <a:gd name="connsiteY0" fmla="*/ 379682 h 1004638"/>
              <a:gd name="connsiteX1" fmla="*/ 378310 w 1155107"/>
              <a:gd name="connsiteY1" fmla="*/ 25944 h 1004638"/>
              <a:gd name="connsiteX2" fmla="*/ 983744 w 1155107"/>
              <a:gd name="connsiteY2" fmla="*/ 379682 h 1004638"/>
              <a:gd name="connsiteX3" fmla="*/ 1031369 w 1155107"/>
              <a:gd name="connsiteY3" fmla="*/ 824182 h 1004638"/>
              <a:gd name="connsiteX4" fmla="*/ 280481 w 1155107"/>
              <a:gd name="connsiteY4" fmla="*/ 976582 h 1004638"/>
              <a:gd name="connsiteX5" fmla="*/ 4256 w 1155107"/>
              <a:gd name="connsiteY5" fmla="*/ 379682 h 1004638"/>
              <a:gd name="connsiteX0" fmla="*/ 1127 w 1201985"/>
              <a:gd name="connsiteY0" fmla="*/ 603091 h 959918"/>
              <a:gd name="connsiteX1" fmla="*/ 425188 w 1201985"/>
              <a:gd name="connsiteY1" fmla="*/ 4084 h 959918"/>
              <a:gd name="connsiteX2" fmla="*/ 1030622 w 1201985"/>
              <a:gd name="connsiteY2" fmla="*/ 357822 h 959918"/>
              <a:gd name="connsiteX3" fmla="*/ 1078247 w 1201985"/>
              <a:gd name="connsiteY3" fmla="*/ 802322 h 959918"/>
              <a:gd name="connsiteX4" fmla="*/ 327359 w 1201985"/>
              <a:gd name="connsiteY4" fmla="*/ 954722 h 959918"/>
              <a:gd name="connsiteX5" fmla="*/ 1127 w 1201985"/>
              <a:gd name="connsiteY5" fmla="*/ 603091 h 959918"/>
              <a:gd name="connsiteX0" fmla="*/ 3 w 1205247"/>
              <a:gd name="connsiteY0" fmla="*/ 556336 h 913163"/>
              <a:gd name="connsiteX1" fmla="*/ 321670 w 1205247"/>
              <a:gd name="connsiteY1" fmla="*/ 4954 h 913163"/>
              <a:gd name="connsiteX2" fmla="*/ 1029498 w 1205247"/>
              <a:gd name="connsiteY2" fmla="*/ 311067 h 913163"/>
              <a:gd name="connsiteX3" fmla="*/ 1077123 w 1205247"/>
              <a:gd name="connsiteY3" fmla="*/ 755567 h 913163"/>
              <a:gd name="connsiteX4" fmla="*/ 326235 w 1205247"/>
              <a:gd name="connsiteY4" fmla="*/ 907967 h 913163"/>
              <a:gd name="connsiteX5" fmla="*/ 3 w 1205247"/>
              <a:gd name="connsiteY5" fmla="*/ 556336 h 913163"/>
              <a:gd name="connsiteX0" fmla="*/ 3 w 1205247"/>
              <a:gd name="connsiteY0" fmla="*/ 565351 h 922178"/>
              <a:gd name="connsiteX1" fmla="*/ 321670 w 1205247"/>
              <a:gd name="connsiteY1" fmla="*/ 13969 h 922178"/>
              <a:gd name="connsiteX2" fmla="*/ 1029498 w 1205247"/>
              <a:gd name="connsiteY2" fmla="*/ 320082 h 922178"/>
              <a:gd name="connsiteX3" fmla="*/ 1077123 w 1205247"/>
              <a:gd name="connsiteY3" fmla="*/ 764582 h 922178"/>
              <a:gd name="connsiteX4" fmla="*/ 326235 w 1205247"/>
              <a:gd name="connsiteY4" fmla="*/ 916982 h 922178"/>
              <a:gd name="connsiteX5" fmla="*/ 3 w 1205247"/>
              <a:gd name="connsiteY5" fmla="*/ 565351 h 922178"/>
              <a:gd name="connsiteX0" fmla="*/ 323 w 1203197"/>
              <a:gd name="connsiteY0" fmla="*/ 592956 h 949783"/>
              <a:gd name="connsiteX1" fmla="*/ 376759 w 1203197"/>
              <a:gd name="connsiteY1" fmla="*/ 12999 h 949783"/>
              <a:gd name="connsiteX2" fmla="*/ 1029818 w 1203197"/>
              <a:gd name="connsiteY2" fmla="*/ 347687 h 949783"/>
              <a:gd name="connsiteX3" fmla="*/ 1077443 w 1203197"/>
              <a:gd name="connsiteY3" fmla="*/ 792187 h 949783"/>
              <a:gd name="connsiteX4" fmla="*/ 326555 w 1203197"/>
              <a:gd name="connsiteY4" fmla="*/ 944587 h 949783"/>
              <a:gd name="connsiteX5" fmla="*/ 323 w 1203197"/>
              <a:gd name="connsiteY5" fmla="*/ 592956 h 949783"/>
              <a:gd name="connsiteX0" fmla="*/ 323 w 1203197"/>
              <a:gd name="connsiteY0" fmla="*/ 592311 h 949138"/>
              <a:gd name="connsiteX1" fmla="*/ 376759 w 1203197"/>
              <a:gd name="connsiteY1" fmla="*/ 12354 h 949138"/>
              <a:gd name="connsiteX2" fmla="*/ 1029818 w 1203197"/>
              <a:gd name="connsiteY2" fmla="*/ 347042 h 949138"/>
              <a:gd name="connsiteX3" fmla="*/ 1077443 w 1203197"/>
              <a:gd name="connsiteY3" fmla="*/ 791542 h 949138"/>
              <a:gd name="connsiteX4" fmla="*/ 326555 w 1203197"/>
              <a:gd name="connsiteY4" fmla="*/ 943942 h 949138"/>
              <a:gd name="connsiteX5" fmla="*/ 323 w 1203197"/>
              <a:gd name="connsiteY5" fmla="*/ 592311 h 949138"/>
              <a:gd name="connsiteX0" fmla="*/ 293 w 1132673"/>
              <a:gd name="connsiteY0" fmla="*/ 592870 h 962950"/>
              <a:gd name="connsiteX1" fmla="*/ 376729 w 1132673"/>
              <a:gd name="connsiteY1" fmla="*/ 12913 h 962950"/>
              <a:gd name="connsiteX2" fmla="*/ 1029788 w 1132673"/>
              <a:gd name="connsiteY2" fmla="*/ 347601 h 962950"/>
              <a:gd name="connsiteX3" fmla="*/ 972638 w 1132673"/>
              <a:gd name="connsiteY3" fmla="*/ 884970 h 962950"/>
              <a:gd name="connsiteX4" fmla="*/ 326525 w 1132673"/>
              <a:gd name="connsiteY4" fmla="*/ 944501 h 962950"/>
              <a:gd name="connsiteX5" fmla="*/ 293 w 1132673"/>
              <a:gd name="connsiteY5" fmla="*/ 592870 h 962950"/>
              <a:gd name="connsiteX0" fmla="*/ 293 w 1125261"/>
              <a:gd name="connsiteY0" fmla="*/ 592870 h 977066"/>
              <a:gd name="connsiteX1" fmla="*/ 376729 w 1125261"/>
              <a:gd name="connsiteY1" fmla="*/ 12913 h 977066"/>
              <a:gd name="connsiteX2" fmla="*/ 1029788 w 1125261"/>
              <a:gd name="connsiteY2" fmla="*/ 347601 h 977066"/>
              <a:gd name="connsiteX3" fmla="*/ 972638 w 1125261"/>
              <a:gd name="connsiteY3" fmla="*/ 884970 h 977066"/>
              <a:gd name="connsiteX4" fmla="*/ 326525 w 1125261"/>
              <a:gd name="connsiteY4" fmla="*/ 944501 h 977066"/>
              <a:gd name="connsiteX5" fmla="*/ 293 w 1125261"/>
              <a:gd name="connsiteY5" fmla="*/ 592870 h 977066"/>
              <a:gd name="connsiteX0" fmla="*/ 293 w 1108460"/>
              <a:gd name="connsiteY0" fmla="*/ 592870 h 970570"/>
              <a:gd name="connsiteX1" fmla="*/ 376729 w 1108460"/>
              <a:gd name="connsiteY1" fmla="*/ 12913 h 970570"/>
              <a:gd name="connsiteX2" fmla="*/ 1029788 w 1108460"/>
              <a:gd name="connsiteY2" fmla="*/ 347601 h 970570"/>
              <a:gd name="connsiteX3" fmla="*/ 972638 w 1108460"/>
              <a:gd name="connsiteY3" fmla="*/ 884970 h 970570"/>
              <a:gd name="connsiteX4" fmla="*/ 326525 w 1108460"/>
              <a:gd name="connsiteY4" fmla="*/ 944501 h 970570"/>
              <a:gd name="connsiteX5" fmla="*/ 293 w 1108460"/>
              <a:gd name="connsiteY5" fmla="*/ 592870 h 970570"/>
              <a:gd name="connsiteX0" fmla="*/ 293 w 1110163"/>
              <a:gd name="connsiteY0" fmla="*/ 592870 h 978511"/>
              <a:gd name="connsiteX1" fmla="*/ 376729 w 1110163"/>
              <a:gd name="connsiteY1" fmla="*/ 12913 h 978511"/>
              <a:gd name="connsiteX2" fmla="*/ 1029788 w 1110163"/>
              <a:gd name="connsiteY2" fmla="*/ 347601 h 978511"/>
              <a:gd name="connsiteX3" fmla="*/ 972638 w 1110163"/>
              <a:gd name="connsiteY3" fmla="*/ 884970 h 978511"/>
              <a:gd name="connsiteX4" fmla="*/ 326525 w 1110163"/>
              <a:gd name="connsiteY4" fmla="*/ 944501 h 978511"/>
              <a:gd name="connsiteX5" fmla="*/ 293 w 1110163"/>
              <a:gd name="connsiteY5" fmla="*/ 592870 h 978511"/>
              <a:gd name="connsiteX0" fmla="*/ 293 w 1126150"/>
              <a:gd name="connsiteY0" fmla="*/ 580561 h 955227"/>
              <a:gd name="connsiteX1" fmla="*/ 376729 w 1126150"/>
              <a:gd name="connsiteY1" fmla="*/ 604 h 955227"/>
              <a:gd name="connsiteX2" fmla="*/ 1082175 w 1126150"/>
              <a:gd name="connsiteY2" fmla="*/ 478167 h 955227"/>
              <a:gd name="connsiteX3" fmla="*/ 972638 w 1126150"/>
              <a:gd name="connsiteY3" fmla="*/ 872661 h 955227"/>
              <a:gd name="connsiteX4" fmla="*/ 326525 w 1126150"/>
              <a:gd name="connsiteY4" fmla="*/ 932192 h 955227"/>
              <a:gd name="connsiteX5" fmla="*/ 293 w 1126150"/>
              <a:gd name="connsiteY5" fmla="*/ 580561 h 955227"/>
              <a:gd name="connsiteX0" fmla="*/ 293 w 1128073"/>
              <a:gd name="connsiteY0" fmla="*/ 580691 h 955698"/>
              <a:gd name="connsiteX1" fmla="*/ 376729 w 1128073"/>
              <a:gd name="connsiteY1" fmla="*/ 734 h 955698"/>
              <a:gd name="connsiteX2" fmla="*/ 1084556 w 1128073"/>
              <a:gd name="connsiteY2" fmla="*/ 468772 h 955698"/>
              <a:gd name="connsiteX3" fmla="*/ 972638 w 1128073"/>
              <a:gd name="connsiteY3" fmla="*/ 872791 h 955698"/>
              <a:gd name="connsiteX4" fmla="*/ 326525 w 1128073"/>
              <a:gd name="connsiteY4" fmla="*/ 932322 h 955698"/>
              <a:gd name="connsiteX5" fmla="*/ 293 w 1128073"/>
              <a:gd name="connsiteY5" fmla="*/ 580691 h 955698"/>
              <a:gd name="connsiteX0" fmla="*/ 293 w 1098584"/>
              <a:gd name="connsiteY0" fmla="*/ 608511 h 983518"/>
              <a:gd name="connsiteX1" fmla="*/ 376729 w 1098584"/>
              <a:gd name="connsiteY1" fmla="*/ 28554 h 983518"/>
              <a:gd name="connsiteX2" fmla="*/ 779159 w 1098584"/>
              <a:gd name="connsiteY2" fmla="*/ 130946 h 983518"/>
              <a:gd name="connsiteX3" fmla="*/ 1084556 w 1098584"/>
              <a:gd name="connsiteY3" fmla="*/ 496592 h 983518"/>
              <a:gd name="connsiteX4" fmla="*/ 972638 w 1098584"/>
              <a:gd name="connsiteY4" fmla="*/ 900611 h 983518"/>
              <a:gd name="connsiteX5" fmla="*/ 326525 w 1098584"/>
              <a:gd name="connsiteY5" fmla="*/ 960142 h 983518"/>
              <a:gd name="connsiteX6" fmla="*/ 293 w 1098584"/>
              <a:gd name="connsiteY6" fmla="*/ 608511 h 983518"/>
              <a:gd name="connsiteX0" fmla="*/ 319 w 1098610"/>
              <a:gd name="connsiteY0" fmla="*/ 565737 h 940744"/>
              <a:gd name="connsiteX1" fmla="*/ 276743 w 1098610"/>
              <a:gd name="connsiteY1" fmla="*/ 40549 h 940744"/>
              <a:gd name="connsiteX2" fmla="*/ 779185 w 1098610"/>
              <a:gd name="connsiteY2" fmla="*/ 88172 h 940744"/>
              <a:gd name="connsiteX3" fmla="*/ 1084582 w 1098610"/>
              <a:gd name="connsiteY3" fmla="*/ 453818 h 940744"/>
              <a:gd name="connsiteX4" fmla="*/ 972664 w 1098610"/>
              <a:gd name="connsiteY4" fmla="*/ 857837 h 940744"/>
              <a:gd name="connsiteX5" fmla="*/ 326551 w 1098610"/>
              <a:gd name="connsiteY5" fmla="*/ 917368 h 940744"/>
              <a:gd name="connsiteX6" fmla="*/ 319 w 1098610"/>
              <a:gd name="connsiteY6" fmla="*/ 565737 h 940744"/>
              <a:gd name="connsiteX0" fmla="*/ 522 w 1098813"/>
              <a:gd name="connsiteY0" fmla="*/ 595293 h 970300"/>
              <a:gd name="connsiteX1" fmla="*/ 276946 w 1098813"/>
              <a:gd name="connsiteY1" fmla="*/ 70105 h 970300"/>
              <a:gd name="connsiteX2" fmla="*/ 779388 w 1098813"/>
              <a:gd name="connsiteY2" fmla="*/ 117728 h 970300"/>
              <a:gd name="connsiteX3" fmla="*/ 1084785 w 1098813"/>
              <a:gd name="connsiteY3" fmla="*/ 483374 h 970300"/>
              <a:gd name="connsiteX4" fmla="*/ 972867 w 1098813"/>
              <a:gd name="connsiteY4" fmla="*/ 887393 h 970300"/>
              <a:gd name="connsiteX5" fmla="*/ 326754 w 1098813"/>
              <a:gd name="connsiteY5" fmla="*/ 946924 h 970300"/>
              <a:gd name="connsiteX6" fmla="*/ 522 w 1098813"/>
              <a:gd name="connsiteY6" fmla="*/ 595293 h 970300"/>
              <a:gd name="connsiteX0" fmla="*/ 522 w 1124969"/>
              <a:gd name="connsiteY0" fmla="*/ 595293 h 970300"/>
              <a:gd name="connsiteX1" fmla="*/ 276946 w 1124969"/>
              <a:gd name="connsiteY1" fmla="*/ 70105 h 970300"/>
              <a:gd name="connsiteX2" fmla="*/ 779388 w 1124969"/>
              <a:gd name="connsiteY2" fmla="*/ 117728 h 970300"/>
              <a:gd name="connsiteX3" fmla="*/ 1084785 w 1124969"/>
              <a:gd name="connsiteY3" fmla="*/ 483374 h 970300"/>
              <a:gd name="connsiteX4" fmla="*/ 972867 w 1124969"/>
              <a:gd name="connsiteY4" fmla="*/ 887393 h 970300"/>
              <a:gd name="connsiteX5" fmla="*/ 326754 w 1124969"/>
              <a:gd name="connsiteY5" fmla="*/ 946924 h 970300"/>
              <a:gd name="connsiteX6" fmla="*/ 522 w 1124969"/>
              <a:gd name="connsiteY6" fmla="*/ 595293 h 970300"/>
              <a:gd name="connsiteX0" fmla="*/ 522 w 1129179"/>
              <a:gd name="connsiteY0" fmla="*/ 595293 h 970300"/>
              <a:gd name="connsiteX1" fmla="*/ 276946 w 1129179"/>
              <a:gd name="connsiteY1" fmla="*/ 70105 h 970300"/>
              <a:gd name="connsiteX2" fmla="*/ 779388 w 1129179"/>
              <a:gd name="connsiteY2" fmla="*/ 117728 h 970300"/>
              <a:gd name="connsiteX3" fmla="*/ 1084785 w 1129179"/>
              <a:gd name="connsiteY3" fmla="*/ 483374 h 970300"/>
              <a:gd name="connsiteX4" fmla="*/ 972867 w 1129179"/>
              <a:gd name="connsiteY4" fmla="*/ 887393 h 970300"/>
              <a:gd name="connsiteX5" fmla="*/ 326754 w 1129179"/>
              <a:gd name="connsiteY5" fmla="*/ 946924 h 970300"/>
              <a:gd name="connsiteX6" fmla="*/ 522 w 1129179"/>
              <a:gd name="connsiteY6" fmla="*/ 595293 h 970300"/>
              <a:gd name="connsiteX0" fmla="*/ 522 w 1129179"/>
              <a:gd name="connsiteY0" fmla="*/ 595293 h 981940"/>
              <a:gd name="connsiteX1" fmla="*/ 276946 w 1129179"/>
              <a:gd name="connsiteY1" fmla="*/ 70105 h 981940"/>
              <a:gd name="connsiteX2" fmla="*/ 779388 w 1129179"/>
              <a:gd name="connsiteY2" fmla="*/ 117728 h 981940"/>
              <a:gd name="connsiteX3" fmla="*/ 1084785 w 1129179"/>
              <a:gd name="connsiteY3" fmla="*/ 483374 h 981940"/>
              <a:gd name="connsiteX4" fmla="*/ 972867 w 1129179"/>
              <a:gd name="connsiteY4" fmla="*/ 887393 h 981940"/>
              <a:gd name="connsiteX5" fmla="*/ 326754 w 1129179"/>
              <a:gd name="connsiteY5" fmla="*/ 946924 h 981940"/>
              <a:gd name="connsiteX6" fmla="*/ 522 w 1129179"/>
              <a:gd name="connsiteY6" fmla="*/ 595293 h 98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9179" h="981940">
                <a:moveTo>
                  <a:pt x="522" y="595293"/>
                </a:moveTo>
                <a:cubicBezTo>
                  <a:pt x="-7779" y="449157"/>
                  <a:pt x="82841" y="216374"/>
                  <a:pt x="276946" y="70105"/>
                </a:cubicBezTo>
                <a:cubicBezTo>
                  <a:pt x="471051" y="-76164"/>
                  <a:pt x="661417" y="39722"/>
                  <a:pt x="779388" y="117728"/>
                </a:cubicBezTo>
                <a:cubicBezTo>
                  <a:pt x="897359" y="195734"/>
                  <a:pt x="983482" y="283659"/>
                  <a:pt x="1084785" y="483374"/>
                </a:cubicBezTo>
                <a:cubicBezTo>
                  <a:pt x="1186088" y="683089"/>
                  <a:pt x="1099206" y="810135"/>
                  <a:pt x="972867" y="887393"/>
                </a:cubicBezTo>
                <a:cubicBezTo>
                  <a:pt x="846529" y="964651"/>
                  <a:pt x="543581" y="1021800"/>
                  <a:pt x="326754" y="946924"/>
                </a:cubicBezTo>
                <a:cubicBezTo>
                  <a:pt x="109927" y="872048"/>
                  <a:pt x="8823" y="741429"/>
                  <a:pt x="522" y="595293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anchor="ctr" anchorCtr="1"/>
          <a:lstStyle>
            <a:lvl1pPr marL="0" indent="0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/>
              <a:t>4</a:t>
            </a:r>
          </a:p>
        </p:txBody>
      </p:sp>
      <p:sp>
        <p:nvSpPr>
          <p:cNvPr id="21" name="Espace réservé du texte 7">
            <a:extLst>
              <a:ext uri="{FF2B5EF4-FFF2-40B4-BE49-F238E27FC236}">
                <a16:creationId xmlns:a16="http://schemas.microsoft.com/office/drawing/2014/main" id="{89EAACA5-2380-921A-FAFF-97712F96F3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41340" y="2459099"/>
            <a:ext cx="1167810" cy="1115300"/>
          </a:xfrm>
          <a:custGeom>
            <a:avLst/>
            <a:gdLst>
              <a:gd name="connsiteX0" fmla="*/ 0 w 1093788"/>
              <a:gd name="connsiteY0" fmla="*/ 0 h 987425"/>
              <a:gd name="connsiteX1" fmla="*/ 1093788 w 1093788"/>
              <a:gd name="connsiteY1" fmla="*/ 0 h 987425"/>
              <a:gd name="connsiteX2" fmla="*/ 1093788 w 1093788"/>
              <a:gd name="connsiteY2" fmla="*/ 987425 h 987425"/>
              <a:gd name="connsiteX3" fmla="*/ 0 w 1093788"/>
              <a:gd name="connsiteY3" fmla="*/ 987425 h 987425"/>
              <a:gd name="connsiteX4" fmla="*/ 0 w 1093788"/>
              <a:gd name="connsiteY4" fmla="*/ 0 h 987425"/>
              <a:gd name="connsiteX0" fmla="*/ 0 w 1093788"/>
              <a:gd name="connsiteY0" fmla="*/ 0 h 987425"/>
              <a:gd name="connsiteX1" fmla="*/ 621704 w 1093788"/>
              <a:gd name="connsiteY1" fmla="*/ 274912 h 987425"/>
              <a:gd name="connsiteX2" fmla="*/ 1093788 w 1093788"/>
              <a:gd name="connsiteY2" fmla="*/ 0 h 987425"/>
              <a:gd name="connsiteX3" fmla="*/ 1093788 w 1093788"/>
              <a:gd name="connsiteY3" fmla="*/ 987425 h 987425"/>
              <a:gd name="connsiteX4" fmla="*/ 0 w 1093788"/>
              <a:gd name="connsiteY4" fmla="*/ 987425 h 987425"/>
              <a:gd name="connsiteX5" fmla="*/ 0 w 1093788"/>
              <a:gd name="connsiteY5" fmla="*/ 0 h 987425"/>
              <a:gd name="connsiteX0" fmla="*/ 0 w 1517054"/>
              <a:gd name="connsiteY0" fmla="*/ 0 h 2713312"/>
              <a:gd name="connsiteX1" fmla="*/ 1517054 w 1517054"/>
              <a:gd name="connsiteY1" fmla="*/ 2713312 h 2713312"/>
              <a:gd name="connsiteX2" fmla="*/ 1093788 w 1517054"/>
              <a:gd name="connsiteY2" fmla="*/ 0 h 2713312"/>
              <a:gd name="connsiteX3" fmla="*/ 1093788 w 1517054"/>
              <a:gd name="connsiteY3" fmla="*/ 987425 h 2713312"/>
              <a:gd name="connsiteX4" fmla="*/ 0 w 1517054"/>
              <a:gd name="connsiteY4" fmla="*/ 987425 h 2713312"/>
              <a:gd name="connsiteX5" fmla="*/ 0 w 1517054"/>
              <a:gd name="connsiteY5" fmla="*/ 0 h 2713312"/>
              <a:gd name="connsiteX0" fmla="*/ 0 w 2122488"/>
              <a:gd name="connsiteY0" fmla="*/ 0 h 3067050"/>
              <a:gd name="connsiteX1" fmla="*/ 1517054 w 2122488"/>
              <a:gd name="connsiteY1" fmla="*/ 2713312 h 3067050"/>
              <a:gd name="connsiteX2" fmla="*/ 2122488 w 2122488"/>
              <a:gd name="connsiteY2" fmla="*/ 3067050 h 3067050"/>
              <a:gd name="connsiteX3" fmla="*/ 1093788 w 2122488"/>
              <a:gd name="connsiteY3" fmla="*/ 987425 h 3067050"/>
              <a:gd name="connsiteX4" fmla="*/ 0 w 2122488"/>
              <a:gd name="connsiteY4" fmla="*/ 987425 h 3067050"/>
              <a:gd name="connsiteX5" fmla="*/ 0 w 2122488"/>
              <a:gd name="connsiteY5" fmla="*/ 0 h 3067050"/>
              <a:gd name="connsiteX0" fmla="*/ 0 w 2170113"/>
              <a:gd name="connsiteY0" fmla="*/ 0 h 3511550"/>
              <a:gd name="connsiteX1" fmla="*/ 1517054 w 2170113"/>
              <a:gd name="connsiteY1" fmla="*/ 2713312 h 3511550"/>
              <a:gd name="connsiteX2" fmla="*/ 2122488 w 2170113"/>
              <a:gd name="connsiteY2" fmla="*/ 3067050 h 3511550"/>
              <a:gd name="connsiteX3" fmla="*/ 2170113 w 2170113"/>
              <a:gd name="connsiteY3" fmla="*/ 3511550 h 3511550"/>
              <a:gd name="connsiteX4" fmla="*/ 0 w 2170113"/>
              <a:gd name="connsiteY4" fmla="*/ 987425 h 3511550"/>
              <a:gd name="connsiteX5" fmla="*/ 0 w 2170113"/>
              <a:gd name="connsiteY5" fmla="*/ 0 h 3511550"/>
              <a:gd name="connsiteX0" fmla="*/ 0 w 2170113"/>
              <a:gd name="connsiteY0" fmla="*/ 0 h 3663950"/>
              <a:gd name="connsiteX1" fmla="*/ 1517054 w 2170113"/>
              <a:gd name="connsiteY1" fmla="*/ 2713312 h 3663950"/>
              <a:gd name="connsiteX2" fmla="*/ 2122488 w 2170113"/>
              <a:gd name="connsiteY2" fmla="*/ 3067050 h 3663950"/>
              <a:gd name="connsiteX3" fmla="*/ 2170113 w 2170113"/>
              <a:gd name="connsiteY3" fmla="*/ 3511550 h 3663950"/>
              <a:gd name="connsiteX4" fmla="*/ 1419225 w 2170113"/>
              <a:gd name="connsiteY4" fmla="*/ 3663950 h 3663950"/>
              <a:gd name="connsiteX5" fmla="*/ 0 w 2170113"/>
              <a:gd name="connsiteY5" fmla="*/ 0 h 3663950"/>
              <a:gd name="connsiteX0" fmla="*/ 0 w 1027113"/>
              <a:gd name="connsiteY0" fmla="*/ 353738 h 950638"/>
              <a:gd name="connsiteX1" fmla="*/ 374054 w 1027113"/>
              <a:gd name="connsiteY1" fmla="*/ 0 h 950638"/>
              <a:gd name="connsiteX2" fmla="*/ 979488 w 1027113"/>
              <a:gd name="connsiteY2" fmla="*/ 353738 h 950638"/>
              <a:gd name="connsiteX3" fmla="*/ 1027113 w 1027113"/>
              <a:gd name="connsiteY3" fmla="*/ 798238 h 950638"/>
              <a:gd name="connsiteX4" fmla="*/ 276225 w 1027113"/>
              <a:gd name="connsiteY4" fmla="*/ 950638 h 950638"/>
              <a:gd name="connsiteX5" fmla="*/ 0 w 1027113"/>
              <a:gd name="connsiteY5" fmla="*/ 353738 h 950638"/>
              <a:gd name="connsiteX0" fmla="*/ 1467 w 1028580"/>
              <a:gd name="connsiteY0" fmla="*/ 353738 h 950638"/>
              <a:gd name="connsiteX1" fmla="*/ 375521 w 1028580"/>
              <a:gd name="connsiteY1" fmla="*/ 0 h 950638"/>
              <a:gd name="connsiteX2" fmla="*/ 980955 w 1028580"/>
              <a:gd name="connsiteY2" fmla="*/ 353738 h 950638"/>
              <a:gd name="connsiteX3" fmla="*/ 1028580 w 1028580"/>
              <a:gd name="connsiteY3" fmla="*/ 798238 h 950638"/>
              <a:gd name="connsiteX4" fmla="*/ 277692 w 1028580"/>
              <a:gd name="connsiteY4" fmla="*/ 950638 h 950638"/>
              <a:gd name="connsiteX5" fmla="*/ 1467 w 1028580"/>
              <a:gd name="connsiteY5" fmla="*/ 353738 h 950638"/>
              <a:gd name="connsiteX0" fmla="*/ 1467 w 1028580"/>
              <a:gd name="connsiteY0" fmla="*/ 379682 h 976582"/>
              <a:gd name="connsiteX1" fmla="*/ 375521 w 1028580"/>
              <a:gd name="connsiteY1" fmla="*/ 25944 h 976582"/>
              <a:gd name="connsiteX2" fmla="*/ 980955 w 1028580"/>
              <a:gd name="connsiteY2" fmla="*/ 379682 h 976582"/>
              <a:gd name="connsiteX3" fmla="*/ 1028580 w 1028580"/>
              <a:gd name="connsiteY3" fmla="*/ 824182 h 976582"/>
              <a:gd name="connsiteX4" fmla="*/ 277692 w 1028580"/>
              <a:gd name="connsiteY4" fmla="*/ 976582 h 976582"/>
              <a:gd name="connsiteX5" fmla="*/ 1467 w 1028580"/>
              <a:gd name="connsiteY5" fmla="*/ 379682 h 976582"/>
              <a:gd name="connsiteX0" fmla="*/ 1467 w 1124433"/>
              <a:gd name="connsiteY0" fmla="*/ 379682 h 976582"/>
              <a:gd name="connsiteX1" fmla="*/ 375521 w 1124433"/>
              <a:gd name="connsiteY1" fmla="*/ 25944 h 976582"/>
              <a:gd name="connsiteX2" fmla="*/ 980955 w 1124433"/>
              <a:gd name="connsiteY2" fmla="*/ 379682 h 976582"/>
              <a:gd name="connsiteX3" fmla="*/ 1028580 w 1124433"/>
              <a:gd name="connsiteY3" fmla="*/ 824182 h 976582"/>
              <a:gd name="connsiteX4" fmla="*/ 277692 w 1124433"/>
              <a:gd name="connsiteY4" fmla="*/ 976582 h 976582"/>
              <a:gd name="connsiteX5" fmla="*/ 1467 w 1124433"/>
              <a:gd name="connsiteY5" fmla="*/ 379682 h 976582"/>
              <a:gd name="connsiteX0" fmla="*/ 1467 w 1152318"/>
              <a:gd name="connsiteY0" fmla="*/ 379682 h 976582"/>
              <a:gd name="connsiteX1" fmla="*/ 375521 w 1152318"/>
              <a:gd name="connsiteY1" fmla="*/ 25944 h 976582"/>
              <a:gd name="connsiteX2" fmla="*/ 980955 w 1152318"/>
              <a:gd name="connsiteY2" fmla="*/ 379682 h 976582"/>
              <a:gd name="connsiteX3" fmla="*/ 1028580 w 1152318"/>
              <a:gd name="connsiteY3" fmla="*/ 824182 h 976582"/>
              <a:gd name="connsiteX4" fmla="*/ 277692 w 1152318"/>
              <a:gd name="connsiteY4" fmla="*/ 976582 h 976582"/>
              <a:gd name="connsiteX5" fmla="*/ 1467 w 1152318"/>
              <a:gd name="connsiteY5" fmla="*/ 379682 h 976582"/>
              <a:gd name="connsiteX0" fmla="*/ 3082 w 1153933"/>
              <a:gd name="connsiteY0" fmla="*/ 379682 h 980262"/>
              <a:gd name="connsiteX1" fmla="*/ 377136 w 1153933"/>
              <a:gd name="connsiteY1" fmla="*/ 25944 h 980262"/>
              <a:gd name="connsiteX2" fmla="*/ 982570 w 1153933"/>
              <a:gd name="connsiteY2" fmla="*/ 379682 h 980262"/>
              <a:gd name="connsiteX3" fmla="*/ 1030195 w 1153933"/>
              <a:gd name="connsiteY3" fmla="*/ 824182 h 980262"/>
              <a:gd name="connsiteX4" fmla="*/ 279307 w 1153933"/>
              <a:gd name="connsiteY4" fmla="*/ 976582 h 980262"/>
              <a:gd name="connsiteX5" fmla="*/ 3082 w 1153933"/>
              <a:gd name="connsiteY5" fmla="*/ 379682 h 980262"/>
              <a:gd name="connsiteX0" fmla="*/ 4256 w 1155107"/>
              <a:gd name="connsiteY0" fmla="*/ 379682 h 1004638"/>
              <a:gd name="connsiteX1" fmla="*/ 378310 w 1155107"/>
              <a:gd name="connsiteY1" fmla="*/ 25944 h 1004638"/>
              <a:gd name="connsiteX2" fmla="*/ 983744 w 1155107"/>
              <a:gd name="connsiteY2" fmla="*/ 379682 h 1004638"/>
              <a:gd name="connsiteX3" fmla="*/ 1031369 w 1155107"/>
              <a:gd name="connsiteY3" fmla="*/ 824182 h 1004638"/>
              <a:gd name="connsiteX4" fmla="*/ 280481 w 1155107"/>
              <a:gd name="connsiteY4" fmla="*/ 976582 h 1004638"/>
              <a:gd name="connsiteX5" fmla="*/ 4256 w 1155107"/>
              <a:gd name="connsiteY5" fmla="*/ 379682 h 1004638"/>
              <a:gd name="connsiteX0" fmla="*/ 1127 w 1201985"/>
              <a:gd name="connsiteY0" fmla="*/ 603091 h 959918"/>
              <a:gd name="connsiteX1" fmla="*/ 425188 w 1201985"/>
              <a:gd name="connsiteY1" fmla="*/ 4084 h 959918"/>
              <a:gd name="connsiteX2" fmla="*/ 1030622 w 1201985"/>
              <a:gd name="connsiteY2" fmla="*/ 357822 h 959918"/>
              <a:gd name="connsiteX3" fmla="*/ 1078247 w 1201985"/>
              <a:gd name="connsiteY3" fmla="*/ 802322 h 959918"/>
              <a:gd name="connsiteX4" fmla="*/ 327359 w 1201985"/>
              <a:gd name="connsiteY4" fmla="*/ 954722 h 959918"/>
              <a:gd name="connsiteX5" fmla="*/ 1127 w 1201985"/>
              <a:gd name="connsiteY5" fmla="*/ 603091 h 959918"/>
              <a:gd name="connsiteX0" fmla="*/ 3 w 1205247"/>
              <a:gd name="connsiteY0" fmla="*/ 556336 h 913163"/>
              <a:gd name="connsiteX1" fmla="*/ 321670 w 1205247"/>
              <a:gd name="connsiteY1" fmla="*/ 4954 h 913163"/>
              <a:gd name="connsiteX2" fmla="*/ 1029498 w 1205247"/>
              <a:gd name="connsiteY2" fmla="*/ 311067 h 913163"/>
              <a:gd name="connsiteX3" fmla="*/ 1077123 w 1205247"/>
              <a:gd name="connsiteY3" fmla="*/ 755567 h 913163"/>
              <a:gd name="connsiteX4" fmla="*/ 326235 w 1205247"/>
              <a:gd name="connsiteY4" fmla="*/ 907967 h 913163"/>
              <a:gd name="connsiteX5" fmla="*/ 3 w 1205247"/>
              <a:gd name="connsiteY5" fmla="*/ 556336 h 913163"/>
              <a:gd name="connsiteX0" fmla="*/ 3 w 1205247"/>
              <a:gd name="connsiteY0" fmla="*/ 565351 h 922178"/>
              <a:gd name="connsiteX1" fmla="*/ 321670 w 1205247"/>
              <a:gd name="connsiteY1" fmla="*/ 13969 h 922178"/>
              <a:gd name="connsiteX2" fmla="*/ 1029498 w 1205247"/>
              <a:gd name="connsiteY2" fmla="*/ 320082 h 922178"/>
              <a:gd name="connsiteX3" fmla="*/ 1077123 w 1205247"/>
              <a:gd name="connsiteY3" fmla="*/ 764582 h 922178"/>
              <a:gd name="connsiteX4" fmla="*/ 326235 w 1205247"/>
              <a:gd name="connsiteY4" fmla="*/ 916982 h 922178"/>
              <a:gd name="connsiteX5" fmla="*/ 3 w 1205247"/>
              <a:gd name="connsiteY5" fmla="*/ 565351 h 922178"/>
              <a:gd name="connsiteX0" fmla="*/ 323 w 1203197"/>
              <a:gd name="connsiteY0" fmla="*/ 592956 h 949783"/>
              <a:gd name="connsiteX1" fmla="*/ 376759 w 1203197"/>
              <a:gd name="connsiteY1" fmla="*/ 12999 h 949783"/>
              <a:gd name="connsiteX2" fmla="*/ 1029818 w 1203197"/>
              <a:gd name="connsiteY2" fmla="*/ 347687 h 949783"/>
              <a:gd name="connsiteX3" fmla="*/ 1077443 w 1203197"/>
              <a:gd name="connsiteY3" fmla="*/ 792187 h 949783"/>
              <a:gd name="connsiteX4" fmla="*/ 326555 w 1203197"/>
              <a:gd name="connsiteY4" fmla="*/ 944587 h 949783"/>
              <a:gd name="connsiteX5" fmla="*/ 323 w 1203197"/>
              <a:gd name="connsiteY5" fmla="*/ 592956 h 949783"/>
              <a:gd name="connsiteX0" fmla="*/ 323 w 1203197"/>
              <a:gd name="connsiteY0" fmla="*/ 592311 h 949138"/>
              <a:gd name="connsiteX1" fmla="*/ 376759 w 1203197"/>
              <a:gd name="connsiteY1" fmla="*/ 12354 h 949138"/>
              <a:gd name="connsiteX2" fmla="*/ 1029818 w 1203197"/>
              <a:gd name="connsiteY2" fmla="*/ 347042 h 949138"/>
              <a:gd name="connsiteX3" fmla="*/ 1077443 w 1203197"/>
              <a:gd name="connsiteY3" fmla="*/ 791542 h 949138"/>
              <a:gd name="connsiteX4" fmla="*/ 326555 w 1203197"/>
              <a:gd name="connsiteY4" fmla="*/ 943942 h 949138"/>
              <a:gd name="connsiteX5" fmla="*/ 323 w 1203197"/>
              <a:gd name="connsiteY5" fmla="*/ 592311 h 949138"/>
              <a:gd name="connsiteX0" fmla="*/ 293 w 1132673"/>
              <a:gd name="connsiteY0" fmla="*/ 592870 h 962950"/>
              <a:gd name="connsiteX1" fmla="*/ 376729 w 1132673"/>
              <a:gd name="connsiteY1" fmla="*/ 12913 h 962950"/>
              <a:gd name="connsiteX2" fmla="*/ 1029788 w 1132673"/>
              <a:gd name="connsiteY2" fmla="*/ 347601 h 962950"/>
              <a:gd name="connsiteX3" fmla="*/ 972638 w 1132673"/>
              <a:gd name="connsiteY3" fmla="*/ 884970 h 962950"/>
              <a:gd name="connsiteX4" fmla="*/ 326525 w 1132673"/>
              <a:gd name="connsiteY4" fmla="*/ 944501 h 962950"/>
              <a:gd name="connsiteX5" fmla="*/ 293 w 1132673"/>
              <a:gd name="connsiteY5" fmla="*/ 592870 h 962950"/>
              <a:gd name="connsiteX0" fmla="*/ 293 w 1125261"/>
              <a:gd name="connsiteY0" fmla="*/ 592870 h 977066"/>
              <a:gd name="connsiteX1" fmla="*/ 376729 w 1125261"/>
              <a:gd name="connsiteY1" fmla="*/ 12913 h 977066"/>
              <a:gd name="connsiteX2" fmla="*/ 1029788 w 1125261"/>
              <a:gd name="connsiteY2" fmla="*/ 347601 h 977066"/>
              <a:gd name="connsiteX3" fmla="*/ 972638 w 1125261"/>
              <a:gd name="connsiteY3" fmla="*/ 884970 h 977066"/>
              <a:gd name="connsiteX4" fmla="*/ 326525 w 1125261"/>
              <a:gd name="connsiteY4" fmla="*/ 944501 h 977066"/>
              <a:gd name="connsiteX5" fmla="*/ 293 w 1125261"/>
              <a:gd name="connsiteY5" fmla="*/ 592870 h 977066"/>
              <a:gd name="connsiteX0" fmla="*/ 293 w 1108460"/>
              <a:gd name="connsiteY0" fmla="*/ 592870 h 970570"/>
              <a:gd name="connsiteX1" fmla="*/ 376729 w 1108460"/>
              <a:gd name="connsiteY1" fmla="*/ 12913 h 970570"/>
              <a:gd name="connsiteX2" fmla="*/ 1029788 w 1108460"/>
              <a:gd name="connsiteY2" fmla="*/ 347601 h 970570"/>
              <a:gd name="connsiteX3" fmla="*/ 972638 w 1108460"/>
              <a:gd name="connsiteY3" fmla="*/ 884970 h 970570"/>
              <a:gd name="connsiteX4" fmla="*/ 326525 w 1108460"/>
              <a:gd name="connsiteY4" fmla="*/ 944501 h 970570"/>
              <a:gd name="connsiteX5" fmla="*/ 293 w 1108460"/>
              <a:gd name="connsiteY5" fmla="*/ 592870 h 970570"/>
              <a:gd name="connsiteX0" fmla="*/ 293 w 1110163"/>
              <a:gd name="connsiteY0" fmla="*/ 592870 h 978511"/>
              <a:gd name="connsiteX1" fmla="*/ 376729 w 1110163"/>
              <a:gd name="connsiteY1" fmla="*/ 12913 h 978511"/>
              <a:gd name="connsiteX2" fmla="*/ 1029788 w 1110163"/>
              <a:gd name="connsiteY2" fmla="*/ 347601 h 978511"/>
              <a:gd name="connsiteX3" fmla="*/ 972638 w 1110163"/>
              <a:gd name="connsiteY3" fmla="*/ 884970 h 978511"/>
              <a:gd name="connsiteX4" fmla="*/ 326525 w 1110163"/>
              <a:gd name="connsiteY4" fmla="*/ 944501 h 978511"/>
              <a:gd name="connsiteX5" fmla="*/ 293 w 1110163"/>
              <a:gd name="connsiteY5" fmla="*/ 592870 h 978511"/>
              <a:gd name="connsiteX0" fmla="*/ 293 w 1126150"/>
              <a:gd name="connsiteY0" fmla="*/ 580561 h 955227"/>
              <a:gd name="connsiteX1" fmla="*/ 376729 w 1126150"/>
              <a:gd name="connsiteY1" fmla="*/ 604 h 955227"/>
              <a:gd name="connsiteX2" fmla="*/ 1082175 w 1126150"/>
              <a:gd name="connsiteY2" fmla="*/ 478167 h 955227"/>
              <a:gd name="connsiteX3" fmla="*/ 972638 w 1126150"/>
              <a:gd name="connsiteY3" fmla="*/ 872661 h 955227"/>
              <a:gd name="connsiteX4" fmla="*/ 326525 w 1126150"/>
              <a:gd name="connsiteY4" fmla="*/ 932192 h 955227"/>
              <a:gd name="connsiteX5" fmla="*/ 293 w 1126150"/>
              <a:gd name="connsiteY5" fmla="*/ 580561 h 955227"/>
              <a:gd name="connsiteX0" fmla="*/ 293 w 1128073"/>
              <a:gd name="connsiteY0" fmla="*/ 580691 h 955698"/>
              <a:gd name="connsiteX1" fmla="*/ 376729 w 1128073"/>
              <a:gd name="connsiteY1" fmla="*/ 734 h 955698"/>
              <a:gd name="connsiteX2" fmla="*/ 1084556 w 1128073"/>
              <a:gd name="connsiteY2" fmla="*/ 468772 h 955698"/>
              <a:gd name="connsiteX3" fmla="*/ 972638 w 1128073"/>
              <a:gd name="connsiteY3" fmla="*/ 872791 h 955698"/>
              <a:gd name="connsiteX4" fmla="*/ 326525 w 1128073"/>
              <a:gd name="connsiteY4" fmla="*/ 932322 h 955698"/>
              <a:gd name="connsiteX5" fmla="*/ 293 w 1128073"/>
              <a:gd name="connsiteY5" fmla="*/ 580691 h 955698"/>
              <a:gd name="connsiteX0" fmla="*/ 293 w 1098584"/>
              <a:gd name="connsiteY0" fmla="*/ 608511 h 983518"/>
              <a:gd name="connsiteX1" fmla="*/ 376729 w 1098584"/>
              <a:gd name="connsiteY1" fmla="*/ 28554 h 983518"/>
              <a:gd name="connsiteX2" fmla="*/ 779159 w 1098584"/>
              <a:gd name="connsiteY2" fmla="*/ 130946 h 983518"/>
              <a:gd name="connsiteX3" fmla="*/ 1084556 w 1098584"/>
              <a:gd name="connsiteY3" fmla="*/ 496592 h 983518"/>
              <a:gd name="connsiteX4" fmla="*/ 972638 w 1098584"/>
              <a:gd name="connsiteY4" fmla="*/ 900611 h 983518"/>
              <a:gd name="connsiteX5" fmla="*/ 326525 w 1098584"/>
              <a:gd name="connsiteY5" fmla="*/ 960142 h 983518"/>
              <a:gd name="connsiteX6" fmla="*/ 293 w 1098584"/>
              <a:gd name="connsiteY6" fmla="*/ 608511 h 983518"/>
              <a:gd name="connsiteX0" fmla="*/ 319 w 1098610"/>
              <a:gd name="connsiteY0" fmla="*/ 565737 h 940744"/>
              <a:gd name="connsiteX1" fmla="*/ 276743 w 1098610"/>
              <a:gd name="connsiteY1" fmla="*/ 40549 h 940744"/>
              <a:gd name="connsiteX2" fmla="*/ 779185 w 1098610"/>
              <a:gd name="connsiteY2" fmla="*/ 88172 h 940744"/>
              <a:gd name="connsiteX3" fmla="*/ 1084582 w 1098610"/>
              <a:gd name="connsiteY3" fmla="*/ 453818 h 940744"/>
              <a:gd name="connsiteX4" fmla="*/ 972664 w 1098610"/>
              <a:gd name="connsiteY4" fmla="*/ 857837 h 940744"/>
              <a:gd name="connsiteX5" fmla="*/ 326551 w 1098610"/>
              <a:gd name="connsiteY5" fmla="*/ 917368 h 940744"/>
              <a:gd name="connsiteX6" fmla="*/ 319 w 1098610"/>
              <a:gd name="connsiteY6" fmla="*/ 565737 h 940744"/>
              <a:gd name="connsiteX0" fmla="*/ 522 w 1098813"/>
              <a:gd name="connsiteY0" fmla="*/ 595293 h 970300"/>
              <a:gd name="connsiteX1" fmla="*/ 276946 w 1098813"/>
              <a:gd name="connsiteY1" fmla="*/ 70105 h 970300"/>
              <a:gd name="connsiteX2" fmla="*/ 779388 w 1098813"/>
              <a:gd name="connsiteY2" fmla="*/ 117728 h 970300"/>
              <a:gd name="connsiteX3" fmla="*/ 1084785 w 1098813"/>
              <a:gd name="connsiteY3" fmla="*/ 483374 h 970300"/>
              <a:gd name="connsiteX4" fmla="*/ 972867 w 1098813"/>
              <a:gd name="connsiteY4" fmla="*/ 887393 h 970300"/>
              <a:gd name="connsiteX5" fmla="*/ 326754 w 1098813"/>
              <a:gd name="connsiteY5" fmla="*/ 946924 h 970300"/>
              <a:gd name="connsiteX6" fmla="*/ 522 w 1098813"/>
              <a:gd name="connsiteY6" fmla="*/ 595293 h 970300"/>
              <a:gd name="connsiteX0" fmla="*/ 522 w 1124969"/>
              <a:gd name="connsiteY0" fmla="*/ 595293 h 970300"/>
              <a:gd name="connsiteX1" fmla="*/ 276946 w 1124969"/>
              <a:gd name="connsiteY1" fmla="*/ 70105 h 970300"/>
              <a:gd name="connsiteX2" fmla="*/ 779388 w 1124969"/>
              <a:gd name="connsiteY2" fmla="*/ 117728 h 970300"/>
              <a:gd name="connsiteX3" fmla="*/ 1084785 w 1124969"/>
              <a:gd name="connsiteY3" fmla="*/ 483374 h 970300"/>
              <a:gd name="connsiteX4" fmla="*/ 972867 w 1124969"/>
              <a:gd name="connsiteY4" fmla="*/ 887393 h 970300"/>
              <a:gd name="connsiteX5" fmla="*/ 326754 w 1124969"/>
              <a:gd name="connsiteY5" fmla="*/ 946924 h 970300"/>
              <a:gd name="connsiteX6" fmla="*/ 522 w 1124969"/>
              <a:gd name="connsiteY6" fmla="*/ 595293 h 970300"/>
              <a:gd name="connsiteX0" fmla="*/ 522 w 1129179"/>
              <a:gd name="connsiteY0" fmla="*/ 595293 h 970300"/>
              <a:gd name="connsiteX1" fmla="*/ 276946 w 1129179"/>
              <a:gd name="connsiteY1" fmla="*/ 70105 h 970300"/>
              <a:gd name="connsiteX2" fmla="*/ 779388 w 1129179"/>
              <a:gd name="connsiteY2" fmla="*/ 117728 h 970300"/>
              <a:gd name="connsiteX3" fmla="*/ 1084785 w 1129179"/>
              <a:gd name="connsiteY3" fmla="*/ 483374 h 970300"/>
              <a:gd name="connsiteX4" fmla="*/ 972867 w 1129179"/>
              <a:gd name="connsiteY4" fmla="*/ 887393 h 970300"/>
              <a:gd name="connsiteX5" fmla="*/ 326754 w 1129179"/>
              <a:gd name="connsiteY5" fmla="*/ 946924 h 970300"/>
              <a:gd name="connsiteX6" fmla="*/ 522 w 1129179"/>
              <a:gd name="connsiteY6" fmla="*/ 595293 h 970300"/>
              <a:gd name="connsiteX0" fmla="*/ 522 w 1129179"/>
              <a:gd name="connsiteY0" fmla="*/ 595293 h 981940"/>
              <a:gd name="connsiteX1" fmla="*/ 276946 w 1129179"/>
              <a:gd name="connsiteY1" fmla="*/ 70105 h 981940"/>
              <a:gd name="connsiteX2" fmla="*/ 779388 w 1129179"/>
              <a:gd name="connsiteY2" fmla="*/ 117728 h 981940"/>
              <a:gd name="connsiteX3" fmla="*/ 1084785 w 1129179"/>
              <a:gd name="connsiteY3" fmla="*/ 483374 h 981940"/>
              <a:gd name="connsiteX4" fmla="*/ 972867 w 1129179"/>
              <a:gd name="connsiteY4" fmla="*/ 887393 h 981940"/>
              <a:gd name="connsiteX5" fmla="*/ 326754 w 1129179"/>
              <a:gd name="connsiteY5" fmla="*/ 946924 h 981940"/>
              <a:gd name="connsiteX6" fmla="*/ 522 w 1129179"/>
              <a:gd name="connsiteY6" fmla="*/ 595293 h 981940"/>
              <a:gd name="connsiteX0" fmla="*/ 3603 w 1129143"/>
              <a:gd name="connsiteY0" fmla="*/ 595293 h 1099616"/>
              <a:gd name="connsiteX1" fmla="*/ 280027 w 1129143"/>
              <a:gd name="connsiteY1" fmla="*/ 70105 h 1099616"/>
              <a:gd name="connsiteX2" fmla="*/ 782469 w 1129143"/>
              <a:gd name="connsiteY2" fmla="*/ 117728 h 1099616"/>
              <a:gd name="connsiteX3" fmla="*/ 1087866 w 1129143"/>
              <a:gd name="connsiteY3" fmla="*/ 483374 h 1099616"/>
              <a:gd name="connsiteX4" fmla="*/ 975948 w 1129143"/>
              <a:gd name="connsiteY4" fmla="*/ 887393 h 1099616"/>
              <a:gd name="connsiteX5" fmla="*/ 430585 w 1129143"/>
              <a:gd name="connsiteY5" fmla="*/ 1081023 h 1099616"/>
              <a:gd name="connsiteX6" fmla="*/ 3603 w 1129143"/>
              <a:gd name="connsiteY6" fmla="*/ 595293 h 1099616"/>
              <a:gd name="connsiteX0" fmla="*/ 19053 w 1144593"/>
              <a:gd name="connsiteY0" fmla="*/ 613404 h 1117727"/>
              <a:gd name="connsiteX1" fmla="*/ 188861 w 1144593"/>
              <a:gd name="connsiteY1" fmla="*/ 63830 h 1117727"/>
              <a:gd name="connsiteX2" fmla="*/ 797919 w 1144593"/>
              <a:gd name="connsiteY2" fmla="*/ 135839 h 1117727"/>
              <a:gd name="connsiteX3" fmla="*/ 1103316 w 1144593"/>
              <a:gd name="connsiteY3" fmla="*/ 501485 h 1117727"/>
              <a:gd name="connsiteX4" fmla="*/ 991398 w 1144593"/>
              <a:gd name="connsiteY4" fmla="*/ 905504 h 1117727"/>
              <a:gd name="connsiteX5" fmla="*/ 446035 w 1144593"/>
              <a:gd name="connsiteY5" fmla="*/ 1099134 h 1117727"/>
              <a:gd name="connsiteX6" fmla="*/ 19053 w 1144593"/>
              <a:gd name="connsiteY6" fmla="*/ 613404 h 1117727"/>
              <a:gd name="connsiteX0" fmla="*/ 12744 w 1138284"/>
              <a:gd name="connsiteY0" fmla="*/ 597128 h 1101451"/>
              <a:gd name="connsiteX1" fmla="*/ 182552 w 1138284"/>
              <a:gd name="connsiteY1" fmla="*/ 47554 h 1101451"/>
              <a:gd name="connsiteX2" fmla="*/ 791610 w 1138284"/>
              <a:gd name="connsiteY2" fmla="*/ 119563 h 1101451"/>
              <a:gd name="connsiteX3" fmla="*/ 1097007 w 1138284"/>
              <a:gd name="connsiteY3" fmla="*/ 485209 h 1101451"/>
              <a:gd name="connsiteX4" fmla="*/ 985089 w 1138284"/>
              <a:gd name="connsiteY4" fmla="*/ 889228 h 1101451"/>
              <a:gd name="connsiteX5" fmla="*/ 439726 w 1138284"/>
              <a:gd name="connsiteY5" fmla="*/ 1082858 h 1101451"/>
              <a:gd name="connsiteX6" fmla="*/ 12744 w 1138284"/>
              <a:gd name="connsiteY6" fmla="*/ 597128 h 1101451"/>
              <a:gd name="connsiteX0" fmla="*/ 24388 w 1172435"/>
              <a:gd name="connsiteY0" fmla="*/ 482111 h 999585"/>
              <a:gd name="connsiteX1" fmla="*/ 1149928 w 1172435"/>
              <a:gd name="connsiteY1" fmla="*/ 986434 h 999585"/>
              <a:gd name="connsiteX2" fmla="*/ 803254 w 1172435"/>
              <a:gd name="connsiteY2" fmla="*/ 4546 h 999585"/>
              <a:gd name="connsiteX3" fmla="*/ 1108651 w 1172435"/>
              <a:gd name="connsiteY3" fmla="*/ 370192 h 999585"/>
              <a:gd name="connsiteX4" fmla="*/ 996733 w 1172435"/>
              <a:gd name="connsiteY4" fmla="*/ 774211 h 999585"/>
              <a:gd name="connsiteX5" fmla="*/ 451370 w 1172435"/>
              <a:gd name="connsiteY5" fmla="*/ 967841 h 999585"/>
              <a:gd name="connsiteX6" fmla="*/ 24388 w 1172435"/>
              <a:gd name="connsiteY6" fmla="*/ 482111 h 999585"/>
              <a:gd name="connsiteX0" fmla="*/ 11966 w 1137506"/>
              <a:gd name="connsiteY0" fmla="*/ 610648 h 1114971"/>
              <a:gd name="connsiteX1" fmla="*/ 186536 w 1137506"/>
              <a:gd name="connsiteY1" fmla="*/ 43866 h 1114971"/>
              <a:gd name="connsiteX2" fmla="*/ 790832 w 1137506"/>
              <a:gd name="connsiteY2" fmla="*/ 133083 h 1114971"/>
              <a:gd name="connsiteX3" fmla="*/ 1096229 w 1137506"/>
              <a:gd name="connsiteY3" fmla="*/ 498729 h 1114971"/>
              <a:gd name="connsiteX4" fmla="*/ 984311 w 1137506"/>
              <a:gd name="connsiteY4" fmla="*/ 902748 h 1114971"/>
              <a:gd name="connsiteX5" fmla="*/ 438948 w 1137506"/>
              <a:gd name="connsiteY5" fmla="*/ 1096378 h 1114971"/>
              <a:gd name="connsiteX6" fmla="*/ 11966 w 1137506"/>
              <a:gd name="connsiteY6" fmla="*/ 610648 h 1114971"/>
              <a:gd name="connsiteX0" fmla="*/ 11966 w 1167810"/>
              <a:gd name="connsiteY0" fmla="*/ 610648 h 1115300"/>
              <a:gd name="connsiteX1" fmla="*/ 186536 w 1167810"/>
              <a:gd name="connsiteY1" fmla="*/ 43866 h 1115300"/>
              <a:gd name="connsiteX2" fmla="*/ 790832 w 1167810"/>
              <a:gd name="connsiteY2" fmla="*/ 133083 h 1115300"/>
              <a:gd name="connsiteX3" fmla="*/ 1131892 w 1167810"/>
              <a:gd name="connsiteY3" fmla="*/ 472492 h 1115300"/>
              <a:gd name="connsiteX4" fmla="*/ 984311 w 1167810"/>
              <a:gd name="connsiteY4" fmla="*/ 902748 h 1115300"/>
              <a:gd name="connsiteX5" fmla="*/ 438948 w 1167810"/>
              <a:gd name="connsiteY5" fmla="*/ 1096378 h 1115300"/>
              <a:gd name="connsiteX6" fmla="*/ 11966 w 1167810"/>
              <a:gd name="connsiteY6" fmla="*/ 610648 h 111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7810" h="1115300">
                <a:moveTo>
                  <a:pt x="11966" y="610648"/>
                </a:moveTo>
                <a:cubicBezTo>
                  <a:pt x="-30103" y="435229"/>
                  <a:pt x="41280" y="153415"/>
                  <a:pt x="186536" y="43866"/>
                </a:cubicBezTo>
                <a:cubicBezTo>
                  <a:pt x="331792" y="-65683"/>
                  <a:pt x="672861" y="55077"/>
                  <a:pt x="790832" y="133083"/>
                </a:cubicBezTo>
                <a:cubicBezTo>
                  <a:pt x="908803" y="211089"/>
                  <a:pt x="1030589" y="272777"/>
                  <a:pt x="1131892" y="472492"/>
                </a:cubicBezTo>
                <a:cubicBezTo>
                  <a:pt x="1233195" y="672207"/>
                  <a:pt x="1099802" y="798767"/>
                  <a:pt x="984311" y="902748"/>
                </a:cubicBezTo>
                <a:cubicBezTo>
                  <a:pt x="868820" y="1006729"/>
                  <a:pt x="655775" y="1171254"/>
                  <a:pt x="438948" y="1096378"/>
                </a:cubicBezTo>
                <a:cubicBezTo>
                  <a:pt x="222121" y="1021502"/>
                  <a:pt x="54035" y="786067"/>
                  <a:pt x="11966" y="61064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anchor="ctr" anchorCtr="1"/>
          <a:lstStyle>
            <a:lvl1pPr marL="0" indent="0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/>
              <a:t>3</a:t>
            </a:r>
          </a:p>
        </p:txBody>
      </p:sp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7FF629AC-B9E7-1B86-B299-0A0C90DE0E7F}"/>
              </a:ext>
            </a:extLst>
          </p:cNvPr>
          <p:cNvSpPr txBox="1">
            <a:spLocks/>
          </p:cNvSpPr>
          <p:nvPr userDrawn="1"/>
        </p:nvSpPr>
        <p:spPr>
          <a:xfrm>
            <a:off x="631985" y="6431779"/>
            <a:ext cx="603932" cy="24622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000" b="0" i="0" kern="1200">
                <a:solidFill>
                  <a:srgbClr val="65B5F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A593C-77A6-3841-8C9F-594BE3707A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86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Post-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4512F217-1F72-9860-A770-B3FF7E3EC47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7313" y="2393885"/>
            <a:ext cx="2575084" cy="2968725"/>
          </a:xfrm>
          <a:prstGeom prst="rect">
            <a:avLst/>
          </a:prstGeom>
          <a:solidFill>
            <a:schemeClr val="bg1"/>
          </a:solidFill>
          <a:effectLst>
            <a:outerShdw blurRad="88900" dist="38100" dir="5400000" algn="tl" rotWithShape="0">
              <a:prstClr val="black">
                <a:alpha val="10000"/>
              </a:prstClr>
            </a:outerShdw>
          </a:effectLst>
        </p:spPr>
        <p:txBody>
          <a:bodyPr tIns="432000" bIns="180000">
            <a:noAutofit/>
          </a:bodyPr>
          <a:lstStyle>
            <a:lvl1pPr marL="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Double click pour éditer le texte.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B714AC7B-689C-579F-8F2B-B3D026113FA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12318" y="2393885"/>
            <a:ext cx="2575084" cy="2968725"/>
          </a:xfrm>
          <a:prstGeom prst="rect">
            <a:avLst/>
          </a:prstGeom>
          <a:solidFill>
            <a:schemeClr val="bg1"/>
          </a:solidFill>
          <a:effectLst>
            <a:outerShdw blurRad="88900" dist="38100" dir="5400000" algn="tl" rotWithShape="0">
              <a:prstClr val="black">
                <a:alpha val="10000"/>
              </a:prstClr>
            </a:outerShdw>
          </a:effectLst>
        </p:spPr>
        <p:txBody>
          <a:bodyPr tIns="432000" bIns="180000">
            <a:noAutofit/>
          </a:bodyPr>
          <a:lstStyle>
            <a:lvl1pPr marL="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Double click pour éditer le texte.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325277F1-63B3-A001-37FF-097C78C12C2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87323" y="2393885"/>
            <a:ext cx="2575084" cy="2968725"/>
          </a:xfrm>
          <a:prstGeom prst="rect">
            <a:avLst/>
          </a:prstGeom>
          <a:solidFill>
            <a:schemeClr val="bg1"/>
          </a:solidFill>
          <a:effectLst>
            <a:outerShdw blurRad="88900" dist="38100" dir="5400000" algn="tl" rotWithShape="0">
              <a:prstClr val="black">
                <a:alpha val="10000"/>
              </a:prstClr>
            </a:outerShdw>
          </a:effectLst>
        </p:spPr>
        <p:txBody>
          <a:bodyPr tIns="432000" bIns="180000">
            <a:noAutofit/>
          </a:bodyPr>
          <a:lstStyle>
            <a:lvl1pPr marL="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Double click pour éditer le texte.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91C696B-03B4-E5BC-64D5-FD40CBE5CF9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62328" y="2393885"/>
            <a:ext cx="2575084" cy="2968725"/>
          </a:xfrm>
          <a:prstGeom prst="rect">
            <a:avLst/>
          </a:prstGeom>
          <a:solidFill>
            <a:schemeClr val="bg1"/>
          </a:solidFill>
          <a:effectLst>
            <a:outerShdw blurRad="88900" dist="38100" dir="5400000" algn="tl" rotWithShape="0">
              <a:prstClr val="black">
                <a:alpha val="10000"/>
              </a:prstClr>
            </a:outerShdw>
          </a:effectLst>
        </p:spPr>
        <p:txBody>
          <a:bodyPr tIns="432000" bIns="180000">
            <a:noAutofit/>
          </a:bodyPr>
          <a:lstStyle>
            <a:lvl1pPr marL="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Double click pour éditer le texte.</a:t>
            </a:r>
          </a:p>
        </p:txBody>
      </p:sp>
      <p:sp>
        <p:nvSpPr>
          <p:cNvPr id="16" name="Espace réservé du texte 26">
            <a:extLst>
              <a:ext uri="{FF2B5EF4-FFF2-40B4-BE49-F238E27FC236}">
                <a16:creationId xmlns:a16="http://schemas.microsoft.com/office/drawing/2014/main" id="{DC514A42-FEFA-6846-EA86-C41D9EE960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1446252">
            <a:off x="730022" y="2158249"/>
            <a:ext cx="1620838" cy="471274"/>
          </a:xfrm>
          <a:prstGeom prst="rect">
            <a:avLst/>
          </a:prstGeom>
          <a:solidFill>
            <a:srgbClr val="65B5F6"/>
          </a:solidFill>
        </p:spPr>
        <p:txBody>
          <a:bodyPr tIns="72000" rIns="90000" bIns="0" anchor="ctr">
            <a:spAutoFit/>
          </a:bodyPr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17" name="Espace réservé du texte 26">
            <a:extLst>
              <a:ext uri="{FF2B5EF4-FFF2-40B4-BE49-F238E27FC236}">
                <a16:creationId xmlns:a16="http://schemas.microsoft.com/office/drawing/2014/main" id="{F508CFAF-C84F-BD81-043B-B7F9A6813E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21446252">
            <a:off x="9058476" y="2158249"/>
            <a:ext cx="1620838" cy="471274"/>
          </a:xfrm>
          <a:prstGeom prst="rect">
            <a:avLst/>
          </a:prstGeom>
          <a:solidFill>
            <a:srgbClr val="9484C3"/>
          </a:solidFill>
        </p:spPr>
        <p:txBody>
          <a:bodyPr tIns="72000" rIns="90000" bIns="0" anchor="ctr">
            <a:spAutoFit/>
          </a:bodyPr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/>
              <a:t>04</a:t>
            </a:r>
          </a:p>
        </p:txBody>
      </p:sp>
      <p:sp>
        <p:nvSpPr>
          <p:cNvPr id="18" name="Espace réservé du texte 26">
            <a:extLst>
              <a:ext uri="{FF2B5EF4-FFF2-40B4-BE49-F238E27FC236}">
                <a16:creationId xmlns:a16="http://schemas.microsoft.com/office/drawing/2014/main" id="{E0627B8A-4528-776B-9747-29AA79E414C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21446252">
            <a:off x="6282324" y="2158249"/>
            <a:ext cx="1620838" cy="471274"/>
          </a:xfrm>
          <a:prstGeom prst="rect">
            <a:avLst/>
          </a:prstGeom>
          <a:solidFill>
            <a:srgbClr val="FFACB4"/>
          </a:solidFill>
        </p:spPr>
        <p:txBody>
          <a:bodyPr tIns="72000" rIns="90000" bIns="0" anchor="ctr">
            <a:spAutoFit/>
          </a:bodyPr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19" name="Espace réservé du texte 26">
            <a:extLst>
              <a:ext uri="{FF2B5EF4-FFF2-40B4-BE49-F238E27FC236}">
                <a16:creationId xmlns:a16="http://schemas.microsoft.com/office/drawing/2014/main" id="{C10EBC98-AD96-FB6E-4D37-B19A6DE47FC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21446252">
            <a:off x="3506173" y="2158249"/>
            <a:ext cx="1620838" cy="471274"/>
          </a:xfrm>
          <a:prstGeom prst="rect">
            <a:avLst/>
          </a:prstGeom>
          <a:solidFill>
            <a:srgbClr val="56B576"/>
          </a:solidFill>
        </p:spPr>
        <p:txBody>
          <a:bodyPr tIns="72000" rIns="90000" bIns="0" anchor="ctr">
            <a:spAutoFit/>
          </a:bodyPr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8E87F8-1D12-11C1-0AB1-124DAF8F8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540000"/>
            <a:ext cx="10800000" cy="9233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3000" b="1" i="0">
                <a:solidFill>
                  <a:srgbClr val="65B5F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/>
              <a:t>Titre de la slide court ou</a:t>
            </a:r>
            <a:br>
              <a:rPr lang="fr-FR"/>
            </a:br>
            <a:r>
              <a:rPr lang="fr-FR"/>
              <a:t>long</a:t>
            </a:r>
          </a:p>
        </p:txBody>
      </p:sp>
      <p:sp>
        <p:nvSpPr>
          <p:cNvPr id="3" name="Espace réservé du texte 29">
            <a:extLst>
              <a:ext uri="{FF2B5EF4-FFF2-40B4-BE49-F238E27FC236}">
                <a16:creationId xmlns:a16="http://schemas.microsoft.com/office/drawing/2014/main" id="{987A834B-766E-201C-8640-65A2DBDA4E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180000"/>
            <a:ext cx="4725522" cy="26225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1200" b="0" i="0">
                <a:solidFill>
                  <a:srgbClr val="65B5F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/>
              <a:t>Sur-titre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A3F5ED-C4CF-2B9F-6DB1-290D725A18EF}"/>
              </a:ext>
            </a:extLst>
          </p:cNvPr>
          <p:cNvSpPr txBox="1">
            <a:spLocks/>
          </p:cNvSpPr>
          <p:nvPr userDrawn="1"/>
        </p:nvSpPr>
        <p:spPr>
          <a:xfrm>
            <a:off x="631985" y="6431779"/>
            <a:ext cx="603932" cy="24622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000" b="0" i="0" kern="1200">
                <a:solidFill>
                  <a:srgbClr val="65B5F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A593C-77A6-3841-8C9F-594BE3707A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0015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mots clés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6">
            <a:extLst>
              <a:ext uri="{FF2B5EF4-FFF2-40B4-BE49-F238E27FC236}">
                <a16:creationId xmlns:a16="http://schemas.microsoft.com/office/drawing/2014/main" id="{CFF40EA4-AB50-439F-FDB1-C6F19AE5F4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21446252">
            <a:off x="2012130" y="1180833"/>
            <a:ext cx="8167740" cy="963135"/>
          </a:xfrm>
          <a:prstGeom prst="rect">
            <a:avLst/>
          </a:prstGeom>
          <a:solidFill>
            <a:srgbClr val="64B5F6"/>
          </a:solidFill>
        </p:spPr>
        <p:txBody>
          <a:bodyPr wrap="square" tIns="108000" rIns="90000" bIns="0" anchor="ctr">
            <a:noAutofit/>
          </a:bodyPr>
          <a:lstStyle>
            <a:lvl1pPr marL="0" indent="0" algn="ctr">
              <a:buNone/>
              <a:defRPr sz="6000"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/>
              <a:t>Mot clé</a:t>
            </a:r>
          </a:p>
        </p:txBody>
      </p:sp>
      <p:sp>
        <p:nvSpPr>
          <p:cNvPr id="15" name="Espace réservé du texte 26">
            <a:extLst>
              <a:ext uri="{FF2B5EF4-FFF2-40B4-BE49-F238E27FC236}">
                <a16:creationId xmlns:a16="http://schemas.microsoft.com/office/drawing/2014/main" id="{39D1B462-1278-5A17-EE9B-BE1600D4D9B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21446252">
            <a:off x="2012129" y="2453579"/>
            <a:ext cx="8167740" cy="963135"/>
          </a:xfrm>
          <a:prstGeom prst="rect">
            <a:avLst/>
          </a:prstGeom>
          <a:solidFill>
            <a:srgbClr val="64B5F6"/>
          </a:solidFill>
        </p:spPr>
        <p:txBody>
          <a:bodyPr wrap="square" tIns="108000" rIns="90000" bIns="0" anchor="ctr">
            <a:noAutofit/>
          </a:bodyPr>
          <a:lstStyle>
            <a:lvl1pPr marL="0" indent="0" algn="ctr">
              <a:buNone/>
              <a:defRPr sz="6000"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/>
              <a:t>Mot clé</a:t>
            </a:r>
          </a:p>
        </p:txBody>
      </p:sp>
      <p:sp>
        <p:nvSpPr>
          <p:cNvPr id="16" name="Espace réservé du texte 26">
            <a:extLst>
              <a:ext uri="{FF2B5EF4-FFF2-40B4-BE49-F238E27FC236}">
                <a16:creationId xmlns:a16="http://schemas.microsoft.com/office/drawing/2014/main" id="{0BCA4DB4-7C88-4702-DDA2-6587F0F978E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21446252">
            <a:off x="2012128" y="3726324"/>
            <a:ext cx="8167740" cy="963135"/>
          </a:xfrm>
          <a:prstGeom prst="rect">
            <a:avLst/>
          </a:prstGeom>
          <a:solidFill>
            <a:srgbClr val="64B5F6"/>
          </a:solidFill>
        </p:spPr>
        <p:txBody>
          <a:bodyPr wrap="square" tIns="108000" rIns="90000" bIns="0" anchor="ctr">
            <a:noAutofit/>
          </a:bodyPr>
          <a:lstStyle>
            <a:lvl1pPr marL="0" indent="0" algn="ctr">
              <a:buNone/>
              <a:defRPr sz="6000"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/>
              <a:t>Mot clé</a:t>
            </a:r>
          </a:p>
        </p:txBody>
      </p:sp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662606B8-2282-E2CE-7284-673D5D574E7D}"/>
              </a:ext>
            </a:extLst>
          </p:cNvPr>
          <p:cNvSpPr txBox="1">
            <a:spLocks/>
          </p:cNvSpPr>
          <p:nvPr userDrawn="1"/>
        </p:nvSpPr>
        <p:spPr>
          <a:xfrm>
            <a:off x="631985" y="6431779"/>
            <a:ext cx="603932" cy="24622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000" b="0" i="0" kern="1200">
                <a:solidFill>
                  <a:srgbClr val="65B5F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A593C-77A6-3841-8C9F-594BE3707A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327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meline 4 d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Espace réservé du texte 5">
            <a:extLst>
              <a:ext uri="{FF2B5EF4-FFF2-40B4-BE49-F238E27FC236}">
                <a16:creationId xmlns:a16="http://schemas.microsoft.com/office/drawing/2014/main" id="{60C5470F-A04B-15D2-7A57-F7C8199D22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77558" y="4365610"/>
            <a:ext cx="1878544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Information lié à cette date</a:t>
            </a:r>
          </a:p>
        </p:txBody>
      </p:sp>
      <p:sp>
        <p:nvSpPr>
          <p:cNvPr id="206" name="Espace réservé du texte 26">
            <a:extLst>
              <a:ext uri="{FF2B5EF4-FFF2-40B4-BE49-F238E27FC236}">
                <a16:creationId xmlns:a16="http://schemas.microsoft.com/office/drawing/2014/main" id="{B03718AB-232D-7966-2BBB-2E704B2933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-180000">
            <a:off x="2325405" y="3687502"/>
            <a:ext cx="1582850" cy="471274"/>
          </a:xfrm>
          <a:prstGeom prst="rect">
            <a:avLst/>
          </a:prstGeom>
          <a:solidFill>
            <a:srgbClr val="65B5F6"/>
          </a:solidFill>
        </p:spPr>
        <p:txBody>
          <a:bodyPr wrap="square" tIns="72000" rIns="90000" bIns="0" anchor="ctr">
            <a:spAutoFit/>
          </a:bodyPr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/>
              <a:t>Date</a:t>
            </a:r>
          </a:p>
        </p:txBody>
      </p:sp>
      <p:cxnSp>
        <p:nvCxnSpPr>
          <p:cNvPr id="208" name="Connecteur droit 207">
            <a:extLst>
              <a:ext uri="{FF2B5EF4-FFF2-40B4-BE49-F238E27FC236}">
                <a16:creationId xmlns:a16="http://schemas.microsoft.com/office/drawing/2014/main" id="{650CDFBA-636E-164A-F920-29E71BACF4A3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116830" y="2363220"/>
            <a:ext cx="1" cy="7874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Espace réservé pour une image  8">
            <a:extLst>
              <a:ext uri="{FF2B5EF4-FFF2-40B4-BE49-F238E27FC236}">
                <a16:creationId xmlns:a16="http://schemas.microsoft.com/office/drawing/2014/main" id="{447D7982-BBA9-5572-5C43-AEABFCC9C1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98638" y="1527187"/>
            <a:ext cx="836384" cy="836033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endParaRPr lang="fr-FR"/>
          </a:p>
        </p:txBody>
      </p:sp>
      <p:sp>
        <p:nvSpPr>
          <p:cNvPr id="216" name="Espace réservé du texte 5">
            <a:extLst>
              <a:ext uri="{FF2B5EF4-FFF2-40B4-BE49-F238E27FC236}">
                <a16:creationId xmlns:a16="http://schemas.microsoft.com/office/drawing/2014/main" id="{AD8054D2-2360-B0FF-279F-A6D21FC38E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63671" y="1641426"/>
            <a:ext cx="1878544" cy="480131"/>
          </a:xfrm>
          <a:prstGeom prst="rect">
            <a:avLst/>
          </a:prstGeom>
        </p:spPr>
        <p:txBody>
          <a:bodyPr wrap="square" anchor="b" anchorCtr="1">
            <a:spAutoFit/>
          </a:bodyPr>
          <a:lstStyle>
            <a:lvl1pPr marL="0" indent="0" algn="ctr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Information lié à cette date</a:t>
            </a:r>
          </a:p>
        </p:txBody>
      </p:sp>
      <p:sp>
        <p:nvSpPr>
          <p:cNvPr id="219" name="Espace réservé pour une image  8">
            <a:extLst>
              <a:ext uri="{FF2B5EF4-FFF2-40B4-BE49-F238E27FC236}">
                <a16:creationId xmlns:a16="http://schemas.microsoft.com/office/drawing/2014/main" id="{51A14438-1D5A-6F5F-0D79-F7A3809D6AB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684751" y="4076628"/>
            <a:ext cx="836384" cy="836033"/>
          </a:xfrm>
          <a:prstGeom prst="ellipse">
            <a:avLst/>
          </a:prstGeom>
          <a:ln w="38100">
            <a:solidFill>
              <a:srgbClr val="9484C3"/>
            </a:solidFill>
          </a:ln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endParaRPr lang="fr-FR"/>
          </a:p>
        </p:txBody>
      </p:sp>
      <p:cxnSp>
        <p:nvCxnSpPr>
          <p:cNvPr id="225" name="Connecteur droit 224">
            <a:extLst>
              <a:ext uri="{FF2B5EF4-FFF2-40B4-BE49-F238E27FC236}">
                <a16:creationId xmlns:a16="http://schemas.microsoft.com/office/drawing/2014/main" id="{D6B4B0F6-B297-CBB8-E5E4-EDBAF294A93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02943" y="3286770"/>
            <a:ext cx="1" cy="787470"/>
          </a:xfrm>
          <a:prstGeom prst="line">
            <a:avLst/>
          </a:prstGeom>
          <a:ln w="38100">
            <a:solidFill>
              <a:srgbClr val="9484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Espace réservé du texte 5">
            <a:extLst>
              <a:ext uri="{FF2B5EF4-FFF2-40B4-BE49-F238E27FC236}">
                <a16:creationId xmlns:a16="http://schemas.microsoft.com/office/drawing/2014/main" id="{B523CC2A-E7A9-5ABF-2BF6-60E267F5537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46066" y="4363245"/>
            <a:ext cx="1878544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Information lié à cette date</a:t>
            </a:r>
          </a:p>
        </p:txBody>
      </p:sp>
      <p:cxnSp>
        <p:nvCxnSpPr>
          <p:cNvPr id="228" name="Connecteur droit 227">
            <a:extLst>
              <a:ext uri="{FF2B5EF4-FFF2-40B4-BE49-F238E27FC236}">
                <a16:creationId xmlns:a16="http://schemas.microsoft.com/office/drawing/2014/main" id="{689F4E10-0BBA-2AE9-AACF-2F46BB6A93A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085338" y="2363220"/>
            <a:ext cx="1" cy="787470"/>
          </a:xfrm>
          <a:prstGeom prst="line">
            <a:avLst/>
          </a:prstGeom>
          <a:ln w="38100">
            <a:solidFill>
              <a:srgbClr val="FFA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Espace réservé pour une image  8">
            <a:extLst>
              <a:ext uri="{FF2B5EF4-FFF2-40B4-BE49-F238E27FC236}">
                <a16:creationId xmlns:a16="http://schemas.microsoft.com/office/drawing/2014/main" id="{292154C9-7249-31F1-11D5-24DAD8D78A0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667146" y="1527187"/>
            <a:ext cx="836384" cy="836033"/>
          </a:xfrm>
          <a:prstGeom prst="ellipse">
            <a:avLst/>
          </a:prstGeom>
          <a:ln w="38100">
            <a:solidFill>
              <a:srgbClr val="FFACB4"/>
            </a:solidFill>
          </a:ln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endParaRPr lang="fr-FR"/>
          </a:p>
        </p:txBody>
      </p:sp>
      <p:sp>
        <p:nvSpPr>
          <p:cNvPr id="232" name="Espace réservé pour une image  8">
            <a:extLst>
              <a:ext uri="{FF2B5EF4-FFF2-40B4-BE49-F238E27FC236}">
                <a16:creationId xmlns:a16="http://schemas.microsoft.com/office/drawing/2014/main" id="{5FA0809D-5AB4-78FE-B5C6-B01D2BC67D6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656978" y="4076628"/>
            <a:ext cx="836384" cy="836033"/>
          </a:xfrm>
          <a:prstGeom prst="ellipse">
            <a:avLst/>
          </a:prstGeom>
          <a:ln w="38100">
            <a:solidFill>
              <a:srgbClr val="56B576"/>
            </a:solidFill>
          </a:ln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endParaRPr lang="fr-FR"/>
          </a:p>
        </p:txBody>
      </p:sp>
      <p:cxnSp>
        <p:nvCxnSpPr>
          <p:cNvPr id="233" name="Connecteur droit 232">
            <a:extLst>
              <a:ext uri="{FF2B5EF4-FFF2-40B4-BE49-F238E27FC236}">
                <a16:creationId xmlns:a16="http://schemas.microsoft.com/office/drawing/2014/main" id="{CC5C34B7-AB1B-E262-0070-EF6C6AEE3EB8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075170" y="3286770"/>
            <a:ext cx="1" cy="787470"/>
          </a:xfrm>
          <a:prstGeom prst="line">
            <a:avLst/>
          </a:prstGeom>
          <a:ln w="38100">
            <a:solidFill>
              <a:srgbClr val="56B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0BD2E8C3-CFBE-7EFB-40BC-85BB44C2A1DC}"/>
              </a:ext>
            </a:extLst>
          </p:cNvPr>
          <p:cNvSpPr/>
          <p:nvPr userDrawn="1"/>
        </p:nvSpPr>
        <p:spPr>
          <a:xfrm>
            <a:off x="2123773" y="3141622"/>
            <a:ext cx="1986114" cy="1628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216E36-D676-727A-579E-ECAC1672F7FD}"/>
              </a:ext>
            </a:extLst>
          </p:cNvPr>
          <p:cNvSpPr/>
          <p:nvPr userDrawn="1"/>
        </p:nvSpPr>
        <p:spPr>
          <a:xfrm>
            <a:off x="4109886" y="3142152"/>
            <a:ext cx="1986114" cy="162826"/>
          </a:xfrm>
          <a:prstGeom prst="rect">
            <a:avLst/>
          </a:prstGeom>
          <a:solidFill>
            <a:srgbClr val="9484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texte 26">
            <a:extLst>
              <a:ext uri="{FF2B5EF4-FFF2-40B4-BE49-F238E27FC236}">
                <a16:creationId xmlns:a16="http://schemas.microsoft.com/office/drawing/2014/main" id="{0D196A76-1B78-1C64-9109-AD2C2B992F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 rot="-180000">
            <a:off x="4311518" y="2288763"/>
            <a:ext cx="1582850" cy="471274"/>
          </a:xfrm>
          <a:prstGeom prst="rect">
            <a:avLst/>
          </a:prstGeom>
          <a:solidFill>
            <a:srgbClr val="9484C3"/>
          </a:solidFill>
        </p:spPr>
        <p:txBody>
          <a:bodyPr wrap="square" tIns="72000" rIns="90000" bIns="0" anchor="ctr">
            <a:spAutoFit/>
          </a:bodyPr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/>
              <a:t>Date</a:t>
            </a:r>
          </a:p>
        </p:txBody>
      </p:sp>
      <p:sp>
        <p:nvSpPr>
          <p:cNvPr id="8" name="Espace réservé du texte 26">
            <a:extLst>
              <a:ext uri="{FF2B5EF4-FFF2-40B4-BE49-F238E27FC236}">
                <a16:creationId xmlns:a16="http://schemas.microsoft.com/office/drawing/2014/main" id="{A2B426A8-E257-01BA-70C7-475A13529C6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 rot="-180000">
            <a:off x="6293913" y="3687173"/>
            <a:ext cx="1582850" cy="471274"/>
          </a:xfrm>
          <a:prstGeom prst="rect">
            <a:avLst/>
          </a:prstGeom>
          <a:solidFill>
            <a:srgbClr val="FFACB4"/>
          </a:solidFill>
        </p:spPr>
        <p:txBody>
          <a:bodyPr wrap="square" tIns="72000" rIns="90000" bIns="0" anchor="ctr">
            <a:spAutoFit/>
          </a:bodyPr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/>
              <a:t>Date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5800CE-E971-E542-34CB-9974A6C8C0C2}"/>
              </a:ext>
            </a:extLst>
          </p:cNvPr>
          <p:cNvSpPr/>
          <p:nvPr userDrawn="1"/>
        </p:nvSpPr>
        <p:spPr>
          <a:xfrm>
            <a:off x="6092281" y="3138511"/>
            <a:ext cx="1986114" cy="162826"/>
          </a:xfrm>
          <a:prstGeom prst="rect">
            <a:avLst/>
          </a:prstGeom>
          <a:solidFill>
            <a:srgbClr val="FFAC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4575B686-A24F-043A-01D8-0A80345502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35898" y="1641426"/>
            <a:ext cx="1878544" cy="480131"/>
          </a:xfrm>
          <a:prstGeom prst="rect">
            <a:avLst/>
          </a:prstGeom>
        </p:spPr>
        <p:txBody>
          <a:bodyPr wrap="square" anchor="b" anchorCtr="1">
            <a:spAutoFit/>
          </a:bodyPr>
          <a:lstStyle>
            <a:lvl1pPr marL="0" indent="0" algn="ctr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Information lié à cette date</a:t>
            </a:r>
          </a:p>
        </p:txBody>
      </p:sp>
      <p:sp>
        <p:nvSpPr>
          <p:cNvPr id="13" name="Espace réservé du texte 26">
            <a:extLst>
              <a:ext uri="{FF2B5EF4-FFF2-40B4-BE49-F238E27FC236}">
                <a16:creationId xmlns:a16="http://schemas.microsoft.com/office/drawing/2014/main" id="{61BAA2A7-203D-4295-61C2-107BCF02CAB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 rot="-180000">
            <a:off x="8283745" y="2288763"/>
            <a:ext cx="1582850" cy="471274"/>
          </a:xfrm>
          <a:prstGeom prst="rect">
            <a:avLst/>
          </a:prstGeom>
          <a:solidFill>
            <a:srgbClr val="56B576"/>
          </a:solidFill>
        </p:spPr>
        <p:txBody>
          <a:bodyPr wrap="square" tIns="72000" rIns="90000" bIns="0" anchor="ctr">
            <a:spAutoFit/>
          </a:bodyPr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/>
              <a:t>Date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1CA3D5-20B0-84E2-9C85-76A8B9039448}"/>
              </a:ext>
            </a:extLst>
          </p:cNvPr>
          <p:cNvSpPr/>
          <p:nvPr userDrawn="1"/>
        </p:nvSpPr>
        <p:spPr>
          <a:xfrm>
            <a:off x="8082113" y="3138511"/>
            <a:ext cx="1986114" cy="162826"/>
          </a:xfrm>
          <a:prstGeom prst="rect">
            <a:avLst/>
          </a:prstGeom>
          <a:solidFill>
            <a:srgbClr val="56B5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C496EB13-836B-3CE9-D081-93DF7979C507}"/>
              </a:ext>
            </a:extLst>
          </p:cNvPr>
          <p:cNvSpPr txBox="1">
            <a:spLocks/>
          </p:cNvSpPr>
          <p:nvPr userDrawn="1"/>
        </p:nvSpPr>
        <p:spPr>
          <a:xfrm>
            <a:off x="631985" y="6431779"/>
            <a:ext cx="603932" cy="24622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000" b="0" i="0" kern="1200">
                <a:solidFill>
                  <a:srgbClr val="65B5F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A593C-77A6-3841-8C9F-594BE3707A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0427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meline 8 d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Espace réservé du texte 5">
            <a:extLst>
              <a:ext uri="{FF2B5EF4-FFF2-40B4-BE49-F238E27FC236}">
                <a16:creationId xmlns:a16="http://schemas.microsoft.com/office/drawing/2014/main" id="{60C5470F-A04B-15D2-7A57-F7C8199D22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42638" y="4365610"/>
            <a:ext cx="1260000" cy="6740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Information lié à cette date</a:t>
            </a:r>
          </a:p>
        </p:txBody>
      </p:sp>
      <p:sp>
        <p:nvSpPr>
          <p:cNvPr id="206" name="Espace réservé du texte 26">
            <a:extLst>
              <a:ext uri="{FF2B5EF4-FFF2-40B4-BE49-F238E27FC236}">
                <a16:creationId xmlns:a16="http://schemas.microsoft.com/office/drawing/2014/main" id="{B03718AB-232D-7966-2BBB-2E704B2933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-180000">
            <a:off x="1144726" y="3695950"/>
            <a:ext cx="1260000" cy="471274"/>
          </a:xfrm>
          <a:prstGeom prst="rect">
            <a:avLst/>
          </a:prstGeom>
          <a:solidFill>
            <a:srgbClr val="65B5F6"/>
          </a:solidFill>
        </p:spPr>
        <p:txBody>
          <a:bodyPr wrap="square" tIns="72000" rIns="90000" bIns="0" anchor="ctr">
            <a:spAutoFit/>
          </a:bodyPr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/>
              <a:t>Date</a:t>
            </a:r>
          </a:p>
        </p:txBody>
      </p:sp>
      <p:cxnSp>
        <p:nvCxnSpPr>
          <p:cNvPr id="208" name="Connecteur droit 207">
            <a:extLst>
              <a:ext uri="{FF2B5EF4-FFF2-40B4-BE49-F238E27FC236}">
                <a16:creationId xmlns:a16="http://schemas.microsoft.com/office/drawing/2014/main" id="{650CDFBA-636E-164A-F920-29E71BACF4A3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774772" y="2363220"/>
            <a:ext cx="1" cy="7874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Espace réservé pour une image  8">
            <a:extLst>
              <a:ext uri="{FF2B5EF4-FFF2-40B4-BE49-F238E27FC236}">
                <a16:creationId xmlns:a16="http://schemas.microsoft.com/office/drawing/2014/main" id="{447D7982-BBA9-5572-5C43-AEABFCC9C1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56580" y="1527187"/>
            <a:ext cx="836384" cy="836033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endParaRPr lang="fr-FR"/>
          </a:p>
        </p:txBody>
      </p:sp>
      <p:sp>
        <p:nvSpPr>
          <p:cNvPr id="216" name="Espace réservé du texte 5">
            <a:extLst>
              <a:ext uri="{FF2B5EF4-FFF2-40B4-BE49-F238E27FC236}">
                <a16:creationId xmlns:a16="http://schemas.microsoft.com/office/drawing/2014/main" id="{AD8054D2-2360-B0FF-279F-A6D21FC38E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7912" y="1447526"/>
            <a:ext cx="1260000" cy="674031"/>
          </a:xfrm>
          <a:prstGeom prst="rect">
            <a:avLst/>
          </a:prstGeom>
        </p:spPr>
        <p:txBody>
          <a:bodyPr wrap="square" anchor="b" anchorCtr="1">
            <a:spAutoFit/>
          </a:bodyPr>
          <a:lstStyle>
            <a:lvl1pPr marL="0" indent="0" algn="ctr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Information lié à cette date</a:t>
            </a:r>
          </a:p>
        </p:txBody>
      </p:sp>
      <p:sp>
        <p:nvSpPr>
          <p:cNvPr id="219" name="Espace réservé pour une image  8">
            <a:extLst>
              <a:ext uri="{FF2B5EF4-FFF2-40B4-BE49-F238E27FC236}">
                <a16:creationId xmlns:a16="http://schemas.microsoft.com/office/drawing/2014/main" id="{51A14438-1D5A-6F5F-0D79-F7A3809D6AB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593328" y="4076628"/>
            <a:ext cx="836384" cy="836033"/>
          </a:xfrm>
          <a:prstGeom prst="ellipse">
            <a:avLst/>
          </a:prstGeom>
          <a:ln w="38100">
            <a:solidFill>
              <a:srgbClr val="9484C3"/>
            </a:solidFill>
          </a:ln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endParaRPr lang="fr-FR"/>
          </a:p>
        </p:txBody>
      </p:sp>
      <p:cxnSp>
        <p:nvCxnSpPr>
          <p:cNvPr id="225" name="Connecteur droit 224">
            <a:extLst>
              <a:ext uri="{FF2B5EF4-FFF2-40B4-BE49-F238E27FC236}">
                <a16:creationId xmlns:a16="http://schemas.microsoft.com/office/drawing/2014/main" id="{D6B4B0F6-B297-CBB8-E5E4-EDBAF294A93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11520" y="3286770"/>
            <a:ext cx="1" cy="787470"/>
          </a:xfrm>
          <a:prstGeom prst="line">
            <a:avLst/>
          </a:prstGeom>
          <a:ln w="38100">
            <a:solidFill>
              <a:srgbClr val="9484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Espace réservé du texte 5">
            <a:extLst>
              <a:ext uri="{FF2B5EF4-FFF2-40B4-BE49-F238E27FC236}">
                <a16:creationId xmlns:a16="http://schemas.microsoft.com/office/drawing/2014/main" id="{B523CC2A-E7A9-5ABF-2BF6-60E267F5537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12350" y="4363245"/>
            <a:ext cx="1260000" cy="6740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Information lié à cette date</a:t>
            </a:r>
          </a:p>
        </p:txBody>
      </p:sp>
      <p:cxnSp>
        <p:nvCxnSpPr>
          <p:cNvPr id="228" name="Connecteur droit 227">
            <a:extLst>
              <a:ext uri="{FF2B5EF4-FFF2-40B4-BE49-F238E27FC236}">
                <a16:creationId xmlns:a16="http://schemas.microsoft.com/office/drawing/2014/main" id="{689F4E10-0BBA-2AE9-AACF-2F46BB6A93A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242350" y="2363220"/>
            <a:ext cx="1" cy="787470"/>
          </a:xfrm>
          <a:prstGeom prst="line">
            <a:avLst/>
          </a:prstGeom>
          <a:ln w="38100">
            <a:solidFill>
              <a:srgbClr val="FFA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Espace réservé pour une image  8">
            <a:extLst>
              <a:ext uri="{FF2B5EF4-FFF2-40B4-BE49-F238E27FC236}">
                <a16:creationId xmlns:a16="http://schemas.microsoft.com/office/drawing/2014/main" id="{292154C9-7249-31F1-11D5-24DAD8D78A0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824158" y="1527187"/>
            <a:ext cx="836384" cy="836033"/>
          </a:xfrm>
          <a:prstGeom prst="ellipse">
            <a:avLst/>
          </a:prstGeom>
          <a:ln w="38100">
            <a:solidFill>
              <a:srgbClr val="FFACB4"/>
            </a:solidFill>
          </a:ln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endParaRPr lang="fr-FR"/>
          </a:p>
        </p:txBody>
      </p:sp>
      <p:sp>
        <p:nvSpPr>
          <p:cNvPr id="232" name="Espace réservé pour une image  8">
            <a:extLst>
              <a:ext uri="{FF2B5EF4-FFF2-40B4-BE49-F238E27FC236}">
                <a16:creationId xmlns:a16="http://schemas.microsoft.com/office/drawing/2014/main" id="{5FA0809D-5AB4-78FE-B5C6-B01D2BC67D6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68088" y="4076628"/>
            <a:ext cx="836384" cy="836033"/>
          </a:xfrm>
          <a:prstGeom prst="ellipse">
            <a:avLst/>
          </a:prstGeom>
          <a:ln w="38100">
            <a:solidFill>
              <a:srgbClr val="56B576"/>
            </a:solidFill>
          </a:ln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endParaRPr lang="fr-FR"/>
          </a:p>
        </p:txBody>
      </p:sp>
      <p:cxnSp>
        <p:nvCxnSpPr>
          <p:cNvPr id="233" name="Connecteur droit 232">
            <a:extLst>
              <a:ext uri="{FF2B5EF4-FFF2-40B4-BE49-F238E27FC236}">
                <a16:creationId xmlns:a16="http://schemas.microsoft.com/office/drawing/2014/main" id="{CC5C34B7-AB1B-E262-0070-EF6C6AEE3EB8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486280" y="3286770"/>
            <a:ext cx="1" cy="787470"/>
          </a:xfrm>
          <a:prstGeom prst="line">
            <a:avLst/>
          </a:prstGeom>
          <a:ln w="38100">
            <a:solidFill>
              <a:srgbClr val="56B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26">
            <a:extLst>
              <a:ext uri="{FF2B5EF4-FFF2-40B4-BE49-F238E27FC236}">
                <a16:creationId xmlns:a16="http://schemas.microsoft.com/office/drawing/2014/main" id="{0D196A76-1B78-1C64-9109-AD2C2B992F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 rot="-180000">
            <a:off x="2386443" y="2297212"/>
            <a:ext cx="1260000" cy="471274"/>
          </a:xfrm>
          <a:prstGeom prst="rect">
            <a:avLst/>
          </a:prstGeom>
          <a:solidFill>
            <a:srgbClr val="9484C3"/>
          </a:solidFill>
        </p:spPr>
        <p:txBody>
          <a:bodyPr wrap="square" tIns="72000" rIns="90000" bIns="0" anchor="ctr">
            <a:spAutoFit/>
          </a:bodyPr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/>
              <a:t>Date</a:t>
            </a:r>
          </a:p>
        </p:txBody>
      </p:sp>
      <p:sp>
        <p:nvSpPr>
          <p:cNvPr id="8" name="Espace réservé du texte 26">
            <a:extLst>
              <a:ext uri="{FF2B5EF4-FFF2-40B4-BE49-F238E27FC236}">
                <a16:creationId xmlns:a16="http://schemas.microsoft.com/office/drawing/2014/main" id="{A2B426A8-E257-01BA-70C7-475A13529C6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 rot="-180000">
            <a:off x="3609598" y="3695622"/>
            <a:ext cx="1260000" cy="471274"/>
          </a:xfrm>
          <a:prstGeom prst="rect">
            <a:avLst/>
          </a:prstGeom>
          <a:solidFill>
            <a:srgbClr val="FFACB4"/>
          </a:solidFill>
        </p:spPr>
        <p:txBody>
          <a:bodyPr wrap="square" tIns="72000" rIns="90000" bIns="0" anchor="ctr">
            <a:spAutoFit/>
          </a:bodyPr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/>
              <a:t>Date</a:t>
            </a:r>
          </a:p>
        </p:txBody>
      </p:sp>
      <p:sp>
        <p:nvSpPr>
          <p:cNvPr id="13" name="Espace réservé du texte 26">
            <a:extLst>
              <a:ext uri="{FF2B5EF4-FFF2-40B4-BE49-F238E27FC236}">
                <a16:creationId xmlns:a16="http://schemas.microsoft.com/office/drawing/2014/main" id="{61BAA2A7-203D-4295-61C2-107BCF02CAB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 rot="-180000">
            <a:off x="4853216" y="2297211"/>
            <a:ext cx="1260000" cy="471274"/>
          </a:xfrm>
          <a:prstGeom prst="rect">
            <a:avLst/>
          </a:prstGeom>
          <a:solidFill>
            <a:srgbClr val="56B576"/>
          </a:solidFill>
        </p:spPr>
        <p:txBody>
          <a:bodyPr wrap="square" tIns="72000" rIns="90000" bIns="0" anchor="ctr">
            <a:spAutoFit/>
          </a:bodyPr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/>
              <a:t>Date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D2E8C3-CFBE-7EFB-40BC-85BB44C2A1DC}"/>
              </a:ext>
            </a:extLst>
          </p:cNvPr>
          <p:cNvSpPr/>
          <p:nvPr userDrawn="1"/>
        </p:nvSpPr>
        <p:spPr>
          <a:xfrm>
            <a:off x="1156029" y="3127259"/>
            <a:ext cx="1233220" cy="1791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216E36-D676-727A-579E-ECAC1672F7FD}"/>
              </a:ext>
            </a:extLst>
          </p:cNvPr>
          <p:cNvSpPr/>
          <p:nvPr userDrawn="1"/>
        </p:nvSpPr>
        <p:spPr>
          <a:xfrm>
            <a:off x="2391389" y="3127259"/>
            <a:ext cx="1233220" cy="179109"/>
          </a:xfrm>
          <a:prstGeom prst="rect">
            <a:avLst/>
          </a:prstGeom>
          <a:solidFill>
            <a:srgbClr val="9484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5800CE-E971-E542-34CB-9974A6C8C0C2}"/>
              </a:ext>
            </a:extLst>
          </p:cNvPr>
          <p:cNvSpPr/>
          <p:nvPr userDrawn="1"/>
        </p:nvSpPr>
        <p:spPr>
          <a:xfrm>
            <a:off x="3628130" y="3127259"/>
            <a:ext cx="1233220" cy="179109"/>
          </a:xfrm>
          <a:prstGeom prst="rect">
            <a:avLst/>
          </a:prstGeom>
          <a:solidFill>
            <a:srgbClr val="FFAC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1CA3D5-20B0-84E2-9C85-76A8B9039448}"/>
              </a:ext>
            </a:extLst>
          </p:cNvPr>
          <p:cNvSpPr/>
          <p:nvPr userDrawn="1"/>
        </p:nvSpPr>
        <p:spPr>
          <a:xfrm>
            <a:off x="4866606" y="3127259"/>
            <a:ext cx="1233220" cy="179109"/>
          </a:xfrm>
          <a:prstGeom prst="rect">
            <a:avLst/>
          </a:prstGeom>
          <a:solidFill>
            <a:srgbClr val="56B5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space réservé du texte 5">
            <a:extLst>
              <a:ext uri="{FF2B5EF4-FFF2-40B4-BE49-F238E27FC236}">
                <a16:creationId xmlns:a16="http://schemas.microsoft.com/office/drawing/2014/main" id="{4F598096-67C8-3D77-FA96-96F9FAA0108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851016" y="1447526"/>
            <a:ext cx="1260000" cy="674031"/>
          </a:xfrm>
          <a:prstGeom prst="rect">
            <a:avLst/>
          </a:prstGeom>
        </p:spPr>
        <p:txBody>
          <a:bodyPr wrap="square" anchor="b" anchorCtr="1">
            <a:spAutoFit/>
          </a:bodyPr>
          <a:lstStyle>
            <a:lvl1pPr marL="0" indent="0" algn="ctr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Information lié à cette date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D415BB3E-E8BC-CC3E-A274-D264FE062D1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89498" y="4365610"/>
            <a:ext cx="1260000" cy="6740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Information lié à cette date</a:t>
            </a:r>
          </a:p>
        </p:txBody>
      </p:sp>
      <p:sp>
        <p:nvSpPr>
          <p:cNvPr id="36" name="Espace réservé du texte 26">
            <a:extLst>
              <a:ext uri="{FF2B5EF4-FFF2-40B4-BE49-F238E27FC236}">
                <a16:creationId xmlns:a16="http://schemas.microsoft.com/office/drawing/2014/main" id="{AFF8254D-F8F1-39C1-FCCD-C2336F2812D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 rot="-180000">
            <a:off x="6091586" y="3695950"/>
            <a:ext cx="1260000" cy="471274"/>
          </a:xfrm>
          <a:prstGeom prst="rect">
            <a:avLst/>
          </a:prstGeom>
          <a:solidFill>
            <a:srgbClr val="65B5F6"/>
          </a:solidFill>
        </p:spPr>
        <p:txBody>
          <a:bodyPr wrap="square" tIns="72000" rIns="90000" bIns="0" anchor="ctr">
            <a:spAutoFit/>
          </a:bodyPr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/>
              <a:t>Date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1EF5B87E-B95C-93B1-7203-7A37FFFD2BE8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721632" y="2363220"/>
            <a:ext cx="1" cy="7874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space réservé pour une image  8">
            <a:extLst>
              <a:ext uri="{FF2B5EF4-FFF2-40B4-BE49-F238E27FC236}">
                <a16:creationId xmlns:a16="http://schemas.microsoft.com/office/drawing/2014/main" id="{7D0E9A90-D03D-9836-E043-802000C358D4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6303440" y="1527187"/>
            <a:ext cx="836384" cy="836033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endParaRPr lang="fr-FR"/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A54076FE-CA83-DC52-F2A6-D69C7492F73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344772" y="1447526"/>
            <a:ext cx="1260000" cy="674031"/>
          </a:xfrm>
          <a:prstGeom prst="rect">
            <a:avLst/>
          </a:prstGeom>
        </p:spPr>
        <p:txBody>
          <a:bodyPr wrap="square" anchor="b" anchorCtr="1">
            <a:spAutoFit/>
          </a:bodyPr>
          <a:lstStyle>
            <a:lvl1pPr marL="0" indent="0" algn="ctr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Information lié à cette date</a:t>
            </a:r>
          </a:p>
        </p:txBody>
      </p:sp>
      <p:sp>
        <p:nvSpPr>
          <p:cNvPr id="40" name="Espace réservé pour une image  8">
            <a:extLst>
              <a:ext uri="{FF2B5EF4-FFF2-40B4-BE49-F238E27FC236}">
                <a16:creationId xmlns:a16="http://schemas.microsoft.com/office/drawing/2014/main" id="{7EFE36F5-7FAC-3098-A481-99F0F7054228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7540188" y="4076628"/>
            <a:ext cx="836384" cy="836033"/>
          </a:xfrm>
          <a:prstGeom prst="ellipse">
            <a:avLst/>
          </a:prstGeom>
          <a:ln w="38100">
            <a:solidFill>
              <a:srgbClr val="9484C3"/>
            </a:solidFill>
          </a:ln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endParaRPr lang="fr-FR"/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DD715853-4C9E-710D-CDD8-497215DCBBC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958380" y="3286770"/>
            <a:ext cx="1" cy="787470"/>
          </a:xfrm>
          <a:prstGeom prst="line">
            <a:avLst/>
          </a:prstGeom>
          <a:ln w="38100">
            <a:solidFill>
              <a:srgbClr val="9484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1DBA1B5C-08BA-C281-E845-7BC34315346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559210" y="4363245"/>
            <a:ext cx="1260000" cy="6740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Information lié à cette date</a:t>
            </a: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5F1FC9F2-67A9-3E0E-FD8C-21140C1ABB1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183952" y="2363220"/>
            <a:ext cx="1" cy="787470"/>
          </a:xfrm>
          <a:prstGeom prst="line">
            <a:avLst/>
          </a:prstGeom>
          <a:ln w="38100">
            <a:solidFill>
              <a:srgbClr val="FFA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space réservé pour une image  8">
            <a:extLst>
              <a:ext uri="{FF2B5EF4-FFF2-40B4-BE49-F238E27FC236}">
                <a16:creationId xmlns:a16="http://schemas.microsoft.com/office/drawing/2014/main" id="{BFC48E09-69D8-64DE-3F15-EEB227875DA1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8771018" y="1527187"/>
            <a:ext cx="836384" cy="836033"/>
          </a:xfrm>
          <a:prstGeom prst="ellipse">
            <a:avLst/>
          </a:prstGeom>
          <a:ln w="38100">
            <a:solidFill>
              <a:srgbClr val="FFACB4"/>
            </a:solidFill>
          </a:ln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endParaRPr lang="fr-FR"/>
          </a:p>
        </p:txBody>
      </p:sp>
      <p:sp>
        <p:nvSpPr>
          <p:cNvPr id="45" name="Espace réservé pour une image  8">
            <a:extLst>
              <a:ext uri="{FF2B5EF4-FFF2-40B4-BE49-F238E27FC236}">
                <a16:creationId xmlns:a16="http://schemas.microsoft.com/office/drawing/2014/main" id="{E16D999A-5FA7-123E-3EA3-DE63A9258AA4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10009690" y="4076628"/>
            <a:ext cx="836384" cy="836033"/>
          </a:xfrm>
          <a:prstGeom prst="ellipse">
            <a:avLst/>
          </a:prstGeom>
          <a:ln w="38100">
            <a:solidFill>
              <a:srgbClr val="56B576"/>
            </a:solidFill>
          </a:ln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endParaRPr lang="fr-FR"/>
          </a:p>
        </p:txBody>
      </p: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234ABC16-93B8-4C08-29FA-F193DABB25B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27882" y="3286770"/>
            <a:ext cx="1" cy="787470"/>
          </a:xfrm>
          <a:prstGeom prst="line">
            <a:avLst/>
          </a:prstGeom>
          <a:ln w="38100">
            <a:solidFill>
              <a:srgbClr val="56B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space réservé du texte 26">
            <a:extLst>
              <a:ext uri="{FF2B5EF4-FFF2-40B4-BE49-F238E27FC236}">
                <a16:creationId xmlns:a16="http://schemas.microsoft.com/office/drawing/2014/main" id="{CCAFE162-196E-E9E3-851F-BEF1AB3C86E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 rot="-180000">
            <a:off x="7333303" y="2297212"/>
            <a:ext cx="1260000" cy="471274"/>
          </a:xfrm>
          <a:prstGeom prst="rect">
            <a:avLst/>
          </a:prstGeom>
          <a:solidFill>
            <a:srgbClr val="9484C3"/>
          </a:solidFill>
        </p:spPr>
        <p:txBody>
          <a:bodyPr wrap="square" tIns="72000" rIns="90000" bIns="0" anchor="ctr">
            <a:spAutoFit/>
          </a:bodyPr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/>
              <a:t>Date</a:t>
            </a:r>
          </a:p>
        </p:txBody>
      </p:sp>
      <p:sp>
        <p:nvSpPr>
          <p:cNvPr id="48" name="Espace réservé du texte 26">
            <a:extLst>
              <a:ext uri="{FF2B5EF4-FFF2-40B4-BE49-F238E27FC236}">
                <a16:creationId xmlns:a16="http://schemas.microsoft.com/office/drawing/2014/main" id="{364BE053-D947-443B-DFBB-9467EBCD19F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 rot="-180000">
            <a:off x="8556458" y="3695622"/>
            <a:ext cx="1260000" cy="471274"/>
          </a:xfrm>
          <a:prstGeom prst="rect">
            <a:avLst/>
          </a:prstGeom>
          <a:solidFill>
            <a:srgbClr val="FFACB4"/>
          </a:solidFill>
        </p:spPr>
        <p:txBody>
          <a:bodyPr wrap="square" tIns="72000" rIns="90000" bIns="0" anchor="ctr">
            <a:spAutoFit/>
          </a:bodyPr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/>
              <a:t>Date</a:t>
            </a:r>
          </a:p>
        </p:txBody>
      </p:sp>
      <p:sp>
        <p:nvSpPr>
          <p:cNvPr id="49" name="Espace réservé du texte 26">
            <a:extLst>
              <a:ext uri="{FF2B5EF4-FFF2-40B4-BE49-F238E27FC236}">
                <a16:creationId xmlns:a16="http://schemas.microsoft.com/office/drawing/2014/main" id="{DB159CCB-8BE2-12C3-0008-67903DF75CA8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 rot="-180000">
            <a:off x="9794818" y="2297211"/>
            <a:ext cx="1260000" cy="471274"/>
          </a:xfrm>
          <a:prstGeom prst="rect">
            <a:avLst/>
          </a:prstGeom>
          <a:solidFill>
            <a:srgbClr val="56B576"/>
          </a:solidFill>
        </p:spPr>
        <p:txBody>
          <a:bodyPr wrap="square" tIns="72000" rIns="90000" bIns="0" anchor="ctr">
            <a:spAutoFit/>
          </a:bodyPr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/>
              <a:t>Date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58E7AD-66D1-B034-5797-8499C9FC7098}"/>
              </a:ext>
            </a:extLst>
          </p:cNvPr>
          <p:cNvSpPr/>
          <p:nvPr userDrawn="1"/>
        </p:nvSpPr>
        <p:spPr>
          <a:xfrm>
            <a:off x="6102889" y="3127259"/>
            <a:ext cx="1233220" cy="1791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6FF2A7D-4800-BB91-B5D0-DB6F24906F45}"/>
              </a:ext>
            </a:extLst>
          </p:cNvPr>
          <p:cNvSpPr/>
          <p:nvPr userDrawn="1"/>
        </p:nvSpPr>
        <p:spPr>
          <a:xfrm>
            <a:off x="7338249" y="3127259"/>
            <a:ext cx="1233220" cy="179109"/>
          </a:xfrm>
          <a:prstGeom prst="rect">
            <a:avLst/>
          </a:prstGeom>
          <a:solidFill>
            <a:srgbClr val="9484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847D7FC-C606-520B-046F-9C0010E39035}"/>
              </a:ext>
            </a:extLst>
          </p:cNvPr>
          <p:cNvSpPr/>
          <p:nvPr userDrawn="1"/>
        </p:nvSpPr>
        <p:spPr>
          <a:xfrm>
            <a:off x="8574990" y="3127259"/>
            <a:ext cx="1233220" cy="179109"/>
          </a:xfrm>
          <a:prstGeom prst="rect">
            <a:avLst/>
          </a:prstGeom>
          <a:solidFill>
            <a:srgbClr val="FFAC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515FE8C-D9C6-761E-94DD-7D1EB7FA5DB7}"/>
              </a:ext>
            </a:extLst>
          </p:cNvPr>
          <p:cNvSpPr/>
          <p:nvPr userDrawn="1"/>
        </p:nvSpPr>
        <p:spPr>
          <a:xfrm>
            <a:off x="9808208" y="3127259"/>
            <a:ext cx="1233220" cy="179109"/>
          </a:xfrm>
          <a:prstGeom prst="rect">
            <a:avLst/>
          </a:prstGeom>
          <a:solidFill>
            <a:srgbClr val="56B5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D6B2AFE7-3529-E2D3-3675-CDC5124847A6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792618" y="1447526"/>
            <a:ext cx="1260000" cy="674031"/>
          </a:xfrm>
          <a:prstGeom prst="rect">
            <a:avLst/>
          </a:prstGeom>
        </p:spPr>
        <p:txBody>
          <a:bodyPr wrap="square" anchor="b" anchorCtr="1">
            <a:spAutoFit/>
          </a:bodyPr>
          <a:lstStyle>
            <a:lvl1pPr marL="0" indent="0" algn="ctr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4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Information lié à cette date</a:t>
            </a:r>
          </a:p>
        </p:txBody>
      </p:sp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FA52D990-C20B-BB91-3387-9C5E2D497CF0}"/>
              </a:ext>
            </a:extLst>
          </p:cNvPr>
          <p:cNvSpPr txBox="1">
            <a:spLocks/>
          </p:cNvSpPr>
          <p:nvPr userDrawn="1"/>
        </p:nvSpPr>
        <p:spPr>
          <a:xfrm>
            <a:off x="631985" y="6431779"/>
            <a:ext cx="603932" cy="24622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000" b="0" i="0" kern="1200">
                <a:solidFill>
                  <a:srgbClr val="65B5F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A593C-77A6-3841-8C9F-594BE3707A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9265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D9B6725-8549-B5CD-01D6-EC5DA8F12A7C}"/>
              </a:ext>
            </a:extLst>
          </p:cNvPr>
          <p:cNvSpPr/>
          <p:nvPr userDrawn="1"/>
        </p:nvSpPr>
        <p:spPr>
          <a:xfrm>
            <a:off x="335361" y="1133746"/>
            <a:ext cx="11521280" cy="5159222"/>
          </a:xfrm>
          <a:prstGeom prst="roundRect">
            <a:avLst>
              <a:gd name="adj" fmla="val 2159"/>
            </a:avLst>
          </a:prstGeom>
          <a:noFill/>
          <a:ln w="19050">
            <a:solidFill>
              <a:srgbClr val="64B5F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BC89D2D-AE4C-B8F7-5B0F-52A5D3F92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752" y="810580"/>
            <a:ext cx="4725523" cy="646331"/>
          </a:xfrm>
          <a:prstGeom prst="rect">
            <a:avLst/>
          </a:prstGeom>
          <a:solidFill>
            <a:schemeClr val="bg1"/>
          </a:solidFill>
        </p:spPr>
        <p:txBody>
          <a:bodyPr wrap="square" anchor="t" anchorCtr="0">
            <a:spAutoFit/>
          </a:bodyPr>
          <a:lstStyle>
            <a:lvl1pPr>
              <a:defRPr sz="4000" b="1" i="0">
                <a:solidFill>
                  <a:srgbClr val="65B5F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/>
              <a:t>Les couleurs IDFM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8C3996D3-FE19-2034-67D0-133F60E628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8000" y="1620000"/>
            <a:ext cx="10800000" cy="4320000"/>
          </a:xfrm>
          <a:prstGeom prst="rect">
            <a:avLst/>
          </a:prstGeom>
        </p:spPr>
        <p:txBody>
          <a:bodyPr/>
          <a:lstStyle>
            <a:lvl1pPr marL="0" indent="0" defTabSz="734400">
              <a:buSzPct val="100000"/>
              <a:buFont typeface="Segoe UI" panose="020B0502040204020203" pitchFamily="34" charset="0"/>
              <a:buChar char=" "/>
              <a:defRPr sz="18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60000" indent="-180000" defTabSz="7344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20000" indent="-180000" defTabSz="7344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defTabSz="734400">
              <a:defRPr sz="9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defTabSz="734400">
              <a:defRPr sz="8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Niveau 1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9916DB28-F45C-46A3-6905-AC7C3173713F}"/>
              </a:ext>
            </a:extLst>
          </p:cNvPr>
          <p:cNvSpPr txBox="1">
            <a:spLocks/>
          </p:cNvSpPr>
          <p:nvPr userDrawn="1"/>
        </p:nvSpPr>
        <p:spPr>
          <a:xfrm>
            <a:off x="631985" y="6431779"/>
            <a:ext cx="603932" cy="24622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000" b="0" i="0" kern="1200">
                <a:solidFill>
                  <a:srgbClr val="65B5F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A593C-77A6-3841-8C9F-594BE3707A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486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norm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5">
            <a:extLst>
              <a:ext uri="{FF2B5EF4-FFF2-40B4-BE49-F238E27FC236}">
                <a16:creationId xmlns:a16="http://schemas.microsoft.com/office/drawing/2014/main" id="{CC9D7664-8BAA-44A9-85DE-B4EA44357E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1828" y="707366"/>
            <a:ext cx="10148344" cy="3728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60"/>
              </a:lnSpc>
              <a:spcBef>
                <a:spcPts val="0"/>
              </a:spcBef>
              <a:spcAft>
                <a:spcPts val="2200"/>
              </a:spcAft>
              <a:buFontTx/>
              <a:buNone/>
              <a:defRPr sz="2800" b="1">
                <a:solidFill>
                  <a:schemeClr val="accent1"/>
                </a:solidFill>
              </a:defRPr>
            </a:lvl1pPr>
            <a:lvl2pPr marL="0" indent="0">
              <a:lnSpc>
                <a:spcPts val="1920"/>
              </a:lnSpc>
              <a:spcBef>
                <a:spcPts val="0"/>
              </a:spcBef>
              <a:buFontTx/>
              <a:buNone/>
              <a:defRPr sz="1600" b="1">
                <a:solidFill>
                  <a:schemeClr val="bg2"/>
                </a:solidFill>
              </a:defRPr>
            </a:lvl2pPr>
            <a:lvl3pPr marL="0" indent="0">
              <a:lnSpc>
                <a:spcPts val="168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3pPr>
            <a:lvl4pPr marL="144000" indent="-144000">
              <a:lnSpc>
                <a:spcPts val="1680"/>
              </a:lnSpc>
              <a:spcBef>
                <a:spcPts val="300"/>
              </a:spcBef>
              <a:spcAft>
                <a:spcPts val="300"/>
              </a:spcAft>
              <a:buClr>
                <a:srgbClr val="64B9BE"/>
              </a:buClr>
              <a:buFont typeface="Manrope" pitchFamily="2" charset="0"/>
              <a:buChar char="•"/>
              <a:defRPr sz="1400">
                <a:solidFill>
                  <a:schemeClr val="tx1"/>
                </a:solidFill>
              </a:defRPr>
            </a:lvl4pPr>
            <a:lvl5pPr marL="0" indent="0">
              <a:lnSpc>
                <a:spcPts val="168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</a:t>
            </a:r>
          </a:p>
        </p:txBody>
      </p:sp>
      <p:sp>
        <p:nvSpPr>
          <p:cNvPr id="4" name="Espace réservé du texte 15">
            <a:extLst>
              <a:ext uri="{FF2B5EF4-FFF2-40B4-BE49-F238E27FC236}">
                <a16:creationId xmlns:a16="http://schemas.microsoft.com/office/drawing/2014/main" id="{835F36DF-5035-913B-D0CD-78CCA2D45A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5894" y="1653396"/>
            <a:ext cx="5252470" cy="4276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60"/>
              </a:lnSpc>
              <a:spcBef>
                <a:spcPts val="0"/>
              </a:spcBef>
              <a:spcAft>
                <a:spcPts val="2200"/>
              </a:spcAft>
              <a:buFontTx/>
              <a:buNone/>
              <a:defRPr sz="2800" b="1">
                <a:solidFill>
                  <a:schemeClr val="accent1"/>
                </a:solidFill>
              </a:defRPr>
            </a:lvl1pPr>
            <a:lvl2pPr marL="0" indent="0">
              <a:lnSpc>
                <a:spcPts val="1920"/>
              </a:lnSpc>
              <a:spcBef>
                <a:spcPts val="0"/>
              </a:spcBef>
              <a:buFontTx/>
              <a:buNone/>
              <a:defRPr sz="1600" b="1">
                <a:solidFill>
                  <a:schemeClr val="bg2"/>
                </a:solidFill>
              </a:defRPr>
            </a:lvl2pPr>
            <a:lvl3pPr marL="0" indent="0">
              <a:lnSpc>
                <a:spcPts val="168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400">
                <a:solidFill>
                  <a:schemeClr val="tx1"/>
                </a:solidFill>
              </a:defRPr>
            </a:lvl3pPr>
            <a:lvl4pPr marL="144000" indent="-144000">
              <a:lnSpc>
                <a:spcPts val="1680"/>
              </a:lnSpc>
              <a:spcBef>
                <a:spcPts val="300"/>
              </a:spcBef>
              <a:spcAft>
                <a:spcPts val="300"/>
              </a:spcAft>
              <a:buClr>
                <a:srgbClr val="64B9BE"/>
              </a:buClr>
              <a:buFont typeface="Manrope" pitchFamily="2" charset="0"/>
              <a:buChar char="•"/>
              <a:defRPr sz="1400">
                <a:solidFill>
                  <a:schemeClr val="tx1"/>
                </a:solidFill>
              </a:defRPr>
            </a:lvl4pPr>
            <a:lvl5pPr marL="354013" indent="-192088">
              <a:lnSpc>
                <a:spcPts val="168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400">
                <a:solidFill>
                  <a:schemeClr val="tx1"/>
                </a:solidFill>
              </a:defRPr>
            </a:lvl5pPr>
          </a:lstStyle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46749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369332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6715F-A084-4EBF-A08D-B1FE77E85C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44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compl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6F181C2-5CD3-57FB-C56B-D0CD5A594A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0395" y="560040"/>
            <a:ext cx="5029200" cy="37702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000" b="1" i="0">
                <a:solidFill>
                  <a:srgbClr val="64B5F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/>
              <a:t>Sommaire</a:t>
            </a:r>
          </a:p>
        </p:txBody>
      </p:sp>
      <p:sp>
        <p:nvSpPr>
          <p:cNvPr id="21" name="Espace réservé du pied de page 20">
            <a:extLst>
              <a:ext uri="{FF2B5EF4-FFF2-40B4-BE49-F238E27FC236}">
                <a16:creationId xmlns:a16="http://schemas.microsoft.com/office/drawing/2014/main" id="{AF81B4DA-E67B-EADC-88F1-34043681DEC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650394" y="6292967"/>
            <a:ext cx="5029201" cy="246221"/>
          </a:xfrm>
          <a:prstGeom prst="rect">
            <a:avLst/>
          </a:prstGeom>
        </p:spPr>
        <p:txBody>
          <a:bodyPr anchor="ctr" anchorCtr="0"/>
          <a:lstStyle>
            <a:lvl1pPr>
              <a:defRPr b="0" i="0">
                <a:solidFill>
                  <a:srgbClr val="64B5F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/>
              <a:t>Nom de la présentation</a:t>
            </a:r>
          </a:p>
        </p:txBody>
      </p:sp>
      <p:sp>
        <p:nvSpPr>
          <p:cNvPr id="16" name="Espace réservé du texte 9">
            <a:extLst>
              <a:ext uri="{FF2B5EF4-FFF2-40B4-BE49-F238E27FC236}">
                <a16:creationId xmlns:a16="http://schemas.microsoft.com/office/drawing/2014/main" id="{E9741D65-BFC2-A82B-79C0-8DF0257C9E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7281" y="1268760"/>
            <a:ext cx="1188250" cy="51937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3000" b="1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 b="0" i="0">
                <a:solidFill>
                  <a:srgbClr val="25303B"/>
                </a:solidFill>
                <a:latin typeface="Avenir Book" panose="02000503020000020003" pitchFamily="2" charset="0"/>
              </a:defRPr>
            </a:lvl2pPr>
            <a:lvl3pPr marL="914400" indent="0">
              <a:buFont typeface="+mj-lt"/>
              <a:buNone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17" name="Espace réservé du texte 9">
            <a:extLst>
              <a:ext uri="{FF2B5EF4-FFF2-40B4-BE49-F238E27FC236}">
                <a16:creationId xmlns:a16="http://schemas.microsoft.com/office/drawing/2014/main" id="{4DE707ED-1D64-8BC2-33F3-A6DD2CED4F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76896" y="1268760"/>
            <a:ext cx="8284589" cy="5171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30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 b="0" i="0">
                <a:solidFill>
                  <a:srgbClr val="25303B"/>
                </a:solidFill>
                <a:latin typeface="Avenir Book" panose="02000503020000020003" pitchFamily="2" charset="0"/>
              </a:defRPr>
            </a:lvl2pPr>
            <a:lvl3pPr marL="914400" indent="0">
              <a:buFont typeface="+mj-lt"/>
              <a:buNone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fr-FR"/>
              <a:t>Cliquez pour ajouter un chapitre</a:t>
            </a:r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3EAD1E66-1024-98C7-1CD3-18826F3484A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7281" y="2098630"/>
            <a:ext cx="1188250" cy="51937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3000" b="1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 b="0" i="0">
                <a:solidFill>
                  <a:srgbClr val="25303B"/>
                </a:solidFill>
                <a:latin typeface="Avenir Book" panose="02000503020000020003" pitchFamily="2" charset="0"/>
              </a:defRPr>
            </a:lvl2pPr>
            <a:lvl3pPr marL="914400" indent="0">
              <a:buFont typeface="+mj-lt"/>
              <a:buNone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19" name="Espace réservé du texte 9">
            <a:extLst>
              <a:ext uri="{FF2B5EF4-FFF2-40B4-BE49-F238E27FC236}">
                <a16:creationId xmlns:a16="http://schemas.microsoft.com/office/drawing/2014/main" id="{B18360BF-2769-7BC5-4DC0-DA934532F9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76896" y="2098630"/>
            <a:ext cx="8284589" cy="5171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30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 b="0" i="0">
                <a:solidFill>
                  <a:srgbClr val="25303B"/>
                </a:solidFill>
                <a:latin typeface="Avenir Book" panose="02000503020000020003" pitchFamily="2" charset="0"/>
              </a:defRPr>
            </a:lvl2pPr>
            <a:lvl3pPr marL="914400" indent="0">
              <a:buFont typeface="+mj-lt"/>
              <a:buNone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fr-FR"/>
              <a:t>Cliquez pour ajouter un chapitre</a:t>
            </a:r>
          </a:p>
        </p:txBody>
      </p:sp>
      <p:sp>
        <p:nvSpPr>
          <p:cNvPr id="20" name="Espace réservé du texte 9">
            <a:extLst>
              <a:ext uri="{FF2B5EF4-FFF2-40B4-BE49-F238E27FC236}">
                <a16:creationId xmlns:a16="http://schemas.microsoft.com/office/drawing/2014/main" id="{26DC1DCC-BBC0-853A-CD64-5D5B58146FA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7281" y="2928500"/>
            <a:ext cx="1188250" cy="51937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3000" b="1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 b="0" i="0">
                <a:solidFill>
                  <a:srgbClr val="25303B"/>
                </a:solidFill>
                <a:latin typeface="Avenir Book" panose="02000503020000020003" pitchFamily="2" charset="0"/>
              </a:defRPr>
            </a:lvl2pPr>
            <a:lvl3pPr marL="914400" indent="0">
              <a:buFont typeface="+mj-lt"/>
              <a:buNone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22" name="Espace réservé du texte 9">
            <a:extLst>
              <a:ext uri="{FF2B5EF4-FFF2-40B4-BE49-F238E27FC236}">
                <a16:creationId xmlns:a16="http://schemas.microsoft.com/office/drawing/2014/main" id="{126E0D95-ECFA-070A-A0A0-3315B95DDB5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76896" y="2928500"/>
            <a:ext cx="8284589" cy="5171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30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 b="0" i="0">
                <a:solidFill>
                  <a:srgbClr val="25303B"/>
                </a:solidFill>
                <a:latin typeface="Avenir Book" panose="02000503020000020003" pitchFamily="2" charset="0"/>
              </a:defRPr>
            </a:lvl2pPr>
            <a:lvl3pPr marL="914400" indent="0">
              <a:buFont typeface="+mj-lt"/>
              <a:buNone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fr-FR"/>
              <a:t>Cliquez pour ajouter un chapitre</a:t>
            </a:r>
          </a:p>
        </p:txBody>
      </p:sp>
      <p:sp>
        <p:nvSpPr>
          <p:cNvPr id="23" name="Espace réservé du texte 9">
            <a:extLst>
              <a:ext uri="{FF2B5EF4-FFF2-40B4-BE49-F238E27FC236}">
                <a16:creationId xmlns:a16="http://schemas.microsoft.com/office/drawing/2014/main" id="{0D8D236E-875F-F0A6-A990-BE447D06610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598521" y="1268760"/>
            <a:ext cx="988089" cy="37702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FontTx/>
              <a:buNone/>
              <a:defRPr sz="20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 b="0" i="0">
                <a:solidFill>
                  <a:srgbClr val="25303B"/>
                </a:solidFill>
                <a:latin typeface="Avenir Book" panose="02000503020000020003" pitchFamily="2" charset="0"/>
              </a:defRPr>
            </a:lvl2pPr>
            <a:lvl3pPr marL="914400" indent="0">
              <a:buFont typeface="+mj-lt"/>
              <a:buNone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fr-FR"/>
              <a:t>p. xx</a:t>
            </a:r>
          </a:p>
        </p:txBody>
      </p:sp>
      <p:sp>
        <p:nvSpPr>
          <p:cNvPr id="24" name="Espace réservé du texte 9">
            <a:extLst>
              <a:ext uri="{FF2B5EF4-FFF2-40B4-BE49-F238E27FC236}">
                <a16:creationId xmlns:a16="http://schemas.microsoft.com/office/drawing/2014/main" id="{B2A6894D-2A95-FE77-FA8D-A014A25FFA3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598521" y="2098630"/>
            <a:ext cx="988089" cy="37702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FontTx/>
              <a:buNone/>
              <a:defRPr sz="20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 b="0" i="0">
                <a:solidFill>
                  <a:srgbClr val="25303B"/>
                </a:solidFill>
                <a:latin typeface="Avenir Book" panose="02000503020000020003" pitchFamily="2" charset="0"/>
              </a:defRPr>
            </a:lvl2pPr>
            <a:lvl3pPr marL="914400" indent="0">
              <a:buFont typeface="+mj-lt"/>
              <a:buNone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fr-FR"/>
              <a:t>p. xx</a:t>
            </a:r>
          </a:p>
        </p:txBody>
      </p:sp>
      <p:sp>
        <p:nvSpPr>
          <p:cNvPr id="25" name="Espace réservé du texte 9">
            <a:extLst>
              <a:ext uri="{FF2B5EF4-FFF2-40B4-BE49-F238E27FC236}">
                <a16:creationId xmlns:a16="http://schemas.microsoft.com/office/drawing/2014/main" id="{4161C219-A420-5BDD-354B-9580E5C12F4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598521" y="2928500"/>
            <a:ext cx="988089" cy="37702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FontTx/>
              <a:buNone/>
              <a:defRPr sz="20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 b="0" i="0">
                <a:solidFill>
                  <a:srgbClr val="25303B"/>
                </a:solidFill>
                <a:latin typeface="Avenir Book" panose="02000503020000020003" pitchFamily="2" charset="0"/>
              </a:defRPr>
            </a:lvl2pPr>
            <a:lvl3pPr marL="914400" indent="0">
              <a:buFont typeface="+mj-lt"/>
              <a:buNone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fr-FR"/>
              <a:t>p. xx</a:t>
            </a:r>
          </a:p>
        </p:txBody>
      </p:sp>
      <p:sp>
        <p:nvSpPr>
          <p:cNvPr id="26" name="Espace réservé du texte 9">
            <a:extLst>
              <a:ext uri="{FF2B5EF4-FFF2-40B4-BE49-F238E27FC236}">
                <a16:creationId xmlns:a16="http://schemas.microsoft.com/office/drawing/2014/main" id="{398238B1-6026-3F02-6707-EEC9E1BDB41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7281" y="3758370"/>
            <a:ext cx="1188250" cy="51937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3000" b="1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 b="0" i="0">
                <a:solidFill>
                  <a:srgbClr val="25303B"/>
                </a:solidFill>
                <a:latin typeface="Avenir Book" panose="02000503020000020003" pitchFamily="2" charset="0"/>
              </a:defRPr>
            </a:lvl2pPr>
            <a:lvl3pPr marL="914400" indent="0">
              <a:buFont typeface="+mj-lt"/>
              <a:buNone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fr-FR"/>
              <a:t>04</a:t>
            </a:r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9868A9-A750-ABB6-8F1F-BB1056BAD7D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176896" y="3758370"/>
            <a:ext cx="8284589" cy="5171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30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 b="0" i="0">
                <a:solidFill>
                  <a:srgbClr val="25303B"/>
                </a:solidFill>
                <a:latin typeface="Avenir Book" panose="02000503020000020003" pitchFamily="2" charset="0"/>
              </a:defRPr>
            </a:lvl2pPr>
            <a:lvl3pPr marL="914400" indent="0">
              <a:buFont typeface="+mj-lt"/>
              <a:buNone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fr-FR"/>
              <a:t>Cliquez pour ajouter un chapitre</a:t>
            </a:r>
          </a:p>
        </p:txBody>
      </p:sp>
      <p:sp>
        <p:nvSpPr>
          <p:cNvPr id="28" name="Espace réservé du texte 9">
            <a:extLst>
              <a:ext uri="{FF2B5EF4-FFF2-40B4-BE49-F238E27FC236}">
                <a16:creationId xmlns:a16="http://schemas.microsoft.com/office/drawing/2014/main" id="{6EE9ADF6-C830-EF80-966F-8353B639898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598521" y="3758370"/>
            <a:ext cx="988089" cy="37702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FontTx/>
              <a:buNone/>
              <a:defRPr sz="20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 b="0" i="0">
                <a:solidFill>
                  <a:srgbClr val="25303B"/>
                </a:solidFill>
                <a:latin typeface="Avenir Book" panose="02000503020000020003" pitchFamily="2" charset="0"/>
              </a:defRPr>
            </a:lvl2pPr>
            <a:lvl3pPr marL="914400" indent="0">
              <a:buFont typeface="+mj-lt"/>
              <a:buNone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fr-FR"/>
              <a:t>p. xx</a:t>
            </a:r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75342908-42F4-EAA8-EF8E-480168A44C6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7281" y="4588240"/>
            <a:ext cx="1188250" cy="51937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3000" b="1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 b="0" i="0">
                <a:solidFill>
                  <a:srgbClr val="25303B"/>
                </a:solidFill>
                <a:latin typeface="Avenir Book" panose="02000503020000020003" pitchFamily="2" charset="0"/>
              </a:defRPr>
            </a:lvl2pPr>
            <a:lvl3pPr marL="914400" indent="0">
              <a:buFont typeface="+mj-lt"/>
              <a:buNone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fr-FR"/>
              <a:t>05</a:t>
            </a:r>
          </a:p>
        </p:txBody>
      </p:sp>
      <p:sp>
        <p:nvSpPr>
          <p:cNvPr id="30" name="Espace réservé du texte 9">
            <a:extLst>
              <a:ext uri="{FF2B5EF4-FFF2-40B4-BE49-F238E27FC236}">
                <a16:creationId xmlns:a16="http://schemas.microsoft.com/office/drawing/2014/main" id="{3560B54B-E0F4-85BD-1577-872D2B0F3D9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176896" y="4588240"/>
            <a:ext cx="8284589" cy="5171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30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 b="0" i="0">
                <a:solidFill>
                  <a:srgbClr val="25303B"/>
                </a:solidFill>
                <a:latin typeface="Avenir Book" panose="02000503020000020003" pitchFamily="2" charset="0"/>
              </a:defRPr>
            </a:lvl2pPr>
            <a:lvl3pPr marL="914400" indent="0">
              <a:buFont typeface="+mj-lt"/>
              <a:buNone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fr-FR"/>
              <a:t>Cliquez pour ajouter un chapitre</a:t>
            </a:r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8F5DF7A8-F84D-55B8-1239-D7D92E9A2AB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98521" y="4588240"/>
            <a:ext cx="988089" cy="37702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FontTx/>
              <a:buNone/>
              <a:defRPr sz="20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 b="0" i="0">
                <a:solidFill>
                  <a:srgbClr val="25303B"/>
                </a:solidFill>
                <a:latin typeface="Avenir Book" panose="02000503020000020003" pitchFamily="2" charset="0"/>
              </a:defRPr>
            </a:lvl2pPr>
            <a:lvl3pPr marL="914400" indent="0">
              <a:buFont typeface="+mj-lt"/>
              <a:buNone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fr-FR"/>
              <a:t>p. xx</a:t>
            </a:r>
          </a:p>
        </p:txBody>
      </p:sp>
      <p:sp>
        <p:nvSpPr>
          <p:cNvPr id="35" name="Espace réservé du texte 9">
            <a:extLst>
              <a:ext uri="{FF2B5EF4-FFF2-40B4-BE49-F238E27FC236}">
                <a16:creationId xmlns:a16="http://schemas.microsoft.com/office/drawing/2014/main" id="{0C8EEC7C-C046-3990-6D4A-A1FD8CE48F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7281" y="5418109"/>
            <a:ext cx="1188250" cy="51937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3000" b="1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 b="0" i="0">
                <a:solidFill>
                  <a:srgbClr val="25303B"/>
                </a:solidFill>
                <a:latin typeface="Avenir Book" panose="02000503020000020003" pitchFamily="2" charset="0"/>
              </a:defRPr>
            </a:lvl2pPr>
            <a:lvl3pPr marL="914400" indent="0">
              <a:buFont typeface="+mj-lt"/>
              <a:buNone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fr-FR"/>
              <a:t>06</a:t>
            </a:r>
          </a:p>
        </p:txBody>
      </p:sp>
      <p:sp>
        <p:nvSpPr>
          <p:cNvPr id="36" name="Espace réservé du texte 9">
            <a:extLst>
              <a:ext uri="{FF2B5EF4-FFF2-40B4-BE49-F238E27FC236}">
                <a16:creationId xmlns:a16="http://schemas.microsoft.com/office/drawing/2014/main" id="{39A72A22-6B59-949E-DDD8-8D4B6BFD155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176896" y="5418109"/>
            <a:ext cx="8284589" cy="5171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30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 b="0" i="0">
                <a:solidFill>
                  <a:srgbClr val="25303B"/>
                </a:solidFill>
                <a:latin typeface="Avenir Book" panose="02000503020000020003" pitchFamily="2" charset="0"/>
              </a:defRPr>
            </a:lvl2pPr>
            <a:lvl3pPr marL="914400" indent="0">
              <a:buFont typeface="+mj-lt"/>
              <a:buNone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fr-FR"/>
              <a:t>Cliquez pour ajouter un chapitre</a:t>
            </a:r>
          </a:p>
        </p:txBody>
      </p:sp>
      <p:sp>
        <p:nvSpPr>
          <p:cNvPr id="37" name="Espace réservé du texte 9">
            <a:extLst>
              <a:ext uri="{FF2B5EF4-FFF2-40B4-BE49-F238E27FC236}">
                <a16:creationId xmlns:a16="http://schemas.microsoft.com/office/drawing/2014/main" id="{8736BA54-A305-892C-2EAA-95E8364CEBA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598521" y="5418109"/>
            <a:ext cx="988089" cy="37702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FontTx/>
              <a:buNone/>
              <a:defRPr sz="2000" b="0" i="0">
                <a:solidFill>
                  <a:srgbClr val="25303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 b="0" i="0">
                <a:solidFill>
                  <a:srgbClr val="25303B"/>
                </a:solidFill>
                <a:latin typeface="Avenir Book" panose="02000503020000020003" pitchFamily="2" charset="0"/>
              </a:defRPr>
            </a:lvl2pPr>
            <a:lvl3pPr marL="914400" indent="0">
              <a:buFont typeface="+mj-lt"/>
              <a:buNone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fr-FR"/>
              <a:t>p. xx</a:t>
            </a:r>
          </a:p>
        </p:txBody>
      </p:sp>
    </p:spTree>
    <p:extLst>
      <p:ext uri="{BB962C8B-B14F-4D97-AF65-F5344CB8AC3E}">
        <p14:creationId xmlns:p14="http://schemas.microsoft.com/office/powerpoint/2010/main" val="454897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 san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9FC31AA2-8F3E-43D7-89AE-BB305AED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802" y="130651"/>
            <a:ext cx="11280853" cy="3850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9410701" y="6105525"/>
            <a:ext cx="2578100" cy="62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3724358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 titre simple san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9FC31AA2-8F3E-43D7-89AE-BB305AED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2224" y="129593"/>
            <a:ext cx="11280853" cy="3850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A29C038B-63C9-41DE-8C9D-07E34B5851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6347" y="1222412"/>
            <a:ext cx="11409143" cy="4832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64B5E5"/>
              </a:buClr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7675" indent="-142875">
              <a:buClr>
                <a:srgbClr val="64B5E5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5350" indent="-228600">
              <a:defRPr sz="160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9448800" y="6191250"/>
            <a:ext cx="248920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2100524798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 titr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9FC31AA2-8F3E-43D7-89AE-BB305AED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2224" y="129593"/>
            <a:ext cx="11280853" cy="3850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A29C038B-63C9-41DE-8C9D-07E34B5851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6347" y="1222412"/>
            <a:ext cx="11409143" cy="4832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64B5E5"/>
              </a:buClr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7675" indent="-142875">
              <a:buClr>
                <a:srgbClr val="64B5E5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5350" indent="-228600">
              <a:defRPr sz="160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83336651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exte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E2186AD5-F354-4227-BE74-B1951BE449E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423864"/>
            <a:ext cx="5502395" cy="41708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8913D0B2-D9CF-CA57-5D72-75F1724946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6223" y="6124689"/>
            <a:ext cx="1603013" cy="31510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tre">
            <a:extLst>
              <a:ext uri="{FF2B5EF4-FFF2-40B4-BE49-F238E27FC236}">
                <a16:creationId xmlns:a16="http://schemas.microsoft.com/office/drawing/2014/main" id="{25086C32-4613-EC50-88AF-D21914B65BE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2765" y="474793"/>
            <a:ext cx="11046471" cy="579208"/>
          </a:xfrm>
          <a:prstGeom prst="rect">
            <a:avLst/>
          </a:prstGeom>
        </p:spPr>
        <p:txBody>
          <a:bodyPr/>
          <a:lstStyle>
            <a:lvl1pPr>
              <a:defRPr sz="2750" b="1">
                <a:solidFill>
                  <a:srgbClr val="2530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01. </a:t>
            </a:r>
            <a:r>
              <a:rPr err="1"/>
              <a:t>Titre</a:t>
            </a:r>
            <a:r>
              <a:rPr lang="fr-FR"/>
              <a:t> partie</a:t>
            </a:r>
            <a:endParaRPr/>
          </a:p>
        </p:txBody>
      </p:sp>
      <p:sp>
        <p:nvSpPr>
          <p:cNvPr id="11" name="Corps">
            <a:extLst>
              <a:ext uri="{FF2B5EF4-FFF2-40B4-BE49-F238E27FC236}">
                <a16:creationId xmlns:a16="http://schemas.microsoft.com/office/drawing/2014/main" id="{C2AA1C0F-F1F9-F812-BCC2-EFA6B012A1A1}"/>
              </a:ext>
            </a:extLst>
          </p:cNvPr>
          <p:cNvSpPr txBox="1">
            <a:spLocks noGrp="1"/>
          </p:cNvSpPr>
          <p:nvPr>
            <p:ph type="body" sz="quarter" idx="12" hasCustomPrompt="1"/>
          </p:nvPr>
        </p:nvSpPr>
        <p:spPr>
          <a:xfrm>
            <a:off x="6096000" y="5729404"/>
            <a:ext cx="3541922" cy="4284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50">
                <a:solidFill>
                  <a:srgbClr val="2530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1200">
                <a:solidFill>
                  <a:schemeClr val="tx2"/>
                </a:solidFill>
              </a:rPr>
              <a:t>Légende</a:t>
            </a:r>
            <a:endParaRPr lang="fr-FR" sz="1750">
              <a:solidFill>
                <a:schemeClr val="tx2"/>
              </a:solidFill>
            </a:endParaRPr>
          </a:p>
        </p:txBody>
      </p:sp>
      <p:sp>
        <p:nvSpPr>
          <p:cNvPr id="12" name="Corps">
            <a:extLst>
              <a:ext uri="{FF2B5EF4-FFF2-40B4-BE49-F238E27FC236}">
                <a16:creationId xmlns:a16="http://schemas.microsoft.com/office/drawing/2014/main" id="{1617700F-80FF-3A17-53E1-13C351F88AAB}"/>
              </a:ext>
            </a:extLst>
          </p:cNvPr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572765" y="2163596"/>
            <a:ext cx="5228931" cy="18265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50">
                <a:solidFill>
                  <a:srgbClr val="2530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1750" err="1">
                <a:solidFill>
                  <a:schemeClr val="tx2"/>
                </a:solidFill>
              </a:rPr>
              <a:t>Lotem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upsum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solor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atiur</a:t>
            </a:r>
            <a:r>
              <a:rPr lang="fr-FR" sz="1750">
                <a:solidFill>
                  <a:schemeClr val="tx2"/>
                </a:solidFill>
              </a:rPr>
              <a:t>, quo officie </a:t>
            </a:r>
            <a:r>
              <a:rPr lang="fr-FR" sz="1750" err="1">
                <a:solidFill>
                  <a:schemeClr val="tx2"/>
                </a:solidFill>
              </a:rPr>
              <a:t>niminim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inctur</a:t>
            </a:r>
            <a:r>
              <a:rPr lang="fr-FR" sz="1750">
                <a:solidFill>
                  <a:schemeClr val="tx2"/>
                </a:solidFill>
              </a:rPr>
              <a:t> a </a:t>
            </a:r>
            <a:r>
              <a:rPr lang="fr-FR" sz="1750" err="1">
                <a:solidFill>
                  <a:schemeClr val="tx2"/>
                </a:solidFill>
              </a:rPr>
              <a:t>iunt</a:t>
            </a:r>
            <a:r>
              <a:rPr lang="fr-FR" sz="1750">
                <a:solidFill>
                  <a:schemeClr val="tx2"/>
                </a:solidFill>
              </a:rPr>
              <a:t> qui </a:t>
            </a:r>
            <a:r>
              <a:rPr lang="fr-FR" sz="1750" err="1">
                <a:solidFill>
                  <a:schemeClr val="tx2"/>
                </a:solidFill>
              </a:rPr>
              <a:t>omnihil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laborum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re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nemporestiis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ullessenis</a:t>
            </a:r>
            <a:r>
              <a:rPr lang="fr-FR" sz="1750">
                <a:solidFill>
                  <a:schemeClr val="tx2"/>
                </a:solidFill>
              </a:rPr>
              <a:t> mo </a:t>
            </a:r>
            <a:r>
              <a:rPr lang="fr-FR" sz="1750" err="1">
                <a:solidFill>
                  <a:schemeClr val="tx2"/>
                </a:solidFill>
              </a:rPr>
              <a:t>delecep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raecaborepre</a:t>
            </a:r>
            <a:r>
              <a:rPr lang="fr-FR" sz="1750">
                <a:solidFill>
                  <a:schemeClr val="tx2"/>
                </a:solidFill>
              </a:rPr>
              <a:t> dis es et </a:t>
            </a:r>
            <a:r>
              <a:rPr lang="fr-FR" sz="1750" err="1">
                <a:solidFill>
                  <a:schemeClr val="tx2"/>
                </a:solidFill>
              </a:rPr>
              <a:t>porendio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mosant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laboreh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endelig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niendiciis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idit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fuga</a:t>
            </a:r>
            <a:r>
              <a:rPr lang="fr-FR" sz="1750">
                <a:solidFill>
                  <a:schemeClr val="tx2"/>
                </a:solidFill>
              </a:rPr>
              <a:t>. Rias et </a:t>
            </a:r>
            <a:r>
              <a:rPr lang="fr-FR" sz="1750" err="1">
                <a:solidFill>
                  <a:schemeClr val="tx2"/>
                </a:solidFill>
              </a:rPr>
              <a:t>peratemo</a:t>
            </a:r>
            <a:r>
              <a:rPr lang="fr-FR" sz="1750">
                <a:solidFill>
                  <a:schemeClr val="tx2"/>
                </a:solidFill>
              </a:rPr>
              <a:t> mo </a:t>
            </a:r>
            <a:r>
              <a:rPr lang="fr-FR" sz="1750" err="1">
                <a:solidFill>
                  <a:schemeClr val="tx2"/>
                </a:solidFill>
              </a:rPr>
              <a:t>beaquas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im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sequam</a:t>
            </a:r>
            <a:r>
              <a:rPr lang="fr-FR" sz="1750">
                <a:solidFill>
                  <a:schemeClr val="tx2"/>
                </a:solidFill>
              </a:rPr>
              <a:t>, </a:t>
            </a:r>
            <a:r>
              <a:rPr lang="fr-FR" sz="1750" err="1">
                <a:solidFill>
                  <a:schemeClr val="tx2"/>
                </a:solidFill>
              </a:rPr>
              <a:t>seresen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ihicati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nvenisq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uisquas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sit</a:t>
            </a:r>
            <a:r>
              <a:rPr lang="fr-FR" sz="1750">
                <a:solidFill>
                  <a:schemeClr val="tx2"/>
                </a:solidFill>
              </a:rPr>
              <a:t>, et </a:t>
            </a:r>
            <a:r>
              <a:rPr lang="fr-FR" sz="1750" err="1">
                <a:solidFill>
                  <a:schemeClr val="tx2"/>
                </a:solidFill>
              </a:rPr>
              <a:t>maionsed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unt</a:t>
            </a:r>
            <a:endParaRPr lang="fr-FR" sz="1750">
              <a:solidFill>
                <a:schemeClr val="tx2"/>
              </a:solidFill>
            </a:endParaRPr>
          </a:p>
        </p:txBody>
      </p:sp>
      <p:sp>
        <p:nvSpPr>
          <p:cNvPr id="13" name="Corps">
            <a:extLst>
              <a:ext uri="{FF2B5EF4-FFF2-40B4-BE49-F238E27FC236}">
                <a16:creationId xmlns:a16="http://schemas.microsoft.com/office/drawing/2014/main" id="{C1B16D61-7056-D5FC-5A5B-7C81093AB604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72765" y="1423865"/>
            <a:ext cx="5228931" cy="579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>
                <a:solidFill>
                  <a:srgbClr val="67B3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1.1 Titre sous-partie</a:t>
            </a:r>
          </a:p>
        </p:txBody>
      </p:sp>
      <p:sp>
        <p:nvSpPr>
          <p:cNvPr id="18" name="Corps">
            <a:extLst>
              <a:ext uri="{FF2B5EF4-FFF2-40B4-BE49-F238E27FC236}">
                <a16:creationId xmlns:a16="http://schemas.microsoft.com/office/drawing/2014/main" id="{DDBD2B35-F3C9-2218-4E81-7573AB59BFCB}"/>
              </a:ext>
            </a:extLst>
          </p:cNvPr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1313577" y="6447254"/>
            <a:ext cx="2929200" cy="418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0">
                <a:solidFill>
                  <a:srgbClr val="67B3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Nom de la présentation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59A4B96-AE70-2216-A8C9-6BA6B2D1FDD5}"/>
              </a:ext>
            </a:extLst>
          </p:cNvPr>
          <p:cNvSpPr txBox="1"/>
          <p:nvPr userDrawn="1"/>
        </p:nvSpPr>
        <p:spPr>
          <a:xfrm>
            <a:off x="1079645" y="6439793"/>
            <a:ext cx="23393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60" rIns="22860" rtlCol="0">
            <a:spAutoFit/>
          </a:bodyPr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50">
                <a:solidFill>
                  <a:srgbClr val="67B3E4"/>
                </a:solidFill>
              </a:rPr>
              <a:t>—</a:t>
            </a:r>
          </a:p>
          <a:p>
            <a:pPr algn="l"/>
            <a:endParaRPr lang="fr-FR" sz="1750">
              <a:solidFill>
                <a:srgbClr val="67B3E4"/>
              </a:solidFill>
            </a:endParaRPr>
          </a:p>
        </p:txBody>
      </p:sp>
      <p:sp>
        <p:nvSpPr>
          <p:cNvPr id="20" name="Numéro de diapositive">
            <a:extLst>
              <a:ext uri="{FF2B5EF4-FFF2-40B4-BE49-F238E27FC236}">
                <a16:creationId xmlns:a16="http://schemas.microsoft.com/office/drawing/2014/main" id="{5DB6A2B3-FF0D-E280-0B99-E81F9C8D23D0}"/>
              </a:ext>
            </a:extLst>
          </p:cNvPr>
          <p:cNvSpPr txBox="1">
            <a:spLocks/>
          </p:cNvSpPr>
          <p:nvPr userDrawn="1"/>
        </p:nvSpPr>
        <p:spPr>
          <a:xfrm>
            <a:off x="681169" y="6439793"/>
            <a:ext cx="506880" cy="41820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828709" rtl="0" eaLnBrk="1" latinLnBrk="0" hangingPunct="1">
              <a:defRPr sz="2500" kern="1200">
                <a:solidFill>
                  <a:srgbClr val="67B3E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fr-FR" sz="1250" smtClean="0"/>
              <a:pPr/>
              <a:t>‹N°›</a:t>
            </a:fld>
            <a:endParaRPr lang="fr-FR" sz="1250"/>
          </a:p>
          <a:p>
            <a:endParaRPr lang="fr-FR" sz="1250"/>
          </a:p>
        </p:txBody>
      </p:sp>
    </p:spTree>
    <p:extLst>
      <p:ext uri="{BB962C8B-B14F-4D97-AF65-F5344CB8AC3E}">
        <p14:creationId xmlns:p14="http://schemas.microsoft.com/office/powerpoint/2010/main" val="23021754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">
            <a:extLst>
              <a:ext uri="{FF2B5EF4-FFF2-40B4-BE49-F238E27FC236}">
                <a16:creationId xmlns:a16="http://schemas.microsoft.com/office/drawing/2014/main" id="{0F77D328-99A5-CBA3-CE77-D93BA5BF4C2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884045" y="1734671"/>
            <a:ext cx="6735191" cy="1694330"/>
          </a:xfrm>
          <a:prstGeom prst="rect">
            <a:avLst/>
          </a:prstGeom>
        </p:spPr>
        <p:txBody>
          <a:bodyPr/>
          <a:lstStyle>
            <a:lvl1pPr>
              <a:defRPr sz="5600" b="1">
                <a:solidFill>
                  <a:srgbClr val="67B3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Nom du </a:t>
            </a:r>
            <a:r>
              <a:rPr err="1"/>
              <a:t>projet</a:t>
            </a:r>
            <a:endParaRPr/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BDEA6284-7AF0-59EA-FC05-947C1F29611F}"/>
              </a:ext>
            </a:extLst>
          </p:cNvPr>
          <p:cNvSpPr/>
          <p:nvPr userDrawn="1"/>
        </p:nvSpPr>
        <p:spPr>
          <a:xfrm>
            <a:off x="0" y="0"/>
            <a:ext cx="4239767" cy="6858000"/>
          </a:xfrm>
          <a:prstGeom prst="rect">
            <a:avLst/>
          </a:prstGeom>
          <a:solidFill>
            <a:srgbClr val="30394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>
              <a:solidFill>
                <a:schemeClr val="accent1"/>
              </a:solidFill>
            </a:endParaRPr>
          </a:p>
        </p:txBody>
      </p:sp>
      <p:pic>
        <p:nvPicPr>
          <p:cNvPr id="9" name="Image 1" descr="Image 1">
            <a:extLst>
              <a:ext uri="{FF2B5EF4-FFF2-40B4-BE49-F238E27FC236}">
                <a16:creationId xmlns:a16="http://schemas.microsoft.com/office/drawing/2014/main" id="{52490523-4DF4-1B33-2D14-69ED5AAEDC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481" y="5817658"/>
            <a:ext cx="2438559" cy="47625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ous-titre 2">
            <a:extLst>
              <a:ext uri="{FF2B5EF4-FFF2-40B4-BE49-F238E27FC236}">
                <a16:creationId xmlns:a16="http://schemas.microsoft.com/office/drawing/2014/main" id="{0D46089D-2C14-E5C4-832B-10AB94AEFC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84045" y="3985005"/>
            <a:ext cx="6735191" cy="11430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4500" b="0" kern="1200" dirty="0">
                <a:solidFill>
                  <a:srgbClr val="67B3E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fr-FR"/>
              <a:t>Sous-titre (optionnel)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C838EA8-E5F5-8E9A-09C2-B6415693D3F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43800" y="5817658"/>
            <a:ext cx="2375436" cy="476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750" kern="120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algn="r"/>
            <a:r>
              <a:rPr lang="fr-FR">
                <a:solidFill>
                  <a:schemeClr val="tx2"/>
                </a:solidFill>
              </a:rPr>
              <a:t>XX/XX/XXXX</a:t>
            </a:r>
          </a:p>
        </p:txBody>
      </p:sp>
      <p:sp>
        <p:nvSpPr>
          <p:cNvPr id="12" name="Titre">
            <a:extLst>
              <a:ext uri="{FF2B5EF4-FFF2-40B4-BE49-F238E27FC236}">
                <a16:creationId xmlns:a16="http://schemas.microsoft.com/office/drawing/2014/main" id="{8BAC0382-E96A-51A5-1DD8-ADF99A3809C9}"/>
              </a:ext>
            </a:extLst>
          </p:cNvPr>
          <p:cNvSpPr txBox="1">
            <a:spLocks/>
          </p:cNvSpPr>
          <p:nvPr userDrawn="1"/>
        </p:nvSpPr>
        <p:spPr>
          <a:xfrm>
            <a:off x="4884045" y="3295352"/>
            <a:ext cx="6735191" cy="486939"/>
          </a:xfrm>
          <a:prstGeom prst="rect">
            <a:avLst/>
          </a:prstGeom>
        </p:spPr>
        <p:txBody>
          <a:bodyPr/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200" b="1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5600">
                <a:solidFill>
                  <a:srgbClr val="67B3E4"/>
                </a:solidFill>
              </a:rPr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22377004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roduction">
    <p:bg>
      <p:bgPr>
        <a:solidFill>
          <a:srgbClr val="F0F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CDB1D578-5A47-C9EE-7B6B-0471717A3511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91658" y="1828800"/>
            <a:ext cx="6065121" cy="758172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4750" b="1" kern="1200" dirty="0">
                <a:solidFill>
                  <a:srgbClr val="67B3E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Introduction</a:t>
            </a:r>
          </a:p>
        </p:txBody>
      </p:sp>
      <p:sp>
        <p:nvSpPr>
          <p:cNvPr id="8" name="Titre">
            <a:extLst>
              <a:ext uri="{FF2B5EF4-FFF2-40B4-BE49-F238E27FC236}">
                <a16:creationId xmlns:a16="http://schemas.microsoft.com/office/drawing/2014/main" id="{62C9163B-2E98-BA78-18F5-EB2586E1AAE3}"/>
              </a:ext>
            </a:extLst>
          </p:cNvPr>
          <p:cNvSpPr txBox="1">
            <a:spLocks/>
          </p:cNvSpPr>
          <p:nvPr userDrawn="1"/>
        </p:nvSpPr>
        <p:spPr>
          <a:xfrm>
            <a:off x="891659" y="2586972"/>
            <a:ext cx="6735191" cy="486939"/>
          </a:xfrm>
          <a:prstGeom prst="rect">
            <a:avLst/>
          </a:prstGeom>
        </p:spPr>
        <p:txBody>
          <a:bodyPr/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200" b="1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4750">
                <a:solidFill>
                  <a:srgbClr val="67B3E4"/>
                </a:solidFill>
              </a:rPr>
              <a:t>—</a:t>
            </a:r>
          </a:p>
        </p:txBody>
      </p:sp>
      <p:sp>
        <p:nvSpPr>
          <p:cNvPr id="9" name="Titre">
            <a:extLst>
              <a:ext uri="{FF2B5EF4-FFF2-40B4-BE49-F238E27FC236}">
                <a16:creationId xmlns:a16="http://schemas.microsoft.com/office/drawing/2014/main" id="{23FB2815-13FD-9CD6-B3BE-09467E30A5E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91658" y="3403111"/>
            <a:ext cx="10180983" cy="1930889"/>
          </a:xfrm>
          <a:prstGeom prst="rect">
            <a:avLst/>
          </a:prstGeom>
        </p:spPr>
        <p:txBody>
          <a:bodyPr/>
          <a:lstStyle>
            <a:lvl1pPr>
              <a:defRPr lang="fr-FR" sz="1750" b="0" kern="1200" dirty="0">
                <a:solidFill>
                  <a:srgbClr val="2530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/>
              <a:t>Texte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718989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-v courte">
    <p:bg>
      <p:bgPr>
        <a:solidFill>
          <a:srgbClr val="F0F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">
            <a:extLst>
              <a:ext uri="{FF2B5EF4-FFF2-40B4-BE49-F238E27FC236}">
                <a16:creationId xmlns:a16="http://schemas.microsoft.com/office/drawing/2014/main" id="{3A48696C-F4D3-8321-D3F4-7C6A00E72B1C}"/>
              </a:ext>
            </a:extLst>
          </p:cNvPr>
          <p:cNvSpPr txBox="1"/>
          <p:nvPr userDrawn="1"/>
        </p:nvSpPr>
        <p:spPr>
          <a:xfrm>
            <a:off x="572765" y="319616"/>
            <a:ext cx="4059695" cy="823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60" rIns="22860">
            <a:spAutoFit/>
          </a:bodyPr>
          <a:lstStyle>
            <a:lvl1pPr algn="l">
              <a:defRPr sz="11200" b="1">
                <a:solidFill>
                  <a:srgbClr val="6AB2E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4750">
                <a:solidFill>
                  <a:srgbClr val="67B3E4"/>
                </a:solidFill>
              </a:rPr>
              <a:t>Sommaire</a:t>
            </a:r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1D6C51A6-4F71-ADA6-A3A8-F8104BB0BE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6223" y="6124689"/>
            <a:ext cx="1603013" cy="31510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5DF33DB8-DC39-756C-E5A5-CBBE82C970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2764" y="3426445"/>
            <a:ext cx="6057068" cy="91508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fr-FR"/>
              <a:t>2.1 Titre Sous partie</a:t>
            </a:r>
          </a:p>
          <a:p>
            <a:r>
              <a:rPr lang="fr-FR"/>
              <a:t>2.2 Titre Sous partie</a:t>
            </a:r>
          </a:p>
          <a:p>
            <a:r>
              <a:rPr lang="fr-FR"/>
              <a:t>2.3 Titre Sous partie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811E7DCC-42F7-CB13-839C-81110C45C362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572763" y="1783045"/>
            <a:ext cx="6057068" cy="907941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1.1 Titre Sous partie</a:t>
            </a:r>
          </a:p>
          <a:p>
            <a:r>
              <a:rPr lang="fr-FR"/>
              <a:t>1.2 Titre Sous partie</a:t>
            </a:r>
          </a:p>
          <a:p>
            <a:r>
              <a:rPr lang="fr-FR"/>
              <a:t>1.3 Titre Sous partie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CAED1CD2-F636-36FC-042E-8EFF1D493BBB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572763" y="5062700"/>
            <a:ext cx="6057068" cy="907941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3.1 Titre Sous partie</a:t>
            </a:r>
          </a:p>
          <a:p>
            <a:r>
              <a:rPr lang="fr-FR"/>
              <a:t>3.2 Titre Sous partie</a:t>
            </a:r>
          </a:p>
          <a:p>
            <a:r>
              <a:rPr lang="fr-FR"/>
              <a:t>3.3 Titre Sous partie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DB7057CF-36DB-09E2-8BBC-C79088ED65D4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827208" y="1783044"/>
            <a:ext cx="951334" cy="907942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p.xx-xx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p.xx-xx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p.xx-xx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A6908C2A-161D-32E3-3F40-0168DC8A52D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6827208" y="3437122"/>
            <a:ext cx="951334" cy="904412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p.xx-xx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p.xx-xx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p.xx-xx </a:t>
            </a:r>
          </a:p>
          <a:p>
            <a:r>
              <a:rPr lang="fr-FR"/>
              <a:t> 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FAA4D640-1BB1-2526-A7EE-EF477D847DD6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6827208" y="5062700"/>
            <a:ext cx="951334" cy="907941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80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p.xx-xx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p.xx-xx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p.xx-xx </a:t>
            </a:r>
          </a:p>
          <a:p>
            <a:r>
              <a:rPr lang="fr-FR"/>
              <a:t> 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C32BA383-4482-A1AC-0A4E-FBBE6A90EC0C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572763" y="1198208"/>
            <a:ext cx="6057068" cy="478340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000" b="1" kern="1200" dirty="0">
                <a:solidFill>
                  <a:srgbClr val="2530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01 Titre partie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2B466675-A2D9-49F6-9B65-C1124A3062D4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572763" y="2853759"/>
            <a:ext cx="6057068" cy="478340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000" b="1" kern="1200" dirty="0">
                <a:solidFill>
                  <a:srgbClr val="2530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02 Titre partie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374D8E0B-E7BF-EEA9-E170-A5F205607C98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580387" y="4490861"/>
            <a:ext cx="6057068" cy="478340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000" b="1" kern="1200" dirty="0">
                <a:solidFill>
                  <a:srgbClr val="2530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03 Titre partie</a:t>
            </a:r>
          </a:p>
        </p:txBody>
      </p:sp>
    </p:spTree>
    <p:extLst>
      <p:ext uri="{BB962C8B-B14F-4D97-AF65-F5344CB8AC3E}">
        <p14:creationId xmlns:p14="http://schemas.microsoft.com/office/powerpoint/2010/main" val="15646722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-v longue">
    <p:bg>
      <p:bgPr>
        <a:solidFill>
          <a:srgbClr val="F0F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">
            <a:extLst>
              <a:ext uri="{FF2B5EF4-FFF2-40B4-BE49-F238E27FC236}">
                <a16:creationId xmlns:a16="http://schemas.microsoft.com/office/drawing/2014/main" id="{72591AB5-6BEF-9654-F4F0-C2920C4EC040}"/>
              </a:ext>
            </a:extLst>
          </p:cNvPr>
          <p:cNvSpPr txBox="1"/>
          <p:nvPr userDrawn="1"/>
        </p:nvSpPr>
        <p:spPr>
          <a:xfrm>
            <a:off x="572765" y="319616"/>
            <a:ext cx="4059695" cy="823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2860" rIns="22860">
            <a:spAutoFit/>
          </a:bodyPr>
          <a:lstStyle>
            <a:lvl1pPr algn="l">
              <a:defRPr sz="11200" b="1">
                <a:solidFill>
                  <a:srgbClr val="6AB2E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4750">
                <a:solidFill>
                  <a:srgbClr val="67B3E4"/>
                </a:solidFill>
              </a:rPr>
              <a:t>Sommaire</a:t>
            </a:r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293669F9-2335-074F-0200-536742CD06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6223" y="6124689"/>
            <a:ext cx="1603013" cy="31510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ous-titre 2">
            <a:extLst>
              <a:ext uri="{FF2B5EF4-FFF2-40B4-BE49-F238E27FC236}">
                <a16:creationId xmlns:a16="http://schemas.microsoft.com/office/drawing/2014/main" id="{A2F26F36-4002-39B5-A928-A4652CE6F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2764" y="3426445"/>
            <a:ext cx="4176191" cy="91508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fr-FR"/>
              <a:t>2.1 Titre Sous partie</a:t>
            </a:r>
          </a:p>
          <a:p>
            <a:r>
              <a:rPr lang="fr-FR"/>
              <a:t>2.2 Titre Sous partie</a:t>
            </a:r>
          </a:p>
          <a:p>
            <a:r>
              <a:rPr lang="fr-FR"/>
              <a:t>2.3 Titre Sous partie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F47BE80-19C8-D088-86C0-6DE3EF824CF2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572764" y="1783045"/>
            <a:ext cx="4176191" cy="907941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1.1 Titre Sous partie</a:t>
            </a:r>
          </a:p>
          <a:p>
            <a:r>
              <a:rPr lang="fr-FR"/>
              <a:t>1.2 Titre Sous partie</a:t>
            </a:r>
          </a:p>
          <a:p>
            <a:r>
              <a:rPr lang="fr-FR"/>
              <a:t>1.3 Titre Sous partie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EBFEB56B-D939-391F-0EAE-952742C6095B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572764" y="5062700"/>
            <a:ext cx="4176191" cy="907941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3.1 Titre Sous partie</a:t>
            </a:r>
          </a:p>
          <a:p>
            <a:r>
              <a:rPr lang="fr-FR"/>
              <a:t>3.2 Titre Sous partie</a:t>
            </a:r>
          </a:p>
          <a:p>
            <a:r>
              <a:rPr lang="fr-FR"/>
              <a:t>3.3 Titre Sous partie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7CF02854-C2C4-DBBD-B837-9CA72712B4F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850362" y="1783044"/>
            <a:ext cx="951334" cy="907942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p.xx-xx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p.xx-xx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p.xx-xx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FBB6DAEA-E8F9-20D3-7A92-D0F4E4447A26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4850362" y="3437122"/>
            <a:ext cx="951334" cy="904412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p.xx-xx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p.xx-xx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p.xx-xx </a:t>
            </a:r>
          </a:p>
          <a:p>
            <a:r>
              <a:rPr lang="fr-FR"/>
              <a:t> 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7CA6D916-D306-301D-3FF7-8DB5B504A5F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850362" y="5062700"/>
            <a:ext cx="951334" cy="907941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80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p.xx-xx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p.xx-xx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p.xx-xx </a:t>
            </a:r>
          </a:p>
          <a:p>
            <a:r>
              <a:rPr lang="fr-FR"/>
              <a:t> 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A3F166C0-4352-E3F2-8469-694620D52AD1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572764" y="1198208"/>
            <a:ext cx="4176191" cy="478340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000" b="1" kern="1200" dirty="0">
                <a:solidFill>
                  <a:srgbClr val="2530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01 Titre partie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FF41E520-6AE2-AFBC-6200-5BE149D8D776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572764" y="2853759"/>
            <a:ext cx="4176191" cy="478340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000" b="1" kern="1200" dirty="0">
                <a:solidFill>
                  <a:srgbClr val="2530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02 Titre partie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2F705039-BCBE-C448-709A-717A99BAD935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580388" y="4490861"/>
            <a:ext cx="4176191" cy="478340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000" b="1" kern="1200" dirty="0">
                <a:solidFill>
                  <a:srgbClr val="2530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03 Titre partie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id="{4C0977A5-8838-B4B6-7AC8-D036E5B3D35F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5895478" y="1783045"/>
            <a:ext cx="4176191" cy="907941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4.1 Titre Sous partie</a:t>
            </a:r>
          </a:p>
          <a:p>
            <a:r>
              <a:rPr lang="fr-FR"/>
              <a:t>4.2 Titre Sous partie</a:t>
            </a:r>
          </a:p>
          <a:p>
            <a:r>
              <a:rPr lang="fr-FR"/>
              <a:t>4.3 Titre Sous partie</a:t>
            </a:r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03FFF1F2-0908-FFD2-5688-599C1FE3B730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5895478" y="5062700"/>
            <a:ext cx="4176191" cy="907941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6.1 Titre Sous partie</a:t>
            </a:r>
          </a:p>
          <a:p>
            <a:r>
              <a:rPr lang="fr-FR"/>
              <a:t>6.2 Titre Sous partie</a:t>
            </a:r>
          </a:p>
          <a:p>
            <a:r>
              <a:rPr lang="fr-FR"/>
              <a:t>6.3 Titre Sous partie</a:t>
            </a:r>
          </a:p>
        </p:txBody>
      </p: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id="{479AE556-E2BD-28DE-F4A1-EA27712C4682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10173076" y="1783044"/>
            <a:ext cx="951334" cy="907942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p.xx-xx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p.xx-xx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p.xx-xx  </a:t>
            </a:r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id="{C9518EBC-33BF-56FD-25E0-92492C7110D8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10173076" y="3426444"/>
            <a:ext cx="951334" cy="915090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p.xx-xx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p.xx-xx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p.xx-xx</a:t>
            </a:r>
          </a:p>
        </p:txBody>
      </p:sp>
      <p:sp>
        <p:nvSpPr>
          <p:cNvPr id="23" name="Espace réservé du texte 3">
            <a:extLst>
              <a:ext uri="{FF2B5EF4-FFF2-40B4-BE49-F238E27FC236}">
                <a16:creationId xmlns:a16="http://schemas.microsoft.com/office/drawing/2014/main" id="{D612446A-94D3-E2FB-991F-FBC9581B0383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10173076" y="5055552"/>
            <a:ext cx="951334" cy="915090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p.xx-xx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p.xx-xx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p.xx-xx</a:t>
            </a:r>
          </a:p>
        </p:txBody>
      </p:sp>
      <p:sp>
        <p:nvSpPr>
          <p:cNvPr id="24" name="Espace réservé du texte 3">
            <a:extLst>
              <a:ext uri="{FF2B5EF4-FFF2-40B4-BE49-F238E27FC236}">
                <a16:creationId xmlns:a16="http://schemas.microsoft.com/office/drawing/2014/main" id="{5A1CACBA-0672-32DA-024A-4AC5210E41A5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5895478" y="1198208"/>
            <a:ext cx="4176191" cy="478340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000" b="1" kern="1200" dirty="0">
                <a:solidFill>
                  <a:srgbClr val="2530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04 Titre partie</a:t>
            </a:r>
          </a:p>
        </p:txBody>
      </p:sp>
      <p:sp>
        <p:nvSpPr>
          <p:cNvPr id="25" name="Espace réservé du texte 3">
            <a:extLst>
              <a:ext uri="{FF2B5EF4-FFF2-40B4-BE49-F238E27FC236}">
                <a16:creationId xmlns:a16="http://schemas.microsoft.com/office/drawing/2014/main" id="{FF58C047-562C-A6ED-5A79-E3E197A6EBD7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5895478" y="2853759"/>
            <a:ext cx="4176191" cy="478340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000" b="1" kern="1200" dirty="0">
                <a:solidFill>
                  <a:srgbClr val="2530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05 Titre partie</a:t>
            </a:r>
          </a:p>
        </p:txBody>
      </p:sp>
      <p:sp>
        <p:nvSpPr>
          <p:cNvPr id="26" name="Espace réservé du texte 3">
            <a:extLst>
              <a:ext uri="{FF2B5EF4-FFF2-40B4-BE49-F238E27FC236}">
                <a16:creationId xmlns:a16="http://schemas.microsoft.com/office/drawing/2014/main" id="{89E71D09-D5E7-369C-C0A1-D96160A3845C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5903102" y="4490861"/>
            <a:ext cx="4176191" cy="478340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000" b="1" kern="1200" dirty="0">
                <a:solidFill>
                  <a:srgbClr val="2530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06 Titre partie</a:t>
            </a:r>
          </a:p>
        </p:txBody>
      </p:sp>
      <p:sp>
        <p:nvSpPr>
          <p:cNvPr id="27" name="Espace réservé du texte 3">
            <a:extLst>
              <a:ext uri="{FF2B5EF4-FFF2-40B4-BE49-F238E27FC236}">
                <a16:creationId xmlns:a16="http://schemas.microsoft.com/office/drawing/2014/main" id="{6A66C5F6-F339-2E94-2D96-9BB9DB5417CE}"/>
              </a:ext>
            </a:extLst>
          </p:cNvPr>
          <p:cNvSpPr>
            <a:spLocks noGrp="1"/>
          </p:cNvSpPr>
          <p:nvPr>
            <p:ph type="body" sz="half" idx="36" hasCustomPrompt="1"/>
          </p:nvPr>
        </p:nvSpPr>
        <p:spPr>
          <a:xfrm>
            <a:off x="5895478" y="3437122"/>
            <a:ext cx="4176191" cy="907941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5.1 Titre Sous partie</a:t>
            </a:r>
          </a:p>
          <a:p>
            <a:r>
              <a:rPr lang="fr-FR"/>
              <a:t>5.2 Titre Sous partie</a:t>
            </a:r>
          </a:p>
          <a:p>
            <a:r>
              <a:rPr lang="fr-FR"/>
              <a:t>5.3 Titre Sous partie</a:t>
            </a:r>
          </a:p>
        </p:txBody>
      </p:sp>
    </p:spTree>
    <p:extLst>
      <p:ext uri="{BB962C8B-B14F-4D97-AF65-F5344CB8AC3E}">
        <p14:creationId xmlns:p14="http://schemas.microsoft.com/office/powerpoint/2010/main" val="26009599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ransition">
    <p:bg>
      <p:bgPr>
        <a:solidFill>
          <a:srgbClr val="67B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">
            <a:extLst>
              <a:ext uri="{FF2B5EF4-FFF2-40B4-BE49-F238E27FC236}">
                <a16:creationId xmlns:a16="http://schemas.microsoft.com/office/drawing/2014/main" id="{8E2EBD98-1C92-30D3-4DA2-1D01077AB0E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91658" y="3403111"/>
            <a:ext cx="10180983" cy="1930889"/>
          </a:xfrm>
          <a:prstGeom prst="rect">
            <a:avLst/>
          </a:prstGeom>
        </p:spPr>
        <p:txBody>
          <a:bodyPr/>
          <a:lstStyle>
            <a:lvl1pPr>
              <a:defRPr lang="fr-FR" sz="4750" b="1" kern="1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/>
              <a:t>Titre Partie</a:t>
            </a:r>
            <a:endParaRPr/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E7858C74-437A-6267-6A8F-0B07B700D1B7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91658" y="1828800"/>
            <a:ext cx="6065121" cy="758172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475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01</a:t>
            </a:r>
          </a:p>
        </p:txBody>
      </p:sp>
      <p:sp>
        <p:nvSpPr>
          <p:cNvPr id="12" name="Titre">
            <a:extLst>
              <a:ext uri="{FF2B5EF4-FFF2-40B4-BE49-F238E27FC236}">
                <a16:creationId xmlns:a16="http://schemas.microsoft.com/office/drawing/2014/main" id="{C2057CF9-D84E-A455-9ECA-4C905A7E2BC5}"/>
              </a:ext>
            </a:extLst>
          </p:cNvPr>
          <p:cNvSpPr txBox="1">
            <a:spLocks/>
          </p:cNvSpPr>
          <p:nvPr userDrawn="1"/>
        </p:nvSpPr>
        <p:spPr>
          <a:xfrm>
            <a:off x="891659" y="2586972"/>
            <a:ext cx="6735191" cy="486939"/>
          </a:xfrm>
          <a:prstGeom prst="rect">
            <a:avLst/>
          </a:prstGeom>
        </p:spPr>
        <p:txBody>
          <a:bodyPr/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200" b="1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4750">
                <a:solidFill>
                  <a:schemeClr val="bg1"/>
                </a:solidFill>
              </a:rPr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11151050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">
            <a:extLst>
              <a:ext uri="{FF2B5EF4-FFF2-40B4-BE49-F238E27FC236}">
                <a16:creationId xmlns:a16="http://schemas.microsoft.com/office/drawing/2014/main" id="{5D5C0240-BA74-A1DC-AF56-7B2B872BC0C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2764" y="474793"/>
            <a:ext cx="11046471" cy="579208"/>
          </a:xfrm>
          <a:prstGeom prst="rect">
            <a:avLst/>
          </a:prstGeom>
        </p:spPr>
        <p:txBody>
          <a:bodyPr/>
          <a:lstStyle>
            <a:lvl1pPr>
              <a:defRPr sz="2750" b="1">
                <a:solidFill>
                  <a:srgbClr val="2530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01. </a:t>
            </a:r>
            <a:r>
              <a:rPr err="1"/>
              <a:t>Titre</a:t>
            </a:r>
            <a:r>
              <a:rPr lang="fr-FR"/>
              <a:t> partie</a:t>
            </a:r>
            <a:endParaRPr/>
          </a:p>
        </p:txBody>
      </p:sp>
      <p:sp>
        <p:nvSpPr>
          <p:cNvPr id="7" name="Corps">
            <a:extLst>
              <a:ext uri="{FF2B5EF4-FFF2-40B4-BE49-F238E27FC236}">
                <a16:creationId xmlns:a16="http://schemas.microsoft.com/office/drawing/2014/main" id="{D6AD06E6-7C61-1918-EFEC-4664F464502D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72765" y="1423865"/>
            <a:ext cx="11046471" cy="579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>
                <a:solidFill>
                  <a:srgbClr val="67B3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1.1 Titre sous-partie</a:t>
            </a:r>
          </a:p>
        </p:txBody>
      </p:sp>
      <p:sp>
        <p:nvSpPr>
          <p:cNvPr id="8" name="Corps">
            <a:extLst>
              <a:ext uri="{FF2B5EF4-FFF2-40B4-BE49-F238E27FC236}">
                <a16:creationId xmlns:a16="http://schemas.microsoft.com/office/drawing/2014/main" id="{37E3726D-419A-DC1A-0A6B-578F2902DA4C}"/>
              </a:ext>
            </a:extLst>
          </p:cNvPr>
          <p:cNvSpPr txBox="1">
            <a:spLocks noGrp="1"/>
          </p:cNvSpPr>
          <p:nvPr>
            <p:ph type="body" sz="quarter" idx="12" hasCustomPrompt="1"/>
          </p:nvPr>
        </p:nvSpPr>
        <p:spPr>
          <a:xfrm>
            <a:off x="572765" y="2163596"/>
            <a:ext cx="5523235" cy="25642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0">
                <a:solidFill>
                  <a:srgbClr val="2530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1750" err="1">
                <a:solidFill>
                  <a:schemeClr val="tx2"/>
                </a:solidFill>
              </a:rPr>
              <a:t>Lotem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upsum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solor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atiur</a:t>
            </a:r>
            <a:r>
              <a:rPr lang="fr-FR" sz="1750">
                <a:solidFill>
                  <a:schemeClr val="tx2"/>
                </a:solidFill>
              </a:rPr>
              <a:t>, quo officie </a:t>
            </a:r>
            <a:r>
              <a:rPr lang="fr-FR" sz="1750" err="1">
                <a:solidFill>
                  <a:schemeClr val="tx2"/>
                </a:solidFill>
              </a:rPr>
              <a:t>niminim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inctur</a:t>
            </a:r>
            <a:r>
              <a:rPr lang="fr-FR" sz="1750">
                <a:solidFill>
                  <a:schemeClr val="tx2"/>
                </a:solidFill>
              </a:rPr>
              <a:t> a </a:t>
            </a:r>
            <a:r>
              <a:rPr lang="fr-FR" sz="1750" err="1">
                <a:solidFill>
                  <a:schemeClr val="tx2"/>
                </a:solidFill>
              </a:rPr>
              <a:t>iunt</a:t>
            </a:r>
            <a:r>
              <a:rPr lang="fr-FR" sz="1750">
                <a:solidFill>
                  <a:schemeClr val="tx2"/>
                </a:solidFill>
              </a:rPr>
              <a:t> qui </a:t>
            </a:r>
            <a:r>
              <a:rPr lang="fr-FR" sz="1750" err="1">
                <a:solidFill>
                  <a:schemeClr val="tx2"/>
                </a:solidFill>
              </a:rPr>
              <a:t>omnihil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laborum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re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nemporestiis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ullessenis</a:t>
            </a:r>
            <a:r>
              <a:rPr lang="fr-FR" sz="1750">
                <a:solidFill>
                  <a:schemeClr val="tx2"/>
                </a:solidFill>
              </a:rPr>
              <a:t> mo </a:t>
            </a:r>
            <a:r>
              <a:rPr lang="fr-FR" sz="1750" err="1">
                <a:solidFill>
                  <a:schemeClr val="tx2"/>
                </a:solidFill>
              </a:rPr>
              <a:t>delecep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raecaborepre</a:t>
            </a:r>
            <a:r>
              <a:rPr lang="fr-FR" sz="1750">
                <a:solidFill>
                  <a:schemeClr val="tx2"/>
                </a:solidFill>
              </a:rPr>
              <a:t> dis es et </a:t>
            </a:r>
            <a:r>
              <a:rPr lang="fr-FR" sz="1750" err="1">
                <a:solidFill>
                  <a:schemeClr val="tx2"/>
                </a:solidFill>
              </a:rPr>
              <a:t>porendio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mosant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laboreh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endelig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niendiciis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idit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fuga</a:t>
            </a:r>
            <a:r>
              <a:rPr lang="fr-FR" sz="1750">
                <a:solidFill>
                  <a:schemeClr val="tx2"/>
                </a:solidFill>
              </a:rPr>
              <a:t>. Rias et </a:t>
            </a:r>
            <a:r>
              <a:rPr lang="fr-FR" sz="1750" err="1">
                <a:solidFill>
                  <a:schemeClr val="tx2"/>
                </a:solidFill>
              </a:rPr>
              <a:t>peratemo</a:t>
            </a:r>
            <a:r>
              <a:rPr lang="fr-FR" sz="1750">
                <a:solidFill>
                  <a:schemeClr val="tx2"/>
                </a:solidFill>
              </a:rPr>
              <a:t> mo </a:t>
            </a:r>
            <a:r>
              <a:rPr lang="fr-FR" sz="1750" err="1">
                <a:solidFill>
                  <a:schemeClr val="tx2"/>
                </a:solidFill>
              </a:rPr>
              <a:t>beaquas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im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sequam</a:t>
            </a:r>
            <a:r>
              <a:rPr lang="fr-FR" sz="1750">
                <a:solidFill>
                  <a:schemeClr val="tx2"/>
                </a:solidFill>
              </a:rPr>
              <a:t>, </a:t>
            </a:r>
            <a:r>
              <a:rPr lang="fr-FR" sz="1750" err="1">
                <a:solidFill>
                  <a:schemeClr val="tx2"/>
                </a:solidFill>
              </a:rPr>
              <a:t>seresen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ihicati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nvenisq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uisquas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sit</a:t>
            </a:r>
            <a:r>
              <a:rPr lang="fr-FR" sz="1750">
                <a:solidFill>
                  <a:schemeClr val="tx2"/>
                </a:solidFill>
              </a:rPr>
              <a:t>, et </a:t>
            </a:r>
            <a:r>
              <a:rPr lang="fr-FR" sz="1750" err="1">
                <a:solidFill>
                  <a:schemeClr val="tx2"/>
                </a:solidFill>
              </a:rPr>
              <a:t>maionsed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unt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quaestionesedme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quias</a:t>
            </a:r>
            <a:endParaRPr lang="fr-FR" sz="1750">
              <a:solidFill>
                <a:schemeClr val="tx2"/>
              </a:solidFill>
            </a:endParaRPr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0F223FC0-01C7-76A4-9897-363026BEE7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6223" y="6124689"/>
            <a:ext cx="1603013" cy="31510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Corps">
            <a:extLst>
              <a:ext uri="{FF2B5EF4-FFF2-40B4-BE49-F238E27FC236}">
                <a16:creationId xmlns:a16="http://schemas.microsoft.com/office/drawing/2014/main" id="{6A65D323-221C-842C-FDE1-79161405E6D4}"/>
              </a:ext>
            </a:extLst>
          </p:cNvPr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313577" y="6447254"/>
            <a:ext cx="2929200" cy="418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0">
                <a:solidFill>
                  <a:srgbClr val="67B3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Nom de la présentation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E5C2C38-40CB-61AC-4771-64EEDC4C9188}"/>
              </a:ext>
            </a:extLst>
          </p:cNvPr>
          <p:cNvSpPr txBox="1"/>
          <p:nvPr userDrawn="1"/>
        </p:nvSpPr>
        <p:spPr>
          <a:xfrm>
            <a:off x="1079645" y="6439793"/>
            <a:ext cx="23393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60" rIns="22860" rtlCol="0">
            <a:spAutoFit/>
          </a:bodyPr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50">
                <a:solidFill>
                  <a:srgbClr val="67B3E4"/>
                </a:solidFill>
              </a:rPr>
              <a:t>—</a:t>
            </a:r>
          </a:p>
          <a:p>
            <a:pPr algn="l"/>
            <a:endParaRPr lang="fr-FR" sz="1750">
              <a:solidFill>
                <a:srgbClr val="67B3E4"/>
              </a:solidFill>
            </a:endParaRPr>
          </a:p>
        </p:txBody>
      </p:sp>
      <p:sp>
        <p:nvSpPr>
          <p:cNvPr id="14" name="Numéro de diapositive">
            <a:extLst>
              <a:ext uri="{FF2B5EF4-FFF2-40B4-BE49-F238E27FC236}">
                <a16:creationId xmlns:a16="http://schemas.microsoft.com/office/drawing/2014/main" id="{60B402DF-D7EE-773F-12CD-09E04E80D54B}"/>
              </a:ext>
            </a:extLst>
          </p:cNvPr>
          <p:cNvSpPr txBox="1">
            <a:spLocks/>
          </p:cNvSpPr>
          <p:nvPr userDrawn="1"/>
        </p:nvSpPr>
        <p:spPr>
          <a:xfrm>
            <a:off x="681169" y="6439793"/>
            <a:ext cx="506880" cy="41820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828709" rtl="0" eaLnBrk="1" latinLnBrk="0" hangingPunct="1">
              <a:defRPr sz="2500" kern="1200">
                <a:solidFill>
                  <a:srgbClr val="67B3E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fr-FR" sz="1250" smtClean="0"/>
              <a:pPr/>
              <a:t>‹N°›</a:t>
            </a:fld>
            <a:endParaRPr lang="fr-FR" sz="1250"/>
          </a:p>
          <a:p>
            <a:endParaRPr lang="fr-FR" sz="1250"/>
          </a:p>
        </p:txBody>
      </p:sp>
    </p:spTree>
    <p:extLst>
      <p:ext uri="{BB962C8B-B14F-4D97-AF65-F5344CB8AC3E}">
        <p14:creationId xmlns:p14="http://schemas.microsoft.com/office/powerpoint/2010/main" val="414414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">
            <a:extLst>
              <a:ext uri="{FF2B5EF4-FFF2-40B4-BE49-F238E27FC236}">
                <a16:creationId xmlns:a16="http://schemas.microsoft.com/office/drawing/2014/main" id="{13F8180E-9A0F-1F4E-90D4-FD4A8350EC7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2764" y="474793"/>
            <a:ext cx="11046471" cy="579208"/>
          </a:xfrm>
          <a:prstGeom prst="rect">
            <a:avLst/>
          </a:prstGeom>
        </p:spPr>
        <p:txBody>
          <a:bodyPr/>
          <a:lstStyle>
            <a:lvl1pPr>
              <a:defRPr sz="275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01. </a:t>
            </a:r>
            <a:r>
              <a:rPr err="1"/>
              <a:t>Titre</a:t>
            </a:r>
            <a:r>
              <a:rPr lang="fr-FR"/>
              <a:t> partie</a:t>
            </a:r>
            <a:endParaRPr/>
          </a:p>
        </p:txBody>
      </p:sp>
      <p:sp>
        <p:nvSpPr>
          <p:cNvPr id="9" name="Corps">
            <a:extLst>
              <a:ext uri="{FF2B5EF4-FFF2-40B4-BE49-F238E27FC236}">
                <a16:creationId xmlns:a16="http://schemas.microsoft.com/office/drawing/2014/main" id="{7763F22D-55BF-EC4F-B73E-DDE6974B53CA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72765" y="1423865"/>
            <a:ext cx="11046471" cy="579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1.1 Titre sous-partie</a:t>
            </a:r>
          </a:p>
        </p:txBody>
      </p:sp>
      <p:sp>
        <p:nvSpPr>
          <p:cNvPr id="14" name="Corps">
            <a:extLst>
              <a:ext uri="{FF2B5EF4-FFF2-40B4-BE49-F238E27FC236}">
                <a16:creationId xmlns:a16="http://schemas.microsoft.com/office/drawing/2014/main" id="{08D2F549-CABE-FC45-9AAD-5AB6FB22B154}"/>
              </a:ext>
            </a:extLst>
          </p:cNvPr>
          <p:cNvSpPr txBox="1">
            <a:spLocks noGrp="1"/>
          </p:cNvSpPr>
          <p:nvPr>
            <p:ph type="body" sz="quarter" idx="12" hasCustomPrompt="1"/>
          </p:nvPr>
        </p:nvSpPr>
        <p:spPr>
          <a:xfrm>
            <a:off x="572765" y="2163596"/>
            <a:ext cx="5523235" cy="25642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1750" err="1">
                <a:solidFill>
                  <a:schemeClr val="tx2"/>
                </a:solidFill>
              </a:rPr>
              <a:t>Lotem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upsum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solor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atiur</a:t>
            </a:r>
            <a:r>
              <a:rPr lang="fr-FR" sz="1750">
                <a:solidFill>
                  <a:schemeClr val="tx2"/>
                </a:solidFill>
              </a:rPr>
              <a:t>, quo officie </a:t>
            </a:r>
            <a:r>
              <a:rPr lang="fr-FR" sz="1750" err="1">
                <a:solidFill>
                  <a:schemeClr val="tx2"/>
                </a:solidFill>
              </a:rPr>
              <a:t>niminim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inctur</a:t>
            </a:r>
            <a:r>
              <a:rPr lang="fr-FR" sz="1750">
                <a:solidFill>
                  <a:schemeClr val="tx2"/>
                </a:solidFill>
              </a:rPr>
              <a:t> a </a:t>
            </a:r>
            <a:r>
              <a:rPr lang="fr-FR" sz="1750" err="1">
                <a:solidFill>
                  <a:schemeClr val="tx2"/>
                </a:solidFill>
              </a:rPr>
              <a:t>iunt</a:t>
            </a:r>
            <a:r>
              <a:rPr lang="fr-FR" sz="1750">
                <a:solidFill>
                  <a:schemeClr val="tx2"/>
                </a:solidFill>
              </a:rPr>
              <a:t> qui </a:t>
            </a:r>
            <a:r>
              <a:rPr lang="fr-FR" sz="1750" err="1">
                <a:solidFill>
                  <a:schemeClr val="tx2"/>
                </a:solidFill>
              </a:rPr>
              <a:t>omnihil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laborum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re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nemporestiis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ullessenis</a:t>
            </a:r>
            <a:r>
              <a:rPr lang="fr-FR" sz="1750">
                <a:solidFill>
                  <a:schemeClr val="tx2"/>
                </a:solidFill>
              </a:rPr>
              <a:t> mo </a:t>
            </a:r>
            <a:r>
              <a:rPr lang="fr-FR" sz="1750" err="1">
                <a:solidFill>
                  <a:schemeClr val="tx2"/>
                </a:solidFill>
              </a:rPr>
              <a:t>delecep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raecaborepre</a:t>
            </a:r>
            <a:r>
              <a:rPr lang="fr-FR" sz="1750">
                <a:solidFill>
                  <a:schemeClr val="tx2"/>
                </a:solidFill>
              </a:rPr>
              <a:t> dis es et </a:t>
            </a:r>
            <a:r>
              <a:rPr lang="fr-FR" sz="1750" err="1">
                <a:solidFill>
                  <a:schemeClr val="tx2"/>
                </a:solidFill>
              </a:rPr>
              <a:t>porendio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mosant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laboreh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endelig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niendiciis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idit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fuga</a:t>
            </a:r>
            <a:r>
              <a:rPr lang="fr-FR" sz="1750">
                <a:solidFill>
                  <a:schemeClr val="tx2"/>
                </a:solidFill>
              </a:rPr>
              <a:t>. Rias et </a:t>
            </a:r>
            <a:r>
              <a:rPr lang="fr-FR" sz="1750" err="1">
                <a:solidFill>
                  <a:schemeClr val="tx2"/>
                </a:solidFill>
              </a:rPr>
              <a:t>peratemo</a:t>
            </a:r>
            <a:r>
              <a:rPr lang="fr-FR" sz="1750">
                <a:solidFill>
                  <a:schemeClr val="tx2"/>
                </a:solidFill>
              </a:rPr>
              <a:t> mo </a:t>
            </a:r>
            <a:r>
              <a:rPr lang="fr-FR" sz="1750" err="1">
                <a:solidFill>
                  <a:schemeClr val="tx2"/>
                </a:solidFill>
              </a:rPr>
              <a:t>beaquas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im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sequam</a:t>
            </a:r>
            <a:r>
              <a:rPr lang="fr-FR" sz="1750">
                <a:solidFill>
                  <a:schemeClr val="tx2"/>
                </a:solidFill>
              </a:rPr>
              <a:t>, </a:t>
            </a:r>
            <a:r>
              <a:rPr lang="fr-FR" sz="1750" err="1">
                <a:solidFill>
                  <a:schemeClr val="tx2"/>
                </a:solidFill>
              </a:rPr>
              <a:t>seresen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ihicati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nvenisq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uisquas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sit</a:t>
            </a:r>
            <a:r>
              <a:rPr lang="fr-FR" sz="1750">
                <a:solidFill>
                  <a:schemeClr val="tx2"/>
                </a:solidFill>
              </a:rPr>
              <a:t>, et </a:t>
            </a:r>
            <a:r>
              <a:rPr lang="fr-FR" sz="1750" err="1">
                <a:solidFill>
                  <a:schemeClr val="tx2"/>
                </a:solidFill>
              </a:rPr>
              <a:t>maionsed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unt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quaestionesedme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quias</a:t>
            </a:r>
            <a:endParaRPr lang="fr-FR" sz="1750">
              <a:solidFill>
                <a:schemeClr val="tx2"/>
              </a:solidFill>
            </a:endParaRPr>
          </a:p>
        </p:txBody>
      </p:sp>
      <p:sp>
        <p:nvSpPr>
          <p:cNvPr id="16" name="Numéro de diapositive">
            <a:extLst>
              <a:ext uri="{FF2B5EF4-FFF2-40B4-BE49-F238E27FC236}">
                <a16:creationId xmlns:a16="http://schemas.microsoft.com/office/drawing/2014/main" id="{B94C5F43-6CA8-A04E-98A2-63217471730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572765" y="6439793"/>
            <a:ext cx="373228" cy="418208"/>
          </a:xfrm>
          <a:prstGeom prst="rect">
            <a:avLst/>
          </a:prstGeom>
        </p:spPr>
        <p:txBody>
          <a:bodyPr/>
          <a:lstStyle>
            <a:lvl1pPr>
              <a:defRPr sz="1250"/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7" name="Image" descr="Image">
            <a:extLst>
              <a:ext uri="{FF2B5EF4-FFF2-40B4-BE49-F238E27FC236}">
                <a16:creationId xmlns:a16="http://schemas.microsoft.com/office/drawing/2014/main" id="{D57D1BCA-4B3D-D246-8020-F8B5F7E4E8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6223" y="6374073"/>
            <a:ext cx="1603013" cy="31510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Corps">
            <a:extLst>
              <a:ext uri="{FF2B5EF4-FFF2-40B4-BE49-F238E27FC236}">
                <a16:creationId xmlns:a16="http://schemas.microsoft.com/office/drawing/2014/main" id="{AE14845D-7512-3A4E-938F-C6A70FEF185F}"/>
              </a:ext>
            </a:extLst>
          </p:cNvPr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179925" y="6447254"/>
            <a:ext cx="2929200" cy="418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Nom de la présentation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9ED7E55-D339-7240-948C-309A31C6B85A}"/>
              </a:ext>
            </a:extLst>
          </p:cNvPr>
          <p:cNvSpPr txBox="1"/>
          <p:nvPr userDrawn="1"/>
        </p:nvSpPr>
        <p:spPr>
          <a:xfrm>
            <a:off x="945993" y="6439793"/>
            <a:ext cx="23393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2860" rIns="22860" rtlCol="0">
            <a:spAutoFit/>
          </a:bodyPr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50"/>
              <a:t>—</a:t>
            </a:r>
          </a:p>
          <a:p>
            <a:pPr algn="l"/>
            <a:endParaRPr lang="fr-FR" sz="175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545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">
            <a:extLst>
              <a:ext uri="{FF2B5EF4-FFF2-40B4-BE49-F238E27FC236}">
                <a16:creationId xmlns:a16="http://schemas.microsoft.com/office/drawing/2014/main" id="{0AA77D8C-144D-F04C-9CF5-886A4A24080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2764" y="474793"/>
            <a:ext cx="11046471" cy="579208"/>
          </a:xfrm>
          <a:prstGeom prst="rect">
            <a:avLst/>
          </a:prstGeom>
        </p:spPr>
        <p:txBody>
          <a:bodyPr/>
          <a:lstStyle>
            <a:lvl1pPr>
              <a:defRPr sz="2750" b="1">
                <a:solidFill>
                  <a:srgbClr val="2530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01. </a:t>
            </a:r>
            <a:r>
              <a:rPr err="1"/>
              <a:t>Titre</a:t>
            </a:r>
            <a:r>
              <a:rPr lang="fr-FR"/>
              <a:t> partie</a:t>
            </a:r>
            <a:endParaRPr/>
          </a:p>
        </p:txBody>
      </p:sp>
      <p:sp>
        <p:nvSpPr>
          <p:cNvPr id="6" name="Corps">
            <a:extLst>
              <a:ext uri="{FF2B5EF4-FFF2-40B4-BE49-F238E27FC236}">
                <a16:creationId xmlns:a16="http://schemas.microsoft.com/office/drawing/2014/main" id="{27A99F42-29E7-8900-ABCC-36E0CAB21465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72765" y="1423865"/>
            <a:ext cx="11046471" cy="579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>
                <a:solidFill>
                  <a:srgbClr val="67B3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1.1 Titre sous-partie</a:t>
            </a:r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2ECFFCC3-B947-2674-D7B2-483254419F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6223" y="6124689"/>
            <a:ext cx="1603013" cy="31510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orps">
            <a:extLst>
              <a:ext uri="{FF2B5EF4-FFF2-40B4-BE49-F238E27FC236}">
                <a16:creationId xmlns:a16="http://schemas.microsoft.com/office/drawing/2014/main" id="{61CC68B9-077E-C31B-6E14-E16FEA18B255}"/>
              </a:ext>
            </a:extLst>
          </p:cNvPr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572764" y="2199430"/>
            <a:ext cx="5422026" cy="3642570"/>
          </a:xfrm>
          <a:prstGeom prst="rect">
            <a:avLst/>
          </a:prstGeom>
        </p:spPr>
        <p:txBody>
          <a:bodyPr/>
          <a:lstStyle>
            <a:lvl1pPr marL="228600" marR="0" indent="-22860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rgbClr val="2530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566" indent="0">
              <a:buNone/>
              <a:defRPr sz="600">
                <a:solidFill>
                  <a:srgbClr val="2530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fr-FR" sz="1750">
                <a:solidFill>
                  <a:schemeClr val="tx2"/>
                </a:solidFill>
              </a:rPr>
              <a:t>Liste</a:t>
            </a:r>
          </a:p>
          <a:p>
            <a:r>
              <a:rPr lang="fr-FR" sz="1750">
                <a:solidFill>
                  <a:schemeClr val="tx2"/>
                </a:solidFill>
              </a:rPr>
              <a:t>Liste</a:t>
            </a:r>
          </a:p>
          <a:p>
            <a:r>
              <a:rPr lang="fr-FR" sz="1750">
                <a:solidFill>
                  <a:schemeClr val="tx2"/>
                </a:solidFill>
              </a:rPr>
              <a:t>Liste</a:t>
            </a:r>
          </a:p>
          <a:p>
            <a:pPr marL="457166" marR="0" lvl="1" indent="-22860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750">
                <a:solidFill>
                  <a:schemeClr val="tx2"/>
                </a:solidFill>
              </a:rPr>
              <a:t>Sous-liste</a:t>
            </a:r>
          </a:p>
          <a:p>
            <a:pPr marL="457166" marR="0" lvl="1" indent="-22860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750">
                <a:solidFill>
                  <a:schemeClr val="tx2"/>
                </a:solidFill>
              </a:rPr>
              <a:t>Sous-liste</a:t>
            </a:r>
          </a:p>
        </p:txBody>
      </p:sp>
      <p:sp>
        <p:nvSpPr>
          <p:cNvPr id="12" name="Corps">
            <a:extLst>
              <a:ext uri="{FF2B5EF4-FFF2-40B4-BE49-F238E27FC236}">
                <a16:creationId xmlns:a16="http://schemas.microsoft.com/office/drawing/2014/main" id="{12BC3709-3380-BD2E-84A9-9946431D0980}"/>
              </a:ext>
            </a:extLst>
          </p:cNvPr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6197210" y="2199430"/>
            <a:ext cx="5422026" cy="3642570"/>
          </a:xfrm>
          <a:prstGeom prst="rect">
            <a:avLst/>
          </a:prstGeom>
        </p:spPr>
        <p:txBody>
          <a:bodyPr/>
          <a:lstStyle>
            <a:lvl1pPr marL="228600" marR="0" indent="-22860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rgbClr val="2530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6" indent="0">
              <a:buNone/>
              <a:defRPr sz="600">
                <a:solidFill>
                  <a:srgbClr val="2530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fr-FR" sz="1750">
                <a:solidFill>
                  <a:schemeClr val="tx2"/>
                </a:solidFill>
              </a:rPr>
              <a:t>Liste</a:t>
            </a:r>
          </a:p>
          <a:p>
            <a:r>
              <a:rPr lang="fr-FR" sz="1750">
                <a:solidFill>
                  <a:schemeClr val="tx2"/>
                </a:solidFill>
              </a:rPr>
              <a:t>Liste</a:t>
            </a:r>
          </a:p>
          <a:p>
            <a:r>
              <a:rPr lang="fr-FR" sz="1750">
                <a:solidFill>
                  <a:schemeClr val="tx2"/>
                </a:solidFill>
              </a:rPr>
              <a:t>Liste</a:t>
            </a:r>
          </a:p>
          <a:p>
            <a:pPr marL="457166" marR="0" lvl="1" indent="-22860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750">
                <a:solidFill>
                  <a:schemeClr val="tx2"/>
                </a:solidFill>
              </a:rPr>
              <a:t>Sous-liste</a:t>
            </a:r>
          </a:p>
          <a:p>
            <a:pPr marL="457166" marR="0" lvl="1" indent="-22860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750">
                <a:solidFill>
                  <a:schemeClr val="tx2"/>
                </a:solidFill>
              </a:rPr>
              <a:t>Sous-liste</a:t>
            </a:r>
          </a:p>
        </p:txBody>
      </p:sp>
      <p:sp>
        <p:nvSpPr>
          <p:cNvPr id="14" name="Corps">
            <a:extLst>
              <a:ext uri="{FF2B5EF4-FFF2-40B4-BE49-F238E27FC236}">
                <a16:creationId xmlns:a16="http://schemas.microsoft.com/office/drawing/2014/main" id="{B68A87EB-6103-1A61-891C-7C2FF6FD873C}"/>
              </a:ext>
            </a:extLst>
          </p:cNvPr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1313577" y="6447254"/>
            <a:ext cx="2929200" cy="418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0">
                <a:solidFill>
                  <a:srgbClr val="67B3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Nom de la présentation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4F2D315-5328-2038-D656-7C6ECA5FE257}"/>
              </a:ext>
            </a:extLst>
          </p:cNvPr>
          <p:cNvSpPr txBox="1"/>
          <p:nvPr userDrawn="1"/>
        </p:nvSpPr>
        <p:spPr>
          <a:xfrm>
            <a:off x="1079645" y="6439793"/>
            <a:ext cx="23393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60" rIns="22860" rtlCol="0">
            <a:spAutoFit/>
          </a:bodyPr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50">
                <a:solidFill>
                  <a:srgbClr val="67B3E4"/>
                </a:solidFill>
              </a:rPr>
              <a:t>—</a:t>
            </a:r>
          </a:p>
          <a:p>
            <a:pPr algn="l"/>
            <a:endParaRPr lang="fr-FR" sz="1750">
              <a:solidFill>
                <a:srgbClr val="67B3E4"/>
              </a:solidFill>
            </a:endParaRPr>
          </a:p>
        </p:txBody>
      </p:sp>
      <p:sp>
        <p:nvSpPr>
          <p:cNvPr id="16" name="Numéro de diapositive">
            <a:extLst>
              <a:ext uri="{FF2B5EF4-FFF2-40B4-BE49-F238E27FC236}">
                <a16:creationId xmlns:a16="http://schemas.microsoft.com/office/drawing/2014/main" id="{096667B6-CA57-E394-9CC5-D8E5737A4AA0}"/>
              </a:ext>
            </a:extLst>
          </p:cNvPr>
          <p:cNvSpPr txBox="1">
            <a:spLocks/>
          </p:cNvSpPr>
          <p:nvPr userDrawn="1"/>
        </p:nvSpPr>
        <p:spPr>
          <a:xfrm>
            <a:off x="681169" y="6439793"/>
            <a:ext cx="506880" cy="41820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828709" rtl="0" eaLnBrk="1" latinLnBrk="0" hangingPunct="1">
              <a:defRPr sz="2500" kern="1200">
                <a:solidFill>
                  <a:srgbClr val="67B3E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fr-FR" sz="1250" smtClean="0"/>
              <a:pPr/>
              <a:t>‹N°›</a:t>
            </a:fld>
            <a:endParaRPr lang="fr-FR" sz="1250"/>
          </a:p>
          <a:p>
            <a:endParaRPr lang="fr-FR" sz="1250"/>
          </a:p>
        </p:txBody>
      </p:sp>
    </p:spTree>
    <p:extLst>
      <p:ext uri="{BB962C8B-B14F-4D97-AF65-F5344CB8AC3E}">
        <p14:creationId xmlns:p14="http://schemas.microsoft.com/office/powerpoint/2010/main" val="1983744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exte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E2186AD5-F354-4227-BE74-B1951BE449E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423864"/>
            <a:ext cx="5502395" cy="41708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8913D0B2-D9CF-CA57-5D72-75F1724946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6223" y="6124689"/>
            <a:ext cx="1603013" cy="31510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tre">
            <a:extLst>
              <a:ext uri="{FF2B5EF4-FFF2-40B4-BE49-F238E27FC236}">
                <a16:creationId xmlns:a16="http://schemas.microsoft.com/office/drawing/2014/main" id="{25086C32-4613-EC50-88AF-D21914B65BE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2765" y="474793"/>
            <a:ext cx="11046471" cy="579208"/>
          </a:xfrm>
          <a:prstGeom prst="rect">
            <a:avLst/>
          </a:prstGeom>
        </p:spPr>
        <p:txBody>
          <a:bodyPr/>
          <a:lstStyle>
            <a:lvl1pPr>
              <a:defRPr sz="2750" b="1">
                <a:solidFill>
                  <a:srgbClr val="2530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01. </a:t>
            </a:r>
            <a:r>
              <a:rPr err="1"/>
              <a:t>Titre</a:t>
            </a:r>
            <a:r>
              <a:rPr lang="fr-FR"/>
              <a:t> partie</a:t>
            </a:r>
            <a:endParaRPr/>
          </a:p>
        </p:txBody>
      </p:sp>
      <p:sp>
        <p:nvSpPr>
          <p:cNvPr id="11" name="Corps">
            <a:extLst>
              <a:ext uri="{FF2B5EF4-FFF2-40B4-BE49-F238E27FC236}">
                <a16:creationId xmlns:a16="http://schemas.microsoft.com/office/drawing/2014/main" id="{C2AA1C0F-F1F9-F812-BCC2-EFA6B012A1A1}"/>
              </a:ext>
            </a:extLst>
          </p:cNvPr>
          <p:cNvSpPr txBox="1">
            <a:spLocks noGrp="1"/>
          </p:cNvSpPr>
          <p:nvPr>
            <p:ph type="body" sz="quarter" idx="12" hasCustomPrompt="1"/>
          </p:nvPr>
        </p:nvSpPr>
        <p:spPr>
          <a:xfrm>
            <a:off x="6096000" y="5729404"/>
            <a:ext cx="3541922" cy="4284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50">
                <a:solidFill>
                  <a:srgbClr val="2530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1200">
                <a:solidFill>
                  <a:schemeClr val="tx2"/>
                </a:solidFill>
              </a:rPr>
              <a:t>Légende</a:t>
            </a:r>
            <a:endParaRPr lang="fr-FR" sz="1750">
              <a:solidFill>
                <a:schemeClr val="tx2"/>
              </a:solidFill>
            </a:endParaRPr>
          </a:p>
        </p:txBody>
      </p:sp>
      <p:sp>
        <p:nvSpPr>
          <p:cNvPr id="12" name="Corps">
            <a:extLst>
              <a:ext uri="{FF2B5EF4-FFF2-40B4-BE49-F238E27FC236}">
                <a16:creationId xmlns:a16="http://schemas.microsoft.com/office/drawing/2014/main" id="{1617700F-80FF-3A17-53E1-13C351F88AAB}"/>
              </a:ext>
            </a:extLst>
          </p:cNvPr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572765" y="2163596"/>
            <a:ext cx="5228931" cy="18265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50">
                <a:solidFill>
                  <a:srgbClr val="2530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1750" err="1">
                <a:solidFill>
                  <a:schemeClr val="tx2"/>
                </a:solidFill>
              </a:rPr>
              <a:t>Lotem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upsum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solor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atiur</a:t>
            </a:r>
            <a:r>
              <a:rPr lang="fr-FR" sz="1750">
                <a:solidFill>
                  <a:schemeClr val="tx2"/>
                </a:solidFill>
              </a:rPr>
              <a:t>, quo officie </a:t>
            </a:r>
            <a:r>
              <a:rPr lang="fr-FR" sz="1750" err="1">
                <a:solidFill>
                  <a:schemeClr val="tx2"/>
                </a:solidFill>
              </a:rPr>
              <a:t>niminim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inctur</a:t>
            </a:r>
            <a:r>
              <a:rPr lang="fr-FR" sz="1750">
                <a:solidFill>
                  <a:schemeClr val="tx2"/>
                </a:solidFill>
              </a:rPr>
              <a:t> a </a:t>
            </a:r>
            <a:r>
              <a:rPr lang="fr-FR" sz="1750" err="1">
                <a:solidFill>
                  <a:schemeClr val="tx2"/>
                </a:solidFill>
              </a:rPr>
              <a:t>iunt</a:t>
            </a:r>
            <a:r>
              <a:rPr lang="fr-FR" sz="1750">
                <a:solidFill>
                  <a:schemeClr val="tx2"/>
                </a:solidFill>
              </a:rPr>
              <a:t> qui </a:t>
            </a:r>
            <a:r>
              <a:rPr lang="fr-FR" sz="1750" err="1">
                <a:solidFill>
                  <a:schemeClr val="tx2"/>
                </a:solidFill>
              </a:rPr>
              <a:t>omnihil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laborum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re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nemporestiis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ullessenis</a:t>
            </a:r>
            <a:r>
              <a:rPr lang="fr-FR" sz="1750">
                <a:solidFill>
                  <a:schemeClr val="tx2"/>
                </a:solidFill>
              </a:rPr>
              <a:t> mo </a:t>
            </a:r>
            <a:r>
              <a:rPr lang="fr-FR" sz="1750" err="1">
                <a:solidFill>
                  <a:schemeClr val="tx2"/>
                </a:solidFill>
              </a:rPr>
              <a:t>delecep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raecaborepre</a:t>
            </a:r>
            <a:r>
              <a:rPr lang="fr-FR" sz="1750">
                <a:solidFill>
                  <a:schemeClr val="tx2"/>
                </a:solidFill>
              </a:rPr>
              <a:t> dis es et </a:t>
            </a:r>
            <a:r>
              <a:rPr lang="fr-FR" sz="1750" err="1">
                <a:solidFill>
                  <a:schemeClr val="tx2"/>
                </a:solidFill>
              </a:rPr>
              <a:t>porendio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mosant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laboreh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endelig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niendiciis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idit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fuga</a:t>
            </a:r>
            <a:r>
              <a:rPr lang="fr-FR" sz="1750">
                <a:solidFill>
                  <a:schemeClr val="tx2"/>
                </a:solidFill>
              </a:rPr>
              <a:t>. Rias et </a:t>
            </a:r>
            <a:r>
              <a:rPr lang="fr-FR" sz="1750" err="1">
                <a:solidFill>
                  <a:schemeClr val="tx2"/>
                </a:solidFill>
              </a:rPr>
              <a:t>peratemo</a:t>
            </a:r>
            <a:r>
              <a:rPr lang="fr-FR" sz="1750">
                <a:solidFill>
                  <a:schemeClr val="tx2"/>
                </a:solidFill>
              </a:rPr>
              <a:t> mo </a:t>
            </a:r>
            <a:r>
              <a:rPr lang="fr-FR" sz="1750" err="1">
                <a:solidFill>
                  <a:schemeClr val="tx2"/>
                </a:solidFill>
              </a:rPr>
              <a:t>beaquas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im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sequam</a:t>
            </a:r>
            <a:r>
              <a:rPr lang="fr-FR" sz="1750">
                <a:solidFill>
                  <a:schemeClr val="tx2"/>
                </a:solidFill>
              </a:rPr>
              <a:t>, </a:t>
            </a:r>
            <a:r>
              <a:rPr lang="fr-FR" sz="1750" err="1">
                <a:solidFill>
                  <a:schemeClr val="tx2"/>
                </a:solidFill>
              </a:rPr>
              <a:t>seresen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ihicati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nvenisq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uisquas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sit</a:t>
            </a:r>
            <a:r>
              <a:rPr lang="fr-FR" sz="1750">
                <a:solidFill>
                  <a:schemeClr val="tx2"/>
                </a:solidFill>
              </a:rPr>
              <a:t>, et </a:t>
            </a:r>
            <a:r>
              <a:rPr lang="fr-FR" sz="1750" err="1">
                <a:solidFill>
                  <a:schemeClr val="tx2"/>
                </a:solidFill>
              </a:rPr>
              <a:t>maionsed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unt</a:t>
            </a:r>
            <a:endParaRPr lang="fr-FR" sz="1750">
              <a:solidFill>
                <a:schemeClr val="tx2"/>
              </a:solidFill>
            </a:endParaRPr>
          </a:p>
        </p:txBody>
      </p:sp>
      <p:sp>
        <p:nvSpPr>
          <p:cNvPr id="13" name="Corps">
            <a:extLst>
              <a:ext uri="{FF2B5EF4-FFF2-40B4-BE49-F238E27FC236}">
                <a16:creationId xmlns:a16="http://schemas.microsoft.com/office/drawing/2014/main" id="{C1B16D61-7056-D5FC-5A5B-7C81093AB604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72765" y="1423865"/>
            <a:ext cx="5228931" cy="579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>
                <a:solidFill>
                  <a:srgbClr val="67B3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1.1 Titre sous-partie</a:t>
            </a:r>
          </a:p>
        </p:txBody>
      </p:sp>
      <p:sp>
        <p:nvSpPr>
          <p:cNvPr id="18" name="Corps">
            <a:extLst>
              <a:ext uri="{FF2B5EF4-FFF2-40B4-BE49-F238E27FC236}">
                <a16:creationId xmlns:a16="http://schemas.microsoft.com/office/drawing/2014/main" id="{DDBD2B35-F3C9-2218-4E81-7573AB59BFCB}"/>
              </a:ext>
            </a:extLst>
          </p:cNvPr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1313577" y="6447254"/>
            <a:ext cx="2929200" cy="418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0">
                <a:solidFill>
                  <a:srgbClr val="67B3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Nom de la présentation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59A4B96-AE70-2216-A8C9-6BA6B2D1FDD5}"/>
              </a:ext>
            </a:extLst>
          </p:cNvPr>
          <p:cNvSpPr txBox="1"/>
          <p:nvPr userDrawn="1"/>
        </p:nvSpPr>
        <p:spPr>
          <a:xfrm>
            <a:off x="1079645" y="6439793"/>
            <a:ext cx="23393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60" rIns="22860" rtlCol="0">
            <a:spAutoFit/>
          </a:bodyPr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50">
                <a:solidFill>
                  <a:srgbClr val="67B3E4"/>
                </a:solidFill>
              </a:rPr>
              <a:t>—</a:t>
            </a:r>
          </a:p>
          <a:p>
            <a:pPr algn="l"/>
            <a:endParaRPr lang="fr-FR" sz="1750">
              <a:solidFill>
                <a:srgbClr val="67B3E4"/>
              </a:solidFill>
            </a:endParaRPr>
          </a:p>
        </p:txBody>
      </p:sp>
      <p:sp>
        <p:nvSpPr>
          <p:cNvPr id="20" name="Numéro de diapositive">
            <a:extLst>
              <a:ext uri="{FF2B5EF4-FFF2-40B4-BE49-F238E27FC236}">
                <a16:creationId xmlns:a16="http://schemas.microsoft.com/office/drawing/2014/main" id="{5DB6A2B3-FF0D-E280-0B99-E81F9C8D23D0}"/>
              </a:ext>
            </a:extLst>
          </p:cNvPr>
          <p:cNvSpPr txBox="1">
            <a:spLocks/>
          </p:cNvSpPr>
          <p:nvPr userDrawn="1"/>
        </p:nvSpPr>
        <p:spPr>
          <a:xfrm>
            <a:off x="681169" y="6439793"/>
            <a:ext cx="506880" cy="41820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828709" rtl="0" eaLnBrk="1" latinLnBrk="0" hangingPunct="1">
              <a:defRPr sz="2500" kern="1200">
                <a:solidFill>
                  <a:srgbClr val="67B3E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fr-FR" sz="1250" smtClean="0"/>
              <a:pPr/>
              <a:t>‹N°›</a:t>
            </a:fld>
            <a:endParaRPr lang="fr-FR" sz="1250"/>
          </a:p>
          <a:p>
            <a:endParaRPr lang="fr-FR" sz="1250"/>
          </a:p>
        </p:txBody>
      </p:sp>
    </p:spTree>
    <p:extLst>
      <p:ext uri="{BB962C8B-B14F-4D97-AF65-F5344CB8AC3E}">
        <p14:creationId xmlns:p14="http://schemas.microsoft.com/office/powerpoint/2010/main" val="1905685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exte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4D796680-D683-5954-6A0F-4AA99C0F58F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983145" y="453857"/>
            <a:ext cx="4636090" cy="2569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rps">
            <a:extLst>
              <a:ext uri="{FF2B5EF4-FFF2-40B4-BE49-F238E27FC236}">
                <a16:creationId xmlns:a16="http://schemas.microsoft.com/office/drawing/2014/main" id="{08AA170E-3045-761D-8EF3-9FA24B609F3F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72765" y="1423865"/>
            <a:ext cx="5996103" cy="579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>
                <a:solidFill>
                  <a:srgbClr val="67B3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1.1 Titre sous-partie</a:t>
            </a:r>
          </a:p>
        </p:txBody>
      </p:sp>
      <p:sp>
        <p:nvSpPr>
          <p:cNvPr id="13" name="Corps">
            <a:extLst>
              <a:ext uri="{FF2B5EF4-FFF2-40B4-BE49-F238E27FC236}">
                <a16:creationId xmlns:a16="http://schemas.microsoft.com/office/drawing/2014/main" id="{D54D7C1D-4537-FC9A-55BF-AFE2930483B2}"/>
              </a:ext>
            </a:extLst>
          </p:cNvPr>
          <p:cNvSpPr txBox="1">
            <a:spLocks noGrp="1"/>
          </p:cNvSpPr>
          <p:nvPr>
            <p:ph type="body" sz="quarter" idx="12" hasCustomPrompt="1"/>
          </p:nvPr>
        </p:nvSpPr>
        <p:spPr>
          <a:xfrm>
            <a:off x="572765" y="2163596"/>
            <a:ext cx="5996103" cy="168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50">
                <a:solidFill>
                  <a:srgbClr val="2530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1750" err="1">
                <a:solidFill>
                  <a:schemeClr val="tx2"/>
                </a:solidFill>
              </a:rPr>
              <a:t>Lotem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upsum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solor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atiur</a:t>
            </a:r>
            <a:r>
              <a:rPr lang="fr-FR" sz="1750">
                <a:solidFill>
                  <a:schemeClr val="tx2"/>
                </a:solidFill>
              </a:rPr>
              <a:t>, quo officie </a:t>
            </a:r>
            <a:r>
              <a:rPr lang="fr-FR" sz="1750" err="1">
                <a:solidFill>
                  <a:schemeClr val="tx2"/>
                </a:solidFill>
              </a:rPr>
              <a:t>niminim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inctur</a:t>
            </a:r>
            <a:r>
              <a:rPr lang="fr-FR" sz="1750">
                <a:solidFill>
                  <a:schemeClr val="tx2"/>
                </a:solidFill>
              </a:rPr>
              <a:t> a </a:t>
            </a:r>
            <a:r>
              <a:rPr lang="fr-FR" sz="1750" err="1">
                <a:solidFill>
                  <a:schemeClr val="tx2"/>
                </a:solidFill>
              </a:rPr>
              <a:t>iunt</a:t>
            </a:r>
            <a:r>
              <a:rPr lang="fr-FR" sz="1750">
                <a:solidFill>
                  <a:schemeClr val="tx2"/>
                </a:solidFill>
              </a:rPr>
              <a:t> qui </a:t>
            </a:r>
            <a:r>
              <a:rPr lang="fr-FR" sz="1750" err="1">
                <a:solidFill>
                  <a:schemeClr val="tx2"/>
                </a:solidFill>
              </a:rPr>
              <a:t>omnihil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laborum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re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nemporestiis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ullessenis</a:t>
            </a:r>
            <a:r>
              <a:rPr lang="fr-FR" sz="1750">
                <a:solidFill>
                  <a:schemeClr val="tx2"/>
                </a:solidFill>
              </a:rPr>
              <a:t> mo </a:t>
            </a:r>
            <a:r>
              <a:rPr lang="fr-FR" sz="1750" err="1">
                <a:solidFill>
                  <a:schemeClr val="tx2"/>
                </a:solidFill>
              </a:rPr>
              <a:t>delecep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raecaborepre</a:t>
            </a:r>
            <a:r>
              <a:rPr lang="fr-FR" sz="1750">
                <a:solidFill>
                  <a:schemeClr val="tx2"/>
                </a:solidFill>
              </a:rPr>
              <a:t> dis es et </a:t>
            </a:r>
            <a:r>
              <a:rPr lang="fr-FR" sz="1750" err="1">
                <a:solidFill>
                  <a:schemeClr val="tx2"/>
                </a:solidFill>
              </a:rPr>
              <a:t>porendio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mosant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laboreh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endelig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niendiciis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idit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fuga</a:t>
            </a:r>
            <a:r>
              <a:rPr lang="fr-FR" sz="1750">
                <a:solidFill>
                  <a:schemeClr val="tx2"/>
                </a:solidFill>
              </a:rPr>
              <a:t>. Rias et </a:t>
            </a:r>
            <a:r>
              <a:rPr lang="fr-FR" sz="1750" err="1">
                <a:solidFill>
                  <a:schemeClr val="tx2"/>
                </a:solidFill>
              </a:rPr>
              <a:t>peratemo</a:t>
            </a:r>
            <a:r>
              <a:rPr lang="fr-FR" sz="1750">
                <a:solidFill>
                  <a:schemeClr val="tx2"/>
                </a:solidFill>
              </a:rPr>
              <a:t> mo </a:t>
            </a:r>
            <a:r>
              <a:rPr lang="fr-FR" sz="1750" err="1">
                <a:solidFill>
                  <a:schemeClr val="tx2"/>
                </a:solidFill>
              </a:rPr>
              <a:t>beaquas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im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sequam</a:t>
            </a:r>
            <a:r>
              <a:rPr lang="fr-FR" sz="1750">
                <a:solidFill>
                  <a:schemeClr val="tx2"/>
                </a:solidFill>
              </a:rPr>
              <a:t>, </a:t>
            </a:r>
            <a:r>
              <a:rPr lang="fr-FR" sz="1750" err="1">
                <a:solidFill>
                  <a:schemeClr val="tx2"/>
                </a:solidFill>
              </a:rPr>
              <a:t>seresen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ihicati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nvenisq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uisquas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sit</a:t>
            </a:r>
            <a:r>
              <a:rPr lang="fr-FR" sz="1750">
                <a:solidFill>
                  <a:schemeClr val="tx2"/>
                </a:solidFill>
              </a:rPr>
              <a:t>, et </a:t>
            </a:r>
            <a:r>
              <a:rPr lang="fr-FR" sz="1750" err="1">
                <a:solidFill>
                  <a:schemeClr val="tx2"/>
                </a:solidFill>
              </a:rPr>
              <a:t>maionsed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unt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quaestionesedme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quias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doluptatquo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illor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sitiaeperio</a:t>
            </a:r>
            <a:r>
              <a:rPr lang="fr-FR" sz="1750">
                <a:solidFill>
                  <a:schemeClr val="tx2"/>
                </a:solidFill>
              </a:rPr>
              <a:t> te</a:t>
            </a:r>
          </a:p>
        </p:txBody>
      </p:sp>
      <p:pic>
        <p:nvPicPr>
          <p:cNvPr id="14" name="Image" descr="Image">
            <a:extLst>
              <a:ext uri="{FF2B5EF4-FFF2-40B4-BE49-F238E27FC236}">
                <a16:creationId xmlns:a16="http://schemas.microsoft.com/office/drawing/2014/main" id="{35EF02D9-1769-6C1B-27E5-D265C2CEDF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6223" y="6124689"/>
            <a:ext cx="1603013" cy="315104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re">
            <a:extLst>
              <a:ext uri="{FF2B5EF4-FFF2-40B4-BE49-F238E27FC236}">
                <a16:creationId xmlns:a16="http://schemas.microsoft.com/office/drawing/2014/main" id="{089C80FF-F69A-7F78-8FA2-B0A31EEA9B1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2765" y="474793"/>
            <a:ext cx="5996103" cy="579208"/>
          </a:xfrm>
          <a:prstGeom prst="rect">
            <a:avLst/>
          </a:prstGeom>
        </p:spPr>
        <p:txBody>
          <a:bodyPr/>
          <a:lstStyle>
            <a:lvl1pPr>
              <a:defRPr sz="2750" b="1">
                <a:solidFill>
                  <a:srgbClr val="2530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01. </a:t>
            </a:r>
            <a:r>
              <a:rPr err="1"/>
              <a:t>Titre</a:t>
            </a:r>
            <a:r>
              <a:rPr lang="fr-FR"/>
              <a:t> partie</a:t>
            </a:r>
            <a:endParaRPr/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EA5BC191-544C-12E8-C6D5-E3A719E3B28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983145" y="3187672"/>
            <a:ext cx="4636090" cy="2569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Corps">
            <a:extLst>
              <a:ext uri="{FF2B5EF4-FFF2-40B4-BE49-F238E27FC236}">
                <a16:creationId xmlns:a16="http://schemas.microsoft.com/office/drawing/2014/main" id="{759402D9-CF54-DE30-CAD0-3F4DDF7FC4ED}"/>
              </a:ext>
            </a:extLst>
          </p:cNvPr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1313577" y="6447254"/>
            <a:ext cx="2929200" cy="418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0">
                <a:solidFill>
                  <a:srgbClr val="67B3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Nom de la présentation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BA1D521-E9F7-6AD8-7A4C-D78AB908D0CF}"/>
              </a:ext>
            </a:extLst>
          </p:cNvPr>
          <p:cNvSpPr txBox="1"/>
          <p:nvPr userDrawn="1"/>
        </p:nvSpPr>
        <p:spPr>
          <a:xfrm>
            <a:off x="1079645" y="6439793"/>
            <a:ext cx="23393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60" rIns="22860" rtlCol="0">
            <a:spAutoFit/>
          </a:bodyPr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50">
                <a:solidFill>
                  <a:srgbClr val="67B3E4"/>
                </a:solidFill>
              </a:rPr>
              <a:t>—</a:t>
            </a:r>
          </a:p>
          <a:p>
            <a:pPr algn="l"/>
            <a:endParaRPr lang="fr-FR" sz="1750">
              <a:solidFill>
                <a:srgbClr val="67B3E4"/>
              </a:solidFill>
            </a:endParaRPr>
          </a:p>
        </p:txBody>
      </p:sp>
      <p:sp>
        <p:nvSpPr>
          <p:cNvPr id="23" name="Numéro de diapositive">
            <a:extLst>
              <a:ext uri="{FF2B5EF4-FFF2-40B4-BE49-F238E27FC236}">
                <a16:creationId xmlns:a16="http://schemas.microsoft.com/office/drawing/2014/main" id="{F8FA085F-BC87-1370-11FA-12AFFC6F4578}"/>
              </a:ext>
            </a:extLst>
          </p:cNvPr>
          <p:cNvSpPr txBox="1">
            <a:spLocks/>
          </p:cNvSpPr>
          <p:nvPr userDrawn="1"/>
        </p:nvSpPr>
        <p:spPr>
          <a:xfrm>
            <a:off x="681169" y="6439793"/>
            <a:ext cx="506880" cy="41820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828709" rtl="0" eaLnBrk="1" latinLnBrk="0" hangingPunct="1">
              <a:defRPr sz="2500" kern="1200">
                <a:solidFill>
                  <a:srgbClr val="67B3E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fr-FR" sz="1250" smtClean="0"/>
              <a:pPr/>
              <a:t>‹N°›</a:t>
            </a:fld>
            <a:endParaRPr lang="fr-FR" sz="1250"/>
          </a:p>
          <a:p>
            <a:endParaRPr lang="fr-FR" sz="1250"/>
          </a:p>
        </p:txBody>
      </p:sp>
    </p:spTree>
    <p:extLst>
      <p:ext uri="{BB962C8B-B14F-4D97-AF65-F5344CB8AC3E}">
        <p14:creationId xmlns:p14="http://schemas.microsoft.com/office/powerpoint/2010/main" val="9725941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gran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B1982B4-5BF0-527C-A0CA-EF7377D6639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72765" y="1787278"/>
            <a:ext cx="11025630" cy="38074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CDAC36D8-543A-04DE-14E1-B2D2CB8821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6223" y="6124689"/>
            <a:ext cx="1603013" cy="31510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re">
            <a:extLst>
              <a:ext uri="{FF2B5EF4-FFF2-40B4-BE49-F238E27FC236}">
                <a16:creationId xmlns:a16="http://schemas.microsoft.com/office/drawing/2014/main" id="{FD4E540A-B696-2DAE-8279-862167F00BB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2764" y="474793"/>
            <a:ext cx="11025630" cy="579208"/>
          </a:xfrm>
          <a:prstGeom prst="rect">
            <a:avLst/>
          </a:prstGeom>
        </p:spPr>
        <p:txBody>
          <a:bodyPr/>
          <a:lstStyle>
            <a:lvl1pPr>
              <a:defRPr sz="2750" b="1">
                <a:solidFill>
                  <a:srgbClr val="2530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01. </a:t>
            </a:r>
            <a:r>
              <a:rPr err="1"/>
              <a:t>Titre</a:t>
            </a:r>
            <a:r>
              <a:rPr lang="fr-FR"/>
              <a:t> partie</a:t>
            </a:r>
            <a:endParaRPr/>
          </a:p>
        </p:txBody>
      </p:sp>
      <p:sp>
        <p:nvSpPr>
          <p:cNvPr id="10" name="Corps">
            <a:extLst>
              <a:ext uri="{FF2B5EF4-FFF2-40B4-BE49-F238E27FC236}">
                <a16:creationId xmlns:a16="http://schemas.microsoft.com/office/drawing/2014/main" id="{0A41BFB8-9C85-1004-5DB3-1B0ED728FF10}"/>
              </a:ext>
            </a:extLst>
          </p:cNvPr>
          <p:cNvSpPr txBox="1">
            <a:spLocks noGrp="1"/>
          </p:cNvSpPr>
          <p:nvPr>
            <p:ph type="body" sz="quarter" idx="12" hasCustomPrompt="1"/>
          </p:nvPr>
        </p:nvSpPr>
        <p:spPr>
          <a:xfrm>
            <a:off x="572764" y="5729404"/>
            <a:ext cx="9065157" cy="4284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5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1200">
                <a:solidFill>
                  <a:schemeClr val="tx2"/>
                </a:solidFill>
              </a:rPr>
              <a:t>Légende</a:t>
            </a:r>
            <a:endParaRPr lang="fr-FR" sz="1750">
              <a:solidFill>
                <a:schemeClr val="tx2"/>
              </a:solidFill>
            </a:endParaRPr>
          </a:p>
        </p:txBody>
      </p:sp>
      <p:sp>
        <p:nvSpPr>
          <p:cNvPr id="11" name="Corps">
            <a:extLst>
              <a:ext uri="{FF2B5EF4-FFF2-40B4-BE49-F238E27FC236}">
                <a16:creationId xmlns:a16="http://schemas.microsoft.com/office/drawing/2014/main" id="{8D1150D2-19B5-EFAB-DFDE-3A09F42455F7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72764" y="1208071"/>
            <a:ext cx="11025630" cy="428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>
                <a:solidFill>
                  <a:srgbClr val="67B3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1.1 Titre sous-partie</a:t>
            </a:r>
          </a:p>
        </p:txBody>
      </p:sp>
      <p:sp>
        <p:nvSpPr>
          <p:cNvPr id="16" name="Corps">
            <a:extLst>
              <a:ext uri="{FF2B5EF4-FFF2-40B4-BE49-F238E27FC236}">
                <a16:creationId xmlns:a16="http://schemas.microsoft.com/office/drawing/2014/main" id="{D7CE6389-F58E-BB14-AB9F-4D4BC68B1FF3}"/>
              </a:ext>
            </a:extLst>
          </p:cNvPr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1313577" y="6447254"/>
            <a:ext cx="2929200" cy="418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0">
                <a:solidFill>
                  <a:srgbClr val="67B3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Nom de la présentation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8927BCE-6DA6-072A-3E78-A111ABCCD0D4}"/>
              </a:ext>
            </a:extLst>
          </p:cNvPr>
          <p:cNvSpPr txBox="1"/>
          <p:nvPr userDrawn="1"/>
        </p:nvSpPr>
        <p:spPr>
          <a:xfrm>
            <a:off x="1079645" y="6439793"/>
            <a:ext cx="23393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60" rIns="22860" rtlCol="0">
            <a:spAutoFit/>
          </a:bodyPr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50">
                <a:solidFill>
                  <a:srgbClr val="67B3E4"/>
                </a:solidFill>
              </a:rPr>
              <a:t>—</a:t>
            </a:r>
          </a:p>
          <a:p>
            <a:pPr algn="l"/>
            <a:endParaRPr lang="fr-FR" sz="1750">
              <a:solidFill>
                <a:srgbClr val="67B3E4"/>
              </a:solidFill>
            </a:endParaRPr>
          </a:p>
        </p:txBody>
      </p:sp>
      <p:sp>
        <p:nvSpPr>
          <p:cNvPr id="18" name="Numéro de diapositive">
            <a:extLst>
              <a:ext uri="{FF2B5EF4-FFF2-40B4-BE49-F238E27FC236}">
                <a16:creationId xmlns:a16="http://schemas.microsoft.com/office/drawing/2014/main" id="{05FEDF67-1253-F03D-76D9-610763E09122}"/>
              </a:ext>
            </a:extLst>
          </p:cNvPr>
          <p:cNvSpPr txBox="1">
            <a:spLocks/>
          </p:cNvSpPr>
          <p:nvPr userDrawn="1"/>
        </p:nvSpPr>
        <p:spPr>
          <a:xfrm>
            <a:off x="681169" y="6439793"/>
            <a:ext cx="506880" cy="41820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828709" rtl="0" eaLnBrk="1" latinLnBrk="0" hangingPunct="1">
              <a:defRPr sz="2500" kern="1200">
                <a:solidFill>
                  <a:srgbClr val="67B3E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fr-FR" sz="1250" smtClean="0"/>
              <a:pPr/>
              <a:t>‹N°›</a:t>
            </a:fld>
            <a:endParaRPr lang="fr-FR" sz="1250"/>
          </a:p>
          <a:p>
            <a:endParaRPr lang="fr-FR" sz="1250"/>
          </a:p>
        </p:txBody>
      </p:sp>
    </p:spTree>
    <p:extLst>
      <p:ext uri="{BB962C8B-B14F-4D97-AF65-F5344CB8AC3E}">
        <p14:creationId xmlns:p14="http://schemas.microsoft.com/office/powerpoint/2010/main" val="29434038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5">
            <a:extLst>
              <a:ext uri="{FF2B5EF4-FFF2-40B4-BE49-F238E27FC236}">
                <a16:creationId xmlns:a16="http://schemas.microsoft.com/office/drawing/2014/main" id="{4985ED50-92D2-75EC-EF9F-139D1E75A8F3}"/>
              </a:ext>
            </a:extLst>
          </p:cNvPr>
          <p:cNvSpPr/>
          <p:nvPr userDrawn="1"/>
        </p:nvSpPr>
        <p:spPr>
          <a:xfrm>
            <a:off x="0" y="0"/>
            <a:ext cx="4239767" cy="6858000"/>
          </a:xfrm>
          <a:prstGeom prst="rect">
            <a:avLst/>
          </a:prstGeom>
          <a:solidFill>
            <a:srgbClr val="30394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pic>
        <p:nvPicPr>
          <p:cNvPr id="8" name="Image 1" descr="Image 1">
            <a:extLst>
              <a:ext uri="{FF2B5EF4-FFF2-40B4-BE49-F238E27FC236}">
                <a16:creationId xmlns:a16="http://schemas.microsoft.com/office/drawing/2014/main" id="{3F1474BD-0BAC-5148-9673-2B4B7423AE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481" y="5817658"/>
            <a:ext cx="2438559" cy="47625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re">
            <a:extLst>
              <a:ext uri="{FF2B5EF4-FFF2-40B4-BE49-F238E27FC236}">
                <a16:creationId xmlns:a16="http://schemas.microsoft.com/office/drawing/2014/main" id="{E96590BC-9F09-FD22-6C1E-98CFA952C0E6}"/>
              </a:ext>
            </a:extLst>
          </p:cNvPr>
          <p:cNvSpPr txBox="1">
            <a:spLocks/>
          </p:cNvSpPr>
          <p:nvPr userDrawn="1"/>
        </p:nvSpPr>
        <p:spPr>
          <a:xfrm>
            <a:off x="4887855" y="2857500"/>
            <a:ext cx="5404202" cy="867834"/>
          </a:xfrm>
          <a:prstGeom prst="rect">
            <a:avLst/>
          </a:prstGeom>
        </p:spPr>
        <p:txBody>
          <a:bodyPr/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200" b="1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4750">
                <a:solidFill>
                  <a:srgbClr val="67B3E4"/>
                </a:solidFill>
              </a:rPr>
              <a:t>Merci</a:t>
            </a:r>
          </a:p>
          <a:p>
            <a:r>
              <a:rPr lang="fr-FR" sz="4750">
                <a:solidFill>
                  <a:srgbClr val="67B3E4"/>
                </a:solidFill>
              </a:rPr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6040229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">
            <a:extLst>
              <a:ext uri="{FF2B5EF4-FFF2-40B4-BE49-F238E27FC236}">
                <a16:creationId xmlns:a16="http://schemas.microsoft.com/office/drawing/2014/main" id="{0F77D328-99A5-CBA3-CE77-D93BA5BF4C2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884045" y="1734671"/>
            <a:ext cx="6735191" cy="1694330"/>
          </a:xfrm>
          <a:prstGeom prst="rect">
            <a:avLst/>
          </a:prstGeom>
        </p:spPr>
        <p:txBody>
          <a:bodyPr/>
          <a:lstStyle>
            <a:lvl1pPr>
              <a:defRPr sz="5600" b="1">
                <a:solidFill>
                  <a:srgbClr val="3313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Nom du </a:t>
            </a:r>
            <a:r>
              <a:rPr err="1"/>
              <a:t>projet</a:t>
            </a:r>
            <a:endParaRPr/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BDEA6284-7AF0-59EA-FC05-947C1F29611F}"/>
              </a:ext>
            </a:extLst>
          </p:cNvPr>
          <p:cNvSpPr/>
          <p:nvPr userDrawn="1"/>
        </p:nvSpPr>
        <p:spPr>
          <a:xfrm>
            <a:off x="0" y="0"/>
            <a:ext cx="4239767" cy="6858000"/>
          </a:xfrm>
          <a:prstGeom prst="rect">
            <a:avLst/>
          </a:prstGeom>
          <a:solidFill>
            <a:srgbClr val="33136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>
              <a:solidFill>
                <a:schemeClr val="accent1"/>
              </a:solidFill>
            </a:endParaRP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0D46089D-2C14-E5C4-832B-10AB94AEFC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84045" y="3985005"/>
            <a:ext cx="6735191" cy="11430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4500" b="0" kern="1200" dirty="0">
                <a:solidFill>
                  <a:srgbClr val="3313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fr-FR"/>
              <a:t>Sous-titre (optionnel)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C838EA8-E5F5-8E9A-09C2-B6415693D3F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43800" y="5817658"/>
            <a:ext cx="2375436" cy="476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750" kern="1200" dirty="0" smtClean="0">
                <a:solidFill>
                  <a:srgbClr val="33136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algn="r"/>
            <a:r>
              <a:rPr lang="fr-FR">
                <a:solidFill>
                  <a:schemeClr val="tx2"/>
                </a:solidFill>
              </a:rPr>
              <a:t>XX/XX/XXXX</a:t>
            </a:r>
          </a:p>
        </p:txBody>
      </p:sp>
      <p:sp>
        <p:nvSpPr>
          <p:cNvPr id="12" name="Titre">
            <a:extLst>
              <a:ext uri="{FF2B5EF4-FFF2-40B4-BE49-F238E27FC236}">
                <a16:creationId xmlns:a16="http://schemas.microsoft.com/office/drawing/2014/main" id="{8BAC0382-E96A-51A5-1DD8-ADF99A3809C9}"/>
              </a:ext>
            </a:extLst>
          </p:cNvPr>
          <p:cNvSpPr txBox="1">
            <a:spLocks/>
          </p:cNvSpPr>
          <p:nvPr userDrawn="1"/>
        </p:nvSpPr>
        <p:spPr>
          <a:xfrm>
            <a:off x="4884045" y="3295352"/>
            <a:ext cx="6735191" cy="486939"/>
          </a:xfrm>
          <a:prstGeom prst="rect">
            <a:avLst/>
          </a:prstGeom>
        </p:spPr>
        <p:txBody>
          <a:bodyPr/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200" b="1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5600">
                <a:solidFill>
                  <a:srgbClr val="331362"/>
                </a:solidFill>
              </a:rPr>
              <a:t>—</a:t>
            </a:r>
          </a:p>
        </p:txBody>
      </p:sp>
      <p:pic>
        <p:nvPicPr>
          <p:cNvPr id="5" name="Image 4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67167EF9-0A7E-1269-CD46-8522371071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44" y="5360759"/>
            <a:ext cx="4077478" cy="116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630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roduction">
    <p:bg>
      <p:bgPr>
        <a:solidFill>
          <a:srgbClr val="331362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CDB1D578-5A47-C9EE-7B6B-0471717A3511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91658" y="1828800"/>
            <a:ext cx="6065121" cy="758172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4750" b="1" kern="1200" dirty="0">
                <a:solidFill>
                  <a:srgbClr val="3313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Introduction</a:t>
            </a:r>
          </a:p>
        </p:txBody>
      </p:sp>
      <p:sp>
        <p:nvSpPr>
          <p:cNvPr id="8" name="Titre">
            <a:extLst>
              <a:ext uri="{FF2B5EF4-FFF2-40B4-BE49-F238E27FC236}">
                <a16:creationId xmlns:a16="http://schemas.microsoft.com/office/drawing/2014/main" id="{62C9163B-2E98-BA78-18F5-EB2586E1AAE3}"/>
              </a:ext>
            </a:extLst>
          </p:cNvPr>
          <p:cNvSpPr txBox="1">
            <a:spLocks/>
          </p:cNvSpPr>
          <p:nvPr userDrawn="1"/>
        </p:nvSpPr>
        <p:spPr>
          <a:xfrm>
            <a:off x="891659" y="2586972"/>
            <a:ext cx="6735191" cy="486939"/>
          </a:xfrm>
          <a:prstGeom prst="rect">
            <a:avLst/>
          </a:prstGeom>
        </p:spPr>
        <p:txBody>
          <a:bodyPr/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200" b="1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4750">
                <a:solidFill>
                  <a:srgbClr val="331362"/>
                </a:solidFill>
              </a:rPr>
              <a:t>—</a:t>
            </a:r>
          </a:p>
        </p:txBody>
      </p:sp>
      <p:sp>
        <p:nvSpPr>
          <p:cNvPr id="9" name="Titre">
            <a:extLst>
              <a:ext uri="{FF2B5EF4-FFF2-40B4-BE49-F238E27FC236}">
                <a16:creationId xmlns:a16="http://schemas.microsoft.com/office/drawing/2014/main" id="{23FB2815-13FD-9CD6-B3BE-09467E30A5E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91658" y="3403111"/>
            <a:ext cx="10180983" cy="1930889"/>
          </a:xfrm>
          <a:prstGeom prst="rect">
            <a:avLst/>
          </a:prstGeom>
        </p:spPr>
        <p:txBody>
          <a:bodyPr/>
          <a:lstStyle>
            <a:lvl1pPr>
              <a:defRPr lang="fr-FR" sz="1750" b="0" kern="1200" dirty="0">
                <a:solidFill>
                  <a:srgbClr val="33136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/>
              <a:t>Texte</a:t>
            </a:r>
            <a:endParaRPr/>
          </a:p>
        </p:txBody>
      </p:sp>
      <p:pic>
        <p:nvPicPr>
          <p:cNvPr id="2" name="Image 1" descr="Une image contenant capture d’écran, Police, Graphique, cercle&#10;&#10;Description générée automatiquement">
            <a:extLst>
              <a:ext uri="{FF2B5EF4-FFF2-40B4-BE49-F238E27FC236}">
                <a16:creationId xmlns:a16="http://schemas.microsoft.com/office/drawing/2014/main" id="{D2E1463D-A03B-84CB-5695-230187D89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9431" y="5970641"/>
            <a:ext cx="2595223" cy="74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945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-v courte">
    <p:bg>
      <p:bgPr>
        <a:solidFill>
          <a:srgbClr val="331362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">
            <a:extLst>
              <a:ext uri="{FF2B5EF4-FFF2-40B4-BE49-F238E27FC236}">
                <a16:creationId xmlns:a16="http://schemas.microsoft.com/office/drawing/2014/main" id="{3A48696C-F4D3-8321-D3F4-7C6A00E72B1C}"/>
              </a:ext>
            </a:extLst>
          </p:cNvPr>
          <p:cNvSpPr txBox="1"/>
          <p:nvPr userDrawn="1"/>
        </p:nvSpPr>
        <p:spPr>
          <a:xfrm>
            <a:off x="572765" y="319616"/>
            <a:ext cx="4059695" cy="823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60" rIns="22860">
            <a:spAutoFit/>
          </a:bodyPr>
          <a:lstStyle>
            <a:lvl1pPr algn="l">
              <a:defRPr sz="11200" b="1">
                <a:solidFill>
                  <a:srgbClr val="6AB2E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4750">
                <a:solidFill>
                  <a:srgbClr val="67B3E4"/>
                </a:solidFill>
              </a:rPr>
              <a:t>Sommaire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5DF33DB8-DC39-756C-E5A5-CBBE82C970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2764" y="3426445"/>
            <a:ext cx="6057068" cy="91508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fr-FR"/>
              <a:t>2.1 Titre Sous partie</a:t>
            </a:r>
          </a:p>
          <a:p>
            <a:r>
              <a:rPr lang="fr-FR"/>
              <a:t>2.2 Titre Sous partie</a:t>
            </a:r>
          </a:p>
          <a:p>
            <a:r>
              <a:rPr lang="fr-FR"/>
              <a:t>2.3 Titre Sous partie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811E7DCC-42F7-CB13-839C-81110C45C362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572763" y="1783045"/>
            <a:ext cx="6057068" cy="907941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1.1 Titre Sous partie</a:t>
            </a:r>
          </a:p>
          <a:p>
            <a:r>
              <a:rPr lang="fr-FR"/>
              <a:t>1.2 Titre Sous partie</a:t>
            </a:r>
          </a:p>
          <a:p>
            <a:r>
              <a:rPr lang="fr-FR"/>
              <a:t>1.3 Titre Sous partie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CAED1CD2-F636-36FC-042E-8EFF1D493BBB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572763" y="5062700"/>
            <a:ext cx="6057068" cy="907941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3.1 Titre Sous partie</a:t>
            </a:r>
          </a:p>
          <a:p>
            <a:r>
              <a:rPr lang="fr-FR"/>
              <a:t>3.2 Titre Sous partie</a:t>
            </a:r>
          </a:p>
          <a:p>
            <a:r>
              <a:rPr lang="fr-FR"/>
              <a:t>3.3 Titre Sous partie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DB7057CF-36DB-09E2-8BBC-C79088ED65D4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827208" y="1783044"/>
            <a:ext cx="951334" cy="907942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p.xx-xx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p.xx-xx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p.xx-xx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A6908C2A-161D-32E3-3F40-0168DC8A52D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6827208" y="3437122"/>
            <a:ext cx="951334" cy="904412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p.xx-xx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p.xx-xx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p.xx-xx </a:t>
            </a:r>
          </a:p>
          <a:p>
            <a:r>
              <a:rPr lang="fr-FR"/>
              <a:t> 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FAA4D640-1BB1-2526-A7EE-EF477D847DD6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6827208" y="5062700"/>
            <a:ext cx="951334" cy="907941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80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p.xx-xx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p.xx-xx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p.xx-xx </a:t>
            </a:r>
          </a:p>
          <a:p>
            <a:r>
              <a:rPr lang="fr-FR"/>
              <a:t> 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C32BA383-4482-A1AC-0A4E-FBBE6A90EC0C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572763" y="1198208"/>
            <a:ext cx="6057068" cy="478340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000" b="1" kern="1200" dirty="0">
                <a:solidFill>
                  <a:srgbClr val="2530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01 Titre partie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2B466675-A2D9-49F6-9B65-C1124A3062D4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572763" y="2853759"/>
            <a:ext cx="6057068" cy="478340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000" b="1" kern="1200" dirty="0">
                <a:solidFill>
                  <a:srgbClr val="2530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02 Titre partie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374D8E0B-E7BF-EEA9-E170-A5F205607C98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580387" y="4490861"/>
            <a:ext cx="6057068" cy="478340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000" b="1" kern="1200" dirty="0">
                <a:solidFill>
                  <a:srgbClr val="2530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03 Titre partie</a:t>
            </a:r>
          </a:p>
        </p:txBody>
      </p:sp>
      <p:pic>
        <p:nvPicPr>
          <p:cNvPr id="3" name="Image 2" descr="Une image contenant capture d’écran, Police, Graphique, cercle&#10;&#10;Description générée automatiquement">
            <a:extLst>
              <a:ext uri="{FF2B5EF4-FFF2-40B4-BE49-F238E27FC236}">
                <a16:creationId xmlns:a16="http://schemas.microsoft.com/office/drawing/2014/main" id="{D32F0CBD-51E4-5E24-654E-EABB798D48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9431" y="5970641"/>
            <a:ext cx="2595223" cy="74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758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-v longue">
    <p:bg>
      <p:bgPr>
        <a:solidFill>
          <a:srgbClr val="F0F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">
            <a:extLst>
              <a:ext uri="{FF2B5EF4-FFF2-40B4-BE49-F238E27FC236}">
                <a16:creationId xmlns:a16="http://schemas.microsoft.com/office/drawing/2014/main" id="{72591AB5-6BEF-9654-F4F0-C2920C4EC040}"/>
              </a:ext>
            </a:extLst>
          </p:cNvPr>
          <p:cNvSpPr txBox="1"/>
          <p:nvPr userDrawn="1"/>
        </p:nvSpPr>
        <p:spPr>
          <a:xfrm>
            <a:off x="572765" y="319616"/>
            <a:ext cx="4059695" cy="823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2860" rIns="22860">
            <a:spAutoFit/>
          </a:bodyPr>
          <a:lstStyle>
            <a:lvl1pPr algn="l">
              <a:defRPr sz="11200" b="1">
                <a:solidFill>
                  <a:srgbClr val="6AB2E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4750">
                <a:solidFill>
                  <a:srgbClr val="67B3E4"/>
                </a:solidFill>
              </a:rPr>
              <a:t>Sommaire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A2F26F36-4002-39B5-A928-A4652CE6F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2764" y="3426445"/>
            <a:ext cx="4176191" cy="91508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fr-FR"/>
              <a:t>2.1 Titre Sous partie</a:t>
            </a:r>
          </a:p>
          <a:p>
            <a:r>
              <a:rPr lang="fr-FR"/>
              <a:t>2.2 Titre Sous partie</a:t>
            </a:r>
          </a:p>
          <a:p>
            <a:r>
              <a:rPr lang="fr-FR"/>
              <a:t>2.3 Titre Sous partie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F47BE80-19C8-D088-86C0-6DE3EF824CF2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572764" y="1783045"/>
            <a:ext cx="4176191" cy="907941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1.1 Titre Sous partie</a:t>
            </a:r>
          </a:p>
          <a:p>
            <a:r>
              <a:rPr lang="fr-FR"/>
              <a:t>1.2 Titre Sous partie</a:t>
            </a:r>
          </a:p>
          <a:p>
            <a:r>
              <a:rPr lang="fr-FR"/>
              <a:t>1.3 Titre Sous partie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EBFEB56B-D939-391F-0EAE-952742C6095B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572764" y="5062700"/>
            <a:ext cx="4176191" cy="907941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3.1 Titre Sous partie</a:t>
            </a:r>
          </a:p>
          <a:p>
            <a:r>
              <a:rPr lang="fr-FR"/>
              <a:t>3.2 Titre Sous partie</a:t>
            </a:r>
          </a:p>
          <a:p>
            <a:r>
              <a:rPr lang="fr-FR"/>
              <a:t>3.3 Titre Sous partie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7CF02854-C2C4-DBBD-B837-9CA72712B4F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850362" y="1783044"/>
            <a:ext cx="951334" cy="907942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p.xx-xx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p.xx-xx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p.xx-xx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FBB6DAEA-E8F9-20D3-7A92-D0F4E4447A26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4850362" y="3437122"/>
            <a:ext cx="951334" cy="904412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p.xx-xx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p.xx-xx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p.xx-xx </a:t>
            </a:r>
          </a:p>
          <a:p>
            <a:r>
              <a:rPr lang="fr-FR"/>
              <a:t> 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7CA6D916-D306-301D-3FF7-8DB5B504A5F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850362" y="5062700"/>
            <a:ext cx="951334" cy="907941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80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p.xx-xx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p.xx-xx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p.xx-xx </a:t>
            </a:r>
          </a:p>
          <a:p>
            <a:r>
              <a:rPr lang="fr-FR"/>
              <a:t> 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A3F166C0-4352-E3F2-8469-694620D52AD1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572764" y="1198208"/>
            <a:ext cx="4176191" cy="478340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000" b="1" kern="1200" dirty="0">
                <a:solidFill>
                  <a:srgbClr val="2530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01 Titre partie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FF41E520-6AE2-AFBC-6200-5BE149D8D776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572764" y="2853759"/>
            <a:ext cx="4176191" cy="478340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000" b="1" kern="1200" dirty="0">
                <a:solidFill>
                  <a:srgbClr val="2530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02 Titre partie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2F705039-BCBE-C448-709A-717A99BAD935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580388" y="4490861"/>
            <a:ext cx="4176191" cy="478340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000" b="1" kern="1200" dirty="0">
                <a:solidFill>
                  <a:srgbClr val="2530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03 Titre partie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id="{4C0977A5-8838-B4B6-7AC8-D036E5B3D35F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5895478" y="1783045"/>
            <a:ext cx="4176191" cy="907941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4.1 Titre Sous partie</a:t>
            </a:r>
          </a:p>
          <a:p>
            <a:r>
              <a:rPr lang="fr-FR"/>
              <a:t>4.2 Titre Sous partie</a:t>
            </a:r>
          </a:p>
          <a:p>
            <a:r>
              <a:rPr lang="fr-FR"/>
              <a:t>4.3 Titre Sous partie</a:t>
            </a:r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03FFF1F2-0908-FFD2-5688-599C1FE3B730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5895478" y="5062700"/>
            <a:ext cx="4176191" cy="907941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6.1 Titre Sous partie</a:t>
            </a:r>
          </a:p>
          <a:p>
            <a:r>
              <a:rPr lang="fr-FR"/>
              <a:t>6.2 Titre Sous partie</a:t>
            </a:r>
          </a:p>
          <a:p>
            <a:r>
              <a:rPr lang="fr-FR"/>
              <a:t>6.3 Titre Sous partie</a:t>
            </a:r>
          </a:p>
        </p:txBody>
      </p: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id="{479AE556-E2BD-28DE-F4A1-EA27712C4682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10173076" y="1783044"/>
            <a:ext cx="951334" cy="907942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p.xx-xx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p.xx-xx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p.xx-xx  </a:t>
            </a:r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id="{C9518EBC-33BF-56FD-25E0-92492C7110D8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10173076" y="3426444"/>
            <a:ext cx="951334" cy="915090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p.xx-xx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p.xx-xx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p.xx-xx</a:t>
            </a:r>
          </a:p>
        </p:txBody>
      </p:sp>
      <p:sp>
        <p:nvSpPr>
          <p:cNvPr id="23" name="Espace réservé du texte 3">
            <a:extLst>
              <a:ext uri="{FF2B5EF4-FFF2-40B4-BE49-F238E27FC236}">
                <a16:creationId xmlns:a16="http://schemas.microsoft.com/office/drawing/2014/main" id="{D612446A-94D3-E2FB-991F-FBC9581B0383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10173076" y="5055552"/>
            <a:ext cx="951334" cy="915090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p.xx-xx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p.xx-xx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p.xx-xx</a:t>
            </a:r>
          </a:p>
        </p:txBody>
      </p:sp>
      <p:sp>
        <p:nvSpPr>
          <p:cNvPr id="24" name="Espace réservé du texte 3">
            <a:extLst>
              <a:ext uri="{FF2B5EF4-FFF2-40B4-BE49-F238E27FC236}">
                <a16:creationId xmlns:a16="http://schemas.microsoft.com/office/drawing/2014/main" id="{5A1CACBA-0672-32DA-024A-4AC5210E41A5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5895478" y="1198208"/>
            <a:ext cx="4176191" cy="478340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000" b="1" kern="1200" dirty="0">
                <a:solidFill>
                  <a:srgbClr val="2530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04 Titre partie</a:t>
            </a:r>
          </a:p>
        </p:txBody>
      </p:sp>
      <p:sp>
        <p:nvSpPr>
          <p:cNvPr id="25" name="Espace réservé du texte 3">
            <a:extLst>
              <a:ext uri="{FF2B5EF4-FFF2-40B4-BE49-F238E27FC236}">
                <a16:creationId xmlns:a16="http://schemas.microsoft.com/office/drawing/2014/main" id="{FF58C047-562C-A6ED-5A79-E3E197A6EBD7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5895478" y="2853759"/>
            <a:ext cx="4176191" cy="478340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000" b="1" kern="1200" dirty="0">
                <a:solidFill>
                  <a:srgbClr val="2530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05 Titre partie</a:t>
            </a:r>
          </a:p>
        </p:txBody>
      </p:sp>
      <p:sp>
        <p:nvSpPr>
          <p:cNvPr id="26" name="Espace réservé du texte 3">
            <a:extLst>
              <a:ext uri="{FF2B5EF4-FFF2-40B4-BE49-F238E27FC236}">
                <a16:creationId xmlns:a16="http://schemas.microsoft.com/office/drawing/2014/main" id="{89E71D09-D5E7-369C-C0A1-D96160A3845C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5903102" y="4490861"/>
            <a:ext cx="4176191" cy="478340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000" b="1" kern="1200" dirty="0">
                <a:solidFill>
                  <a:srgbClr val="2530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06 Titre partie</a:t>
            </a:r>
          </a:p>
        </p:txBody>
      </p:sp>
      <p:sp>
        <p:nvSpPr>
          <p:cNvPr id="27" name="Espace réservé du texte 3">
            <a:extLst>
              <a:ext uri="{FF2B5EF4-FFF2-40B4-BE49-F238E27FC236}">
                <a16:creationId xmlns:a16="http://schemas.microsoft.com/office/drawing/2014/main" id="{6A66C5F6-F339-2E94-2D96-9BB9DB5417CE}"/>
              </a:ext>
            </a:extLst>
          </p:cNvPr>
          <p:cNvSpPr>
            <a:spLocks noGrp="1"/>
          </p:cNvSpPr>
          <p:nvPr>
            <p:ph type="body" sz="half" idx="36" hasCustomPrompt="1"/>
          </p:nvPr>
        </p:nvSpPr>
        <p:spPr>
          <a:xfrm>
            <a:off x="5895478" y="3437122"/>
            <a:ext cx="4176191" cy="907941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5.1 Titre Sous partie</a:t>
            </a:r>
          </a:p>
          <a:p>
            <a:r>
              <a:rPr lang="fr-FR"/>
              <a:t>5.2 Titre Sous partie</a:t>
            </a:r>
          </a:p>
          <a:p>
            <a:r>
              <a:rPr lang="fr-FR"/>
              <a:t>5.3 Titre Sous partie</a:t>
            </a:r>
          </a:p>
        </p:txBody>
      </p:sp>
      <p:pic>
        <p:nvPicPr>
          <p:cNvPr id="2" name="Image 1" descr="Une image contenant capture d’écran, Police, Graphique, cercle&#10;&#10;Description générée automatiquement">
            <a:extLst>
              <a:ext uri="{FF2B5EF4-FFF2-40B4-BE49-F238E27FC236}">
                <a16:creationId xmlns:a16="http://schemas.microsoft.com/office/drawing/2014/main" id="{39CF852E-E42B-2B8D-A6ED-979471A05E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9431" y="5970641"/>
            <a:ext cx="2595223" cy="74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575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ransition">
    <p:bg>
      <p:bgPr>
        <a:solidFill>
          <a:srgbClr val="3313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">
            <a:extLst>
              <a:ext uri="{FF2B5EF4-FFF2-40B4-BE49-F238E27FC236}">
                <a16:creationId xmlns:a16="http://schemas.microsoft.com/office/drawing/2014/main" id="{8E2EBD98-1C92-30D3-4DA2-1D01077AB0E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91658" y="3403111"/>
            <a:ext cx="10180983" cy="1930889"/>
          </a:xfrm>
          <a:prstGeom prst="rect">
            <a:avLst/>
          </a:prstGeom>
        </p:spPr>
        <p:txBody>
          <a:bodyPr/>
          <a:lstStyle>
            <a:lvl1pPr>
              <a:defRPr lang="fr-FR" sz="4750" b="1" kern="1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/>
              <a:t>Titre Partie</a:t>
            </a:r>
            <a:endParaRPr/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E7858C74-437A-6267-6A8F-0B07B700D1B7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91658" y="1828800"/>
            <a:ext cx="6065121" cy="758172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475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/>
              <a:t>01</a:t>
            </a:r>
          </a:p>
        </p:txBody>
      </p:sp>
      <p:sp>
        <p:nvSpPr>
          <p:cNvPr id="12" name="Titre">
            <a:extLst>
              <a:ext uri="{FF2B5EF4-FFF2-40B4-BE49-F238E27FC236}">
                <a16:creationId xmlns:a16="http://schemas.microsoft.com/office/drawing/2014/main" id="{C2057CF9-D84E-A455-9ECA-4C905A7E2BC5}"/>
              </a:ext>
            </a:extLst>
          </p:cNvPr>
          <p:cNvSpPr txBox="1">
            <a:spLocks/>
          </p:cNvSpPr>
          <p:nvPr userDrawn="1"/>
        </p:nvSpPr>
        <p:spPr>
          <a:xfrm>
            <a:off x="891659" y="2586972"/>
            <a:ext cx="6735191" cy="486939"/>
          </a:xfrm>
          <a:prstGeom prst="rect">
            <a:avLst/>
          </a:prstGeom>
        </p:spPr>
        <p:txBody>
          <a:bodyPr/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200" b="1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4750">
                <a:solidFill>
                  <a:schemeClr val="bg1"/>
                </a:solidFill>
              </a:rPr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92691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bleu">
    <p:bg>
      <p:bgPr>
        <a:solidFill>
          <a:srgbClr val="65B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 4">
            <a:extLst>
              <a:ext uri="{FF2B5EF4-FFF2-40B4-BE49-F238E27FC236}">
                <a16:creationId xmlns:a16="http://schemas.microsoft.com/office/drawing/2014/main" id="{DC3EAF47-64D6-4886-276A-6A2B5A08B1DA}"/>
              </a:ext>
            </a:extLst>
          </p:cNvPr>
          <p:cNvSpPr/>
          <p:nvPr userDrawn="1"/>
        </p:nvSpPr>
        <p:spPr>
          <a:xfrm>
            <a:off x="908867" y="3500425"/>
            <a:ext cx="11283133" cy="3357575"/>
          </a:xfrm>
          <a:custGeom>
            <a:avLst/>
            <a:gdLst>
              <a:gd name="connsiteX0" fmla="*/ 7529114 w 11283133"/>
              <a:gd name="connsiteY0" fmla="*/ 0 h 3357575"/>
              <a:gd name="connsiteX1" fmla="*/ 11009987 w 11283133"/>
              <a:gd name="connsiteY1" fmla="*/ 614304 h 3357575"/>
              <a:gd name="connsiteX2" fmla="*/ 11283133 w 11283133"/>
              <a:gd name="connsiteY2" fmla="*/ 722003 h 3357575"/>
              <a:gd name="connsiteX3" fmla="*/ 11283133 w 11283133"/>
              <a:gd name="connsiteY3" fmla="*/ 3357575 h 3357575"/>
              <a:gd name="connsiteX4" fmla="*/ 0 w 11283133"/>
              <a:gd name="connsiteY4" fmla="*/ 3357575 h 3357575"/>
              <a:gd name="connsiteX5" fmla="*/ 35357 w 11283133"/>
              <a:gd name="connsiteY5" fmla="*/ 3316758 h 3357575"/>
              <a:gd name="connsiteX6" fmla="*/ 7529114 w 11283133"/>
              <a:gd name="connsiteY6" fmla="*/ 0 h 335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3133" h="3357575">
                <a:moveTo>
                  <a:pt x="7529114" y="0"/>
                </a:moveTo>
                <a:cubicBezTo>
                  <a:pt x="8752183" y="0"/>
                  <a:pt x="9924595" y="216889"/>
                  <a:pt x="11009987" y="614304"/>
                </a:cubicBezTo>
                <a:lnTo>
                  <a:pt x="11283133" y="722003"/>
                </a:lnTo>
                <a:lnTo>
                  <a:pt x="11283133" y="3357575"/>
                </a:lnTo>
                <a:lnTo>
                  <a:pt x="0" y="3357575"/>
                </a:lnTo>
                <a:lnTo>
                  <a:pt x="35357" y="3316758"/>
                </a:lnTo>
                <a:cubicBezTo>
                  <a:pt x="1887267" y="1279204"/>
                  <a:pt x="4558804" y="0"/>
                  <a:pt x="7529114" y="0"/>
                </a:cubicBezTo>
                <a:close/>
              </a:path>
            </a:pathLst>
          </a:custGeom>
          <a:solidFill>
            <a:srgbClr val="B3D9F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FR"/>
              <a:t>  </a:t>
            </a:r>
          </a:p>
        </p:txBody>
      </p:sp>
      <p:sp>
        <p:nvSpPr>
          <p:cNvPr id="3" name="Forme libre 2">
            <a:extLst>
              <a:ext uri="{FF2B5EF4-FFF2-40B4-BE49-F238E27FC236}">
                <a16:creationId xmlns:a16="http://schemas.microsoft.com/office/drawing/2014/main" id="{5158B74F-3C38-BA9D-A158-96237708DBBD}"/>
              </a:ext>
            </a:extLst>
          </p:cNvPr>
          <p:cNvSpPr/>
          <p:nvPr userDrawn="1"/>
        </p:nvSpPr>
        <p:spPr>
          <a:xfrm>
            <a:off x="10621180" y="6180736"/>
            <a:ext cx="1570820" cy="677264"/>
          </a:xfrm>
          <a:custGeom>
            <a:avLst/>
            <a:gdLst>
              <a:gd name="connsiteX0" fmla="*/ 364856 w 1570820"/>
              <a:gd name="connsiteY0" fmla="*/ 1761 h 677264"/>
              <a:gd name="connsiteX1" fmla="*/ 444888 w 1570820"/>
              <a:gd name="connsiteY1" fmla="*/ 2598 h 677264"/>
              <a:gd name="connsiteX2" fmla="*/ 1570820 w 1570820"/>
              <a:gd name="connsiteY2" fmla="*/ 135814 h 677264"/>
              <a:gd name="connsiteX3" fmla="*/ 1570820 w 1570820"/>
              <a:gd name="connsiteY3" fmla="*/ 677264 h 677264"/>
              <a:gd name="connsiteX4" fmla="*/ 78269 w 1570820"/>
              <a:gd name="connsiteY4" fmla="*/ 677264 h 677264"/>
              <a:gd name="connsiteX5" fmla="*/ 42423 w 1570820"/>
              <a:gd name="connsiteY5" fmla="*/ 617436 h 677264"/>
              <a:gd name="connsiteX6" fmla="*/ 3164 w 1570820"/>
              <a:gd name="connsiteY6" fmla="*/ 375226 h 677264"/>
              <a:gd name="connsiteX7" fmla="*/ 364856 w 1570820"/>
              <a:gd name="connsiteY7" fmla="*/ 1761 h 67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0820" h="677264">
                <a:moveTo>
                  <a:pt x="364856" y="1761"/>
                </a:moveTo>
                <a:cubicBezTo>
                  <a:pt x="391043" y="-801"/>
                  <a:pt x="417819" y="-605"/>
                  <a:pt x="444888" y="2598"/>
                </a:cubicBezTo>
                <a:lnTo>
                  <a:pt x="1570820" y="135814"/>
                </a:lnTo>
                <a:lnTo>
                  <a:pt x="1570820" y="677264"/>
                </a:lnTo>
                <a:lnTo>
                  <a:pt x="78269" y="677264"/>
                </a:lnTo>
                <a:lnTo>
                  <a:pt x="42423" y="617436"/>
                </a:lnTo>
                <a:cubicBezTo>
                  <a:pt x="8050" y="545557"/>
                  <a:pt x="-7104" y="462013"/>
                  <a:pt x="3164" y="375226"/>
                </a:cubicBezTo>
                <a:cubicBezTo>
                  <a:pt x="27123" y="172721"/>
                  <a:pt x="181549" y="19690"/>
                  <a:pt x="364856" y="17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4" name="Image 3" descr="Une image contenant Police, Graphique, capture d’écran, logo&#10;&#10;Description générée automatiquement">
            <a:extLst>
              <a:ext uri="{FF2B5EF4-FFF2-40B4-BE49-F238E27FC236}">
                <a16:creationId xmlns:a16="http://schemas.microsoft.com/office/drawing/2014/main" id="{7C20261B-CC7F-829E-FDD0-E38BE9D779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2815" y="6197329"/>
            <a:ext cx="1559185" cy="660671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3E065D5A-AE48-A027-B6B9-1CE8EB7833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70" y="1630281"/>
            <a:ext cx="10094259" cy="120032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/>
              <a:t>Page de</a:t>
            </a:r>
            <a:br>
              <a:rPr lang="fr-FR"/>
            </a:br>
            <a:r>
              <a:rPr lang="fr-FR"/>
              <a:t>transition</a:t>
            </a:r>
          </a:p>
        </p:txBody>
      </p:sp>
    </p:spTree>
    <p:extLst>
      <p:ext uri="{BB962C8B-B14F-4D97-AF65-F5344CB8AC3E}">
        <p14:creationId xmlns:p14="http://schemas.microsoft.com/office/powerpoint/2010/main" val="15734084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">
            <a:extLst>
              <a:ext uri="{FF2B5EF4-FFF2-40B4-BE49-F238E27FC236}">
                <a16:creationId xmlns:a16="http://schemas.microsoft.com/office/drawing/2014/main" id="{5D5C0240-BA74-A1DC-AF56-7B2B872BC0C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2764" y="474793"/>
            <a:ext cx="11046471" cy="579208"/>
          </a:xfrm>
          <a:prstGeom prst="rect">
            <a:avLst/>
          </a:prstGeom>
        </p:spPr>
        <p:txBody>
          <a:bodyPr/>
          <a:lstStyle>
            <a:lvl1pPr>
              <a:defRPr sz="2750" b="1">
                <a:solidFill>
                  <a:srgbClr val="3313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01. </a:t>
            </a:r>
            <a:r>
              <a:rPr err="1"/>
              <a:t>Titre</a:t>
            </a:r>
            <a:r>
              <a:rPr lang="fr-FR"/>
              <a:t> partie</a:t>
            </a:r>
            <a:endParaRPr/>
          </a:p>
        </p:txBody>
      </p:sp>
      <p:sp>
        <p:nvSpPr>
          <p:cNvPr id="7" name="Corps">
            <a:extLst>
              <a:ext uri="{FF2B5EF4-FFF2-40B4-BE49-F238E27FC236}">
                <a16:creationId xmlns:a16="http://schemas.microsoft.com/office/drawing/2014/main" id="{D6AD06E6-7C61-1918-EFEC-4664F464502D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72765" y="1423865"/>
            <a:ext cx="11046471" cy="579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>
                <a:solidFill>
                  <a:srgbClr val="67B3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1.1 Titre sous-partie</a:t>
            </a:r>
          </a:p>
        </p:txBody>
      </p:sp>
      <p:sp>
        <p:nvSpPr>
          <p:cNvPr id="8" name="Corps">
            <a:extLst>
              <a:ext uri="{FF2B5EF4-FFF2-40B4-BE49-F238E27FC236}">
                <a16:creationId xmlns:a16="http://schemas.microsoft.com/office/drawing/2014/main" id="{37E3726D-419A-DC1A-0A6B-578F2902DA4C}"/>
              </a:ext>
            </a:extLst>
          </p:cNvPr>
          <p:cNvSpPr txBox="1">
            <a:spLocks noGrp="1"/>
          </p:cNvSpPr>
          <p:nvPr>
            <p:ph type="body" sz="quarter" idx="12" hasCustomPrompt="1"/>
          </p:nvPr>
        </p:nvSpPr>
        <p:spPr>
          <a:xfrm>
            <a:off x="572765" y="2163596"/>
            <a:ext cx="5523235" cy="25642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0">
                <a:solidFill>
                  <a:srgbClr val="2530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1750" err="1">
                <a:solidFill>
                  <a:schemeClr val="tx2"/>
                </a:solidFill>
              </a:rPr>
              <a:t>Lotem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upsum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solor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atiur</a:t>
            </a:r>
            <a:r>
              <a:rPr lang="fr-FR" sz="1750">
                <a:solidFill>
                  <a:schemeClr val="tx2"/>
                </a:solidFill>
              </a:rPr>
              <a:t>, quo officie </a:t>
            </a:r>
            <a:r>
              <a:rPr lang="fr-FR" sz="1750" err="1">
                <a:solidFill>
                  <a:schemeClr val="tx2"/>
                </a:solidFill>
              </a:rPr>
              <a:t>niminim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inctur</a:t>
            </a:r>
            <a:r>
              <a:rPr lang="fr-FR" sz="1750">
                <a:solidFill>
                  <a:schemeClr val="tx2"/>
                </a:solidFill>
              </a:rPr>
              <a:t> a </a:t>
            </a:r>
            <a:r>
              <a:rPr lang="fr-FR" sz="1750" err="1">
                <a:solidFill>
                  <a:schemeClr val="tx2"/>
                </a:solidFill>
              </a:rPr>
              <a:t>iunt</a:t>
            </a:r>
            <a:r>
              <a:rPr lang="fr-FR" sz="1750">
                <a:solidFill>
                  <a:schemeClr val="tx2"/>
                </a:solidFill>
              </a:rPr>
              <a:t> qui </a:t>
            </a:r>
            <a:r>
              <a:rPr lang="fr-FR" sz="1750" err="1">
                <a:solidFill>
                  <a:schemeClr val="tx2"/>
                </a:solidFill>
              </a:rPr>
              <a:t>omnihil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laborum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re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nemporestiis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ullessenis</a:t>
            </a:r>
            <a:r>
              <a:rPr lang="fr-FR" sz="1750">
                <a:solidFill>
                  <a:schemeClr val="tx2"/>
                </a:solidFill>
              </a:rPr>
              <a:t> mo </a:t>
            </a:r>
            <a:r>
              <a:rPr lang="fr-FR" sz="1750" err="1">
                <a:solidFill>
                  <a:schemeClr val="tx2"/>
                </a:solidFill>
              </a:rPr>
              <a:t>delecep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raecaborepre</a:t>
            </a:r>
            <a:r>
              <a:rPr lang="fr-FR" sz="1750">
                <a:solidFill>
                  <a:schemeClr val="tx2"/>
                </a:solidFill>
              </a:rPr>
              <a:t> dis es et </a:t>
            </a:r>
            <a:r>
              <a:rPr lang="fr-FR" sz="1750" err="1">
                <a:solidFill>
                  <a:schemeClr val="tx2"/>
                </a:solidFill>
              </a:rPr>
              <a:t>porendio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mosant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laboreh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endelig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niendiciis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idit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fuga</a:t>
            </a:r>
            <a:r>
              <a:rPr lang="fr-FR" sz="1750">
                <a:solidFill>
                  <a:schemeClr val="tx2"/>
                </a:solidFill>
              </a:rPr>
              <a:t>. Rias et </a:t>
            </a:r>
            <a:r>
              <a:rPr lang="fr-FR" sz="1750" err="1">
                <a:solidFill>
                  <a:schemeClr val="tx2"/>
                </a:solidFill>
              </a:rPr>
              <a:t>peratemo</a:t>
            </a:r>
            <a:r>
              <a:rPr lang="fr-FR" sz="1750">
                <a:solidFill>
                  <a:schemeClr val="tx2"/>
                </a:solidFill>
              </a:rPr>
              <a:t> mo </a:t>
            </a:r>
            <a:r>
              <a:rPr lang="fr-FR" sz="1750" err="1">
                <a:solidFill>
                  <a:schemeClr val="tx2"/>
                </a:solidFill>
              </a:rPr>
              <a:t>beaquas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im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sequam</a:t>
            </a:r>
            <a:r>
              <a:rPr lang="fr-FR" sz="1750">
                <a:solidFill>
                  <a:schemeClr val="tx2"/>
                </a:solidFill>
              </a:rPr>
              <a:t>, </a:t>
            </a:r>
            <a:r>
              <a:rPr lang="fr-FR" sz="1750" err="1">
                <a:solidFill>
                  <a:schemeClr val="tx2"/>
                </a:solidFill>
              </a:rPr>
              <a:t>seresen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ihicati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nvenisq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uisquas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sit</a:t>
            </a:r>
            <a:r>
              <a:rPr lang="fr-FR" sz="1750">
                <a:solidFill>
                  <a:schemeClr val="tx2"/>
                </a:solidFill>
              </a:rPr>
              <a:t>, et </a:t>
            </a:r>
            <a:r>
              <a:rPr lang="fr-FR" sz="1750" err="1">
                <a:solidFill>
                  <a:schemeClr val="tx2"/>
                </a:solidFill>
              </a:rPr>
              <a:t>maionsed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unt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quaestionesedme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quias</a:t>
            </a:r>
            <a:endParaRPr lang="fr-FR" sz="1750">
              <a:solidFill>
                <a:schemeClr val="tx2"/>
              </a:solidFill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4DC96094-88D7-9C1D-072E-6B05C4B441FB}"/>
              </a:ext>
            </a:extLst>
          </p:cNvPr>
          <p:cNvCxnSpPr/>
          <p:nvPr userDrawn="1"/>
        </p:nvCxnSpPr>
        <p:spPr>
          <a:xfrm>
            <a:off x="593606" y="984150"/>
            <a:ext cx="11025630" cy="0"/>
          </a:xfrm>
          <a:prstGeom prst="line">
            <a:avLst/>
          </a:prstGeom>
          <a:ln w="76200">
            <a:solidFill>
              <a:srgbClr val="3313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0835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">
            <a:extLst>
              <a:ext uri="{FF2B5EF4-FFF2-40B4-BE49-F238E27FC236}">
                <a16:creationId xmlns:a16="http://schemas.microsoft.com/office/drawing/2014/main" id="{0AA77D8C-144D-F04C-9CF5-886A4A24080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2764" y="474793"/>
            <a:ext cx="11046471" cy="579208"/>
          </a:xfrm>
          <a:prstGeom prst="rect">
            <a:avLst/>
          </a:prstGeom>
        </p:spPr>
        <p:txBody>
          <a:bodyPr/>
          <a:lstStyle>
            <a:lvl1pPr>
              <a:defRPr sz="2750" b="1">
                <a:solidFill>
                  <a:srgbClr val="3313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01. </a:t>
            </a:r>
            <a:r>
              <a:rPr err="1"/>
              <a:t>Titre</a:t>
            </a:r>
            <a:r>
              <a:rPr lang="fr-FR"/>
              <a:t> partie</a:t>
            </a:r>
            <a:endParaRPr/>
          </a:p>
        </p:txBody>
      </p:sp>
      <p:sp>
        <p:nvSpPr>
          <p:cNvPr id="6" name="Corps">
            <a:extLst>
              <a:ext uri="{FF2B5EF4-FFF2-40B4-BE49-F238E27FC236}">
                <a16:creationId xmlns:a16="http://schemas.microsoft.com/office/drawing/2014/main" id="{27A99F42-29E7-8900-ABCC-36E0CAB21465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72765" y="1423865"/>
            <a:ext cx="11046471" cy="579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>
                <a:solidFill>
                  <a:srgbClr val="67B3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1.1 Titre sous-partie</a:t>
            </a:r>
          </a:p>
        </p:txBody>
      </p:sp>
      <p:sp>
        <p:nvSpPr>
          <p:cNvPr id="8" name="Corps">
            <a:extLst>
              <a:ext uri="{FF2B5EF4-FFF2-40B4-BE49-F238E27FC236}">
                <a16:creationId xmlns:a16="http://schemas.microsoft.com/office/drawing/2014/main" id="{61CC68B9-077E-C31B-6E14-E16FEA18B255}"/>
              </a:ext>
            </a:extLst>
          </p:cNvPr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572764" y="2199430"/>
            <a:ext cx="5422026" cy="3642570"/>
          </a:xfrm>
          <a:prstGeom prst="rect">
            <a:avLst/>
          </a:prstGeom>
        </p:spPr>
        <p:txBody>
          <a:bodyPr/>
          <a:lstStyle>
            <a:lvl1pPr marL="228600" marR="0" indent="-22860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rgbClr val="2530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566" indent="0">
              <a:buNone/>
              <a:defRPr sz="600">
                <a:solidFill>
                  <a:srgbClr val="2530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fr-FR" sz="1750">
                <a:solidFill>
                  <a:schemeClr val="tx2"/>
                </a:solidFill>
              </a:rPr>
              <a:t>Liste</a:t>
            </a:r>
          </a:p>
          <a:p>
            <a:r>
              <a:rPr lang="fr-FR" sz="1750">
                <a:solidFill>
                  <a:schemeClr val="tx2"/>
                </a:solidFill>
              </a:rPr>
              <a:t>Liste</a:t>
            </a:r>
          </a:p>
          <a:p>
            <a:r>
              <a:rPr lang="fr-FR" sz="1750">
                <a:solidFill>
                  <a:schemeClr val="tx2"/>
                </a:solidFill>
              </a:rPr>
              <a:t>Liste</a:t>
            </a:r>
          </a:p>
          <a:p>
            <a:pPr marL="457166" marR="0" lvl="1" indent="-22860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750">
                <a:solidFill>
                  <a:schemeClr val="tx2"/>
                </a:solidFill>
              </a:rPr>
              <a:t>Sous-liste</a:t>
            </a:r>
          </a:p>
          <a:p>
            <a:pPr marL="457166" marR="0" lvl="1" indent="-22860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750">
                <a:solidFill>
                  <a:schemeClr val="tx2"/>
                </a:solidFill>
              </a:rPr>
              <a:t>Sous-liste</a:t>
            </a:r>
          </a:p>
        </p:txBody>
      </p:sp>
      <p:sp>
        <p:nvSpPr>
          <p:cNvPr id="12" name="Corps">
            <a:extLst>
              <a:ext uri="{FF2B5EF4-FFF2-40B4-BE49-F238E27FC236}">
                <a16:creationId xmlns:a16="http://schemas.microsoft.com/office/drawing/2014/main" id="{12BC3709-3380-BD2E-84A9-9946431D0980}"/>
              </a:ext>
            </a:extLst>
          </p:cNvPr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6197210" y="2199430"/>
            <a:ext cx="5422026" cy="3642570"/>
          </a:xfrm>
          <a:prstGeom prst="rect">
            <a:avLst/>
          </a:prstGeom>
        </p:spPr>
        <p:txBody>
          <a:bodyPr/>
          <a:lstStyle>
            <a:lvl1pPr marL="228600" marR="0" indent="-22860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rgbClr val="2530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6" indent="0">
              <a:buNone/>
              <a:defRPr sz="600">
                <a:solidFill>
                  <a:srgbClr val="2530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fr-FR" sz="1750">
                <a:solidFill>
                  <a:schemeClr val="tx2"/>
                </a:solidFill>
              </a:rPr>
              <a:t>Liste</a:t>
            </a:r>
          </a:p>
          <a:p>
            <a:r>
              <a:rPr lang="fr-FR" sz="1750">
                <a:solidFill>
                  <a:schemeClr val="tx2"/>
                </a:solidFill>
              </a:rPr>
              <a:t>Liste</a:t>
            </a:r>
          </a:p>
          <a:p>
            <a:r>
              <a:rPr lang="fr-FR" sz="1750">
                <a:solidFill>
                  <a:schemeClr val="tx2"/>
                </a:solidFill>
              </a:rPr>
              <a:t>Liste</a:t>
            </a:r>
          </a:p>
          <a:p>
            <a:pPr marL="457166" marR="0" lvl="1" indent="-22860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750">
                <a:solidFill>
                  <a:schemeClr val="tx2"/>
                </a:solidFill>
              </a:rPr>
              <a:t>Sous-liste</a:t>
            </a:r>
          </a:p>
          <a:p>
            <a:pPr marL="457166" marR="0" lvl="1" indent="-22860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750">
                <a:solidFill>
                  <a:schemeClr val="tx2"/>
                </a:solidFill>
              </a:rPr>
              <a:t>Sous-liste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ED7C2F2D-1B97-8175-89F6-4A7C4F52AA31}"/>
              </a:ext>
            </a:extLst>
          </p:cNvPr>
          <p:cNvCxnSpPr/>
          <p:nvPr userDrawn="1"/>
        </p:nvCxnSpPr>
        <p:spPr>
          <a:xfrm>
            <a:off x="593606" y="984150"/>
            <a:ext cx="11025630" cy="0"/>
          </a:xfrm>
          <a:prstGeom prst="line">
            <a:avLst/>
          </a:prstGeom>
          <a:ln w="76200">
            <a:solidFill>
              <a:srgbClr val="3313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6228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exte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E2186AD5-F354-4227-BE74-B1951BE449E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423864"/>
            <a:ext cx="5502395" cy="41708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itre">
            <a:extLst>
              <a:ext uri="{FF2B5EF4-FFF2-40B4-BE49-F238E27FC236}">
                <a16:creationId xmlns:a16="http://schemas.microsoft.com/office/drawing/2014/main" id="{25086C32-4613-EC50-88AF-D21914B65BE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2765" y="474793"/>
            <a:ext cx="11046471" cy="579208"/>
          </a:xfrm>
          <a:prstGeom prst="rect">
            <a:avLst/>
          </a:prstGeom>
        </p:spPr>
        <p:txBody>
          <a:bodyPr/>
          <a:lstStyle>
            <a:lvl1pPr>
              <a:defRPr sz="2750" b="1">
                <a:solidFill>
                  <a:srgbClr val="3313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01. </a:t>
            </a:r>
            <a:r>
              <a:rPr err="1"/>
              <a:t>Titre</a:t>
            </a:r>
            <a:r>
              <a:rPr lang="fr-FR"/>
              <a:t> partie</a:t>
            </a:r>
            <a:endParaRPr/>
          </a:p>
        </p:txBody>
      </p:sp>
      <p:sp>
        <p:nvSpPr>
          <p:cNvPr id="11" name="Corps">
            <a:extLst>
              <a:ext uri="{FF2B5EF4-FFF2-40B4-BE49-F238E27FC236}">
                <a16:creationId xmlns:a16="http://schemas.microsoft.com/office/drawing/2014/main" id="{C2AA1C0F-F1F9-F812-BCC2-EFA6B012A1A1}"/>
              </a:ext>
            </a:extLst>
          </p:cNvPr>
          <p:cNvSpPr txBox="1">
            <a:spLocks noGrp="1"/>
          </p:cNvSpPr>
          <p:nvPr>
            <p:ph type="body" sz="quarter" idx="12" hasCustomPrompt="1"/>
          </p:nvPr>
        </p:nvSpPr>
        <p:spPr>
          <a:xfrm>
            <a:off x="6096000" y="5729404"/>
            <a:ext cx="3541922" cy="4284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50">
                <a:solidFill>
                  <a:srgbClr val="2530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1200">
                <a:solidFill>
                  <a:schemeClr val="tx2"/>
                </a:solidFill>
              </a:rPr>
              <a:t>Légende</a:t>
            </a:r>
            <a:endParaRPr lang="fr-FR" sz="1750">
              <a:solidFill>
                <a:schemeClr val="tx2"/>
              </a:solidFill>
            </a:endParaRPr>
          </a:p>
        </p:txBody>
      </p:sp>
      <p:sp>
        <p:nvSpPr>
          <p:cNvPr id="12" name="Corps">
            <a:extLst>
              <a:ext uri="{FF2B5EF4-FFF2-40B4-BE49-F238E27FC236}">
                <a16:creationId xmlns:a16="http://schemas.microsoft.com/office/drawing/2014/main" id="{1617700F-80FF-3A17-53E1-13C351F88AAB}"/>
              </a:ext>
            </a:extLst>
          </p:cNvPr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572765" y="2163596"/>
            <a:ext cx="5228931" cy="18265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50">
                <a:solidFill>
                  <a:srgbClr val="2530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1750" err="1">
                <a:solidFill>
                  <a:schemeClr val="tx2"/>
                </a:solidFill>
              </a:rPr>
              <a:t>Lotem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upsum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solor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atiur</a:t>
            </a:r>
            <a:r>
              <a:rPr lang="fr-FR" sz="1750">
                <a:solidFill>
                  <a:schemeClr val="tx2"/>
                </a:solidFill>
              </a:rPr>
              <a:t>, quo officie </a:t>
            </a:r>
            <a:r>
              <a:rPr lang="fr-FR" sz="1750" err="1">
                <a:solidFill>
                  <a:schemeClr val="tx2"/>
                </a:solidFill>
              </a:rPr>
              <a:t>niminim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inctur</a:t>
            </a:r>
            <a:r>
              <a:rPr lang="fr-FR" sz="1750">
                <a:solidFill>
                  <a:schemeClr val="tx2"/>
                </a:solidFill>
              </a:rPr>
              <a:t> a </a:t>
            </a:r>
            <a:r>
              <a:rPr lang="fr-FR" sz="1750" err="1">
                <a:solidFill>
                  <a:schemeClr val="tx2"/>
                </a:solidFill>
              </a:rPr>
              <a:t>iunt</a:t>
            </a:r>
            <a:r>
              <a:rPr lang="fr-FR" sz="1750">
                <a:solidFill>
                  <a:schemeClr val="tx2"/>
                </a:solidFill>
              </a:rPr>
              <a:t> qui </a:t>
            </a:r>
            <a:r>
              <a:rPr lang="fr-FR" sz="1750" err="1">
                <a:solidFill>
                  <a:schemeClr val="tx2"/>
                </a:solidFill>
              </a:rPr>
              <a:t>omnihil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laborum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re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nemporestiis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ullessenis</a:t>
            </a:r>
            <a:r>
              <a:rPr lang="fr-FR" sz="1750">
                <a:solidFill>
                  <a:schemeClr val="tx2"/>
                </a:solidFill>
              </a:rPr>
              <a:t> mo </a:t>
            </a:r>
            <a:r>
              <a:rPr lang="fr-FR" sz="1750" err="1">
                <a:solidFill>
                  <a:schemeClr val="tx2"/>
                </a:solidFill>
              </a:rPr>
              <a:t>delecep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raecaborepre</a:t>
            </a:r>
            <a:r>
              <a:rPr lang="fr-FR" sz="1750">
                <a:solidFill>
                  <a:schemeClr val="tx2"/>
                </a:solidFill>
              </a:rPr>
              <a:t> dis es et </a:t>
            </a:r>
            <a:r>
              <a:rPr lang="fr-FR" sz="1750" err="1">
                <a:solidFill>
                  <a:schemeClr val="tx2"/>
                </a:solidFill>
              </a:rPr>
              <a:t>porendio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mosant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laboreh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endelig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niendiciis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idit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fuga</a:t>
            </a:r>
            <a:r>
              <a:rPr lang="fr-FR" sz="1750">
                <a:solidFill>
                  <a:schemeClr val="tx2"/>
                </a:solidFill>
              </a:rPr>
              <a:t>. Rias et </a:t>
            </a:r>
            <a:r>
              <a:rPr lang="fr-FR" sz="1750" err="1">
                <a:solidFill>
                  <a:schemeClr val="tx2"/>
                </a:solidFill>
              </a:rPr>
              <a:t>peratemo</a:t>
            </a:r>
            <a:r>
              <a:rPr lang="fr-FR" sz="1750">
                <a:solidFill>
                  <a:schemeClr val="tx2"/>
                </a:solidFill>
              </a:rPr>
              <a:t> mo </a:t>
            </a:r>
            <a:r>
              <a:rPr lang="fr-FR" sz="1750" err="1">
                <a:solidFill>
                  <a:schemeClr val="tx2"/>
                </a:solidFill>
              </a:rPr>
              <a:t>beaquas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im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sequam</a:t>
            </a:r>
            <a:r>
              <a:rPr lang="fr-FR" sz="1750">
                <a:solidFill>
                  <a:schemeClr val="tx2"/>
                </a:solidFill>
              </a:rPr>
              <a:t>, </a:t>
            </a:r>
            <a:r>
              <a:rPr lang="fr-FR" sz="1750" err="1">
                <a:solidFill>
                  <a:schemeClr val="tx2"/>
                </a:solidFill>
              </a:rPr>
              <a:t>seresen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ihicati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nvenisq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uisquas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sit</a:t>
            </a:r>
            <a:r>
              <a:rPr lang="fr-FR" sz="1750">
                <a:solidFill>
                  <a:schemeClr val="tx2"/>
                </a:solidFill>
              </a:rPr>
              <a:t>, et </a:t>
            </a:r>
            <a:r>
              <a:rPr lang="fr-FR" sz="1750" err="1">
                <a:solidFill>
                  <a:schemeClr val="tx2"/>
                </a:solidFill>
              </a:rPr>
              <a:t>maionsed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unt</a:t>
            </a:r>
            <a:endParaRPr lang="fr-FR" sz="1750">
              <a:solidFill>
                <a:schemeClr val="tx2"/>
              </a:solidFill>
            </a:endParaRPr>
          </a:p>
        </p:txBody>
      </p:sp>
      <p:sp>
        <p:nvSpPr>
          <p:cNvPr id="13" name="Corps">
            <a:extLst>
              <a:ext uri="{FF2B5EF4-FFF2-40B4-BE49-F238E27FC236}">
                <a16:creationId xmlns:a16="http://schemas.microsoft.com/office/drawing/2014/main" id="{C1B16D61-7056-D5FC-5A5B-7C81093AB604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72765" y="1423865"/>
            <a:ext cx="5228931" cy="579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>
                <a:solidFill>
                  <a:srgbClr val="67B3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1.1 Titre sous-partie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7C3AD5EC-CD44-4FED-2128-D55D3295B6C0}"/>
              </a:ext>
            </a:extLst>
          </p:cNvPr>
          <p:cNvCxnSpPr/>
          <p:nvPr userDrawn="1"/>
        </p:nvCxnSpPr>
        <p:spPr>
          <a:xfrm>
            <a:off x="593606" y="984150"/>
            <a:ext cx="11025630" cy="0"/>
          </a:xfrm>
          <a:prstGeom prst="line">
            <a:avLst/>
          </a:prstGeom>
          <a:ln w="76200">
            <a:solidFill>
              <a:srgbClr val="3313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5552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exte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4D796680-D683-5954-6A0F-4AA99C0F58F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983145" y="453857"/>
            <a:ext cx="4636090" cy="2569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rps">
            <a:extLst>
              <a:ext uri="{FF2B5EF4-FFF2-40B4-BE49-F238E27FC236}">
                <a16:creationId xmlns:a16="http://schemas.microsoft.com/office/drawing/2014/main" id="{08AA170E-3045-761D-8EF3-9FA24B609F3F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72765" y="1423865"/>
            <a:ext cx="5996103" cy="579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>
                <a:solidFill>
                  <a:srgbClr val="67B3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1.1 Titre sous-partie</a:t>
            </a:r>
          </a:p>
        </p:txBody>
      </p:sp>
      <p:sp>
        <p:nvSpPr>
          <p:cNvPr id="13" name="Corps">
            <a:extLst>
              <a:ext uri="{FF2B5EF4-FFF2-40B4-BE49-F238E27FC236}">
                <a16:creationId xmlns:a16="http://schemas.microsoft.com/office/drawing/2014/main" id="{D54D7C1D-4537-FC9A-55BF-AFE2930483B2}"/>
              </a:ext>
            </a:extLst>
          </p:cNvPr>
          <p:cNvSpPr txBox="1">
            <a:spLocks noGrp="1"/>
          </p:cNvSpPr>
          <p:nvPr>
            <p:ph type="body" sz="quarter" idx="12" hasCustomPrompt="1"/>
          </p:nvPr>
        </p:nvSpPr>
        <p:spPr>
          <a:xfrm>
            <a:off x="572765" y="2163596"/>
            <a:ext cx="5996103" cy="168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50">
                <a:solidFill>
                  <a:srgbClr val="2530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1750" err="1">
                <a:solidFill>
                  <a:schemeClr val="tx2"/>
                </a:solidFill>
              </a:rPr>
              <a:t>Lotem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upsum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solor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atiur</a:t>
            </a:r>
            <a:r>
              <a:rPr lang="fr-FR" sz="1750">
                <a:solidFill>
                  <a:schemeClr val="tx2"/>
                </a:solidFill>
              </a:rPr>
              <a:t>, quo officie </a:t>
            </a:r>
            <a:r>
              <a:rPr lang="fr-FR" sz="1750" err="1">
                <a:solidFill>
                  <a:schemeClr val="tx2"/>
                </a:solidFill>
              </a:rPr>
              <a:t>niminim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inctur</a:t>
            </a:r>
            <a:r>
              <a:rPr lang="fr-FR" sz="1750">
                <a:solidFill>
                  <a:schemeClr val="tx2"/>
                </a:solidFill>
              </a:rPr>
              <a:t> a </a:t>
            </a:r>
            <a:r>
              <a:rPr lang="fr-FR" sz="1750" err="1">
                <a:solidFill>
                  <a:schemeClr val="tx2"/>
                </a:solidFill>
              </a:rPr>
              <a:t>iunt</a:t>
            </a:r>
            <a:r>
              <a:rPr lang="fr-FR" sz="1750">
                <a:solidFill>
                  <a:schemeClr val="tx2"/>
                </a:solidFill>
              </a:rPr>
              <a:t> qui </a:t>
            </a:r>
            <a:r>
              <a:rPr lang="fr-FR" sz="1750" err="1">
                <a:solidFill>
                  <a:schemeClr val="tx2"/>
                </a:solidFill>
              </a:rPr>
              <a:t>omnihil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laborum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re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nemporestiis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ullessenis</a:t>
            </a:r>
            <a:r>
              <a:rPr lang="fr-FR" sz="1750">
                <a:solidFill>
                  <a:schemeClr val="tx2"/>
                </a:solidFill>
              </a:rPr>
              <a:t> mo </a:t>
            </a:r>
            <a:r>
              <a:rPr lang="fr-FR" sz="1750" err="1">
                <a:solidFill>
                  <a:schemeClr val="tx2"/>
                </a:solidFill>
              </a:rPr>
              <a:t>delecep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raecaborepre</a:t>
            </a:r>
            <a:r>
              <a:rPr lang="fr-FR" sz="1750">
                <a:solidFill>
                  <a:schemeClr val="tx2"/>
                </a:solidFill>
              </a:rPr>
              <a:t> dis es et </a:t>
            </a:r>
            <a:r>
              <a:rPr lang="fr-FR" sz="1750" err="1">
                <a:solidFill>
                  <a:schemeClr val="tx2"/>
                </a:solidFill>
              </a:rPr>
              <a:t>porendio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mosant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laboreh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endelig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niendiciis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idit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fuga</a:t>
            </a:r>
            <a:r>
              <a:rPr lang="fr-FR" sz="1750">
                <a:solidFill>
                  <a:schemeClr val="tx2"/>
                </a:solidFill>
              </a:rPr>
              <a:t>. Rias et </a:t>
            </a:r>
            <a:r>
              <a:rPr lang="fr-FR" sz="1750" err="1">
                <a:solidFill>
                  <a:schemeClr val="tx2"/>
                </a:solidFill>
              </a:rPr>
              <a:t>peratemo</a:t>
            </a:r>
            <a:r>
              <a:rPr lang="fr-FR" sz="1750">
                <a:solidFill>
                  <a:schemeClr val="tx2"/>
                </a:solidFill>
              </a:rPr>
              <a:t> mo </a:t>
            </a:r>
            <a:r>
              <a:rPr lang="fr-FR" sz="1750" err="1">
                <a:solidFill>
                  <a:schemeClr val="tx2"/>
                </a:solidFill>
              </a:rPr>
              <a:t>beaquas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im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sequam</a:t>
            </a:r>
            <a:r>
              <a:rPr lang="fr-FR" sz="1750">
                <a:solidFill>
                  <a:schemeClr val="tx2"/>
                </a:solidFill>
              </a:rPr>
              <a:t>, </a:t>
            </a:r>
            <a:r>
              <a:rPr lang="fr-FR" sz="1750" err="1">
                <a:solidFill>
                  <a:schemeClr val="tx2"/>
                </a:solidFill>
              </a:rPr>
              <a:t>seresen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ihicati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nvenisq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uisquas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sit</a:t>
            </a:r>
            <a:r>
              <a:rPr lang="fr-FR" sz="1750">
                <a:solidFill>
                  <a:schemeClr val="tx2"/>
                </a:solidFill>
              </a:rPr>
              <a:t>, et </a:t>
            </a:r>
            <a:r>
              <a:rPr lang="fr-FR" sz="1750" err="1">
                <a:solidFill>
                  <a:schemeClr val="tx2"/>
                </a:solidFill>
              </a:rPr>
              <a:t>maionsed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unt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quaestionesedme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quias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doluptatquo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illor</a:t>
            </a:r>
            <a:r>
              <a:rPr lang="fr-FR" sz="1750">
                <a:solidFill>
                  <a:schemeClr val="tx2"/>
                </a:solidFill>
              </a:rPr>
              <a:t> </a:t>
            </a:r>
            <a:r>
              <a:rPr lang="fr-FR" sz="1750" err="1">
                <a:solidFill>
                  <a:schemeClr val="tx2"/>
                </a:solidFill>
              </a:rPr>
              <a:t>sitiaeperio</a:t>
            </a:r>
            <a:r>
              <a:rPr lang="fr-FR" sz="1750">
                <a:solidFill>
                  <a:schemeClr val="tx2"/>
                </a:solidFill>
              </a:rPr>
              <a:t> te</a:t>
            </a:r>
          </a:p>
        </p:txBody>
      </p:sp>
      <p:sp>
        <p:nvSpPr>
          <p:cNvPr id="15" name="Titre">
            <a:extLst>
              <a:ext uri="{FF2B5EF4-FFF2-40B4-BE49-F238E27FC236}">
                <a16:creationId xmlns:a16="http://schemas.microsoft.com/office/drawing/2014/main" id="{089C80FF-F69A-7F78-8FA2-B0A31EEA9B1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2765" y="474793"/>
            <a:ext cx="5996103" cy="579208"/>
          </a:xfrm>
          <a:prstGeom prst="rect">
            <a:avLst/>
          </a:prstGeom>
        </p:spPr>
        <p:txBody>
          <a:bodyPr/>
          <a:lstStyle>
            <a:lvl1pPr>
              <a:defRPr sz="2750" b="1">
                <a:solidFill>
                  <a:srgbClr val="3313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01. </a:t>
            </a:r>
            <a:r>
              <a:rPr err="1"/>
              <a:t>Titre</a:t>
            </a:r>
            <a:r>
              <a:rPr lang="fr-FR"/>
              <a:t> partie</a:t>
            </a:r>
            <a:endParaRPr/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EA5BC191-544C-12E8-C6D5-E3A719E3B28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983145" y="3187672"/>
            <a:ext cx="4636090" cy="2569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21E9A6EA-1339-0DC6-660E-3B22F567F0C4}"/>
              </a:ext>
            </a:extLst>
          </p:cNvPr>
          <p:cNvCxnSpPr>
            <a:cxnSpLocks/>
          </p:cNvCxnSpPr>
          <p:nvPr userDrawn="1"/>
        </p:nvCxnSpPr>
        <p:spPr>
          <a:xfrm>
            <a:off x="593606" y="984150"/>
            <a:ext cx="5975262" cy="0"/>
          </a:xfrm>
          <a:prstGeom prst="line">
            <a:avLst/>
          </a:prstGeom>
          <a:ln w="76200">
            <a:solidFill>
              <a:srgbClr val="3313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4632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gran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B1982B4-5BF0-527C-A0CA-EF7377D6639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72765" y="1787278"/>
            <a:ext cx="11025630" cy="38074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itre">
            <a:extLst>
              <a:ext uri="{FF2B5EF4-FFF2-40B4-BE49-F238E27FC236}">
                <a16:creationId xmlns:a16="http://schemas.microsoft.com/office/drawing/2014/main" id="{FD4E540A-B696-2DAE-8279-862167F00BB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2764" y="474793"/>
            <a:ext cx="11025630" cy="579208"/>
          </a:xfrm>
          <a:prstGeom prst="rect">
            <a:avLst/>
          </a:prstGeom>
        </p:spPr>
        <p:txBody>
          <a:bodyPr/>
          <a:lstStyle>
            <a:lvl1pPr>
              <a:defRPr sz="2750" b="1">
                <a:solidFill>
                  <a:srgbClr val="3313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01. </a:t>
            </a:r>
            <a:r>
              <a:rPr err="1"/>
              <a:t>Titre</a:t>
            </a:r>
            <a:r>
              <a:rPr lang="fr-FR"/>
              <a:t> partie</a:t>
            </a:r>
            <a:endParaRPr/>
          </a:p>
        </p:txBody>
      </p:sp>
      <p:sp>
        <p:nvSpPr>
          <p:cNvPr id="10" name="Corps">
            <a:extLst>
              <a:ext uri="{FF2B5EF4-FFF2-40B4-BE49-F238E27FC236}">
                <a16:creationId xmlns:a16="http://schemas.microsoft.com/office/drawing/2014/main" id="{0A41BFB8-9C85-1004-5DB3-1B0ED728FF10}"/>
              </a:ext>
            </a:extLst>
          </p:cNvPr>
          <p:cNvSpPr txBox="1">
            <a:spLocks noGrp="1"/>
          </p:cNvSpPr>
          <p:nvPr>
            <p:ph type="body" sz="quarter" idx="12" hasCustomPrompt="1"/>
          </p:nvPr>
        </p:nvSpPr>
        <p:spPr>
          <a:xfrm>
            <a:off x="572764" y="5729404"/>
            <a:ext cx="9065157" cy="4284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5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1200">
                <a:solidFill>
                  <a:schemeClr val="tx2"/>
                </a:solidFill>
              </a:rPr>
              <a:t>Légende</a:t>
            </a:r>
            <a:endParaRPr lang="fr-FR" sz="1750">
              <a:solidFill>
                <a:schemeClr val="tx2"/>
              </a:solidFill>
            </a:endParaRPr>
          </a:p>
        </p:txBody>
      </p:sp>
      <p:sp>
        <p:nvSpPr>
          <p:cNvPr id="11" name="Corps">
            <a:extLst>
              <a:ext uri="{FF2B5EF4-FFF2-40B4-BE49-F238E27FC236}">
                <a16:creationId xmlns:a16="http://schemas.microsoft.com/office/drawing/2014/main" id="{8D1150D2-19B5-EFAB-DFDE-3A09F42455F7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72764" y="1208071"/>
            <a:ext cx="11025630" cy="428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>
                <a:solidFill>
                  <a:srgbClr val="67B3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1.1 Titre sous-partie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DDF3445D-147E-7CB2-E1D0-CC486E3221E0}"/>
              </a:ext>
            </a:extLst>
          </p:cNvPr>
          <p:cNvCxnSpPr/>
          <p:nvPr userDrawn="1"/>
        </p:nvCxnSpPr>
        <p:spPr>
          <a:xfrm>
            <a:off x="593606" y="984150"/>
            <a:ext cx="11025630" cy="0"/>
          </a:xfrm>
          <a:prstGeom prst="line">
            <a:avLst/>
          </a:prstGeom>
          <a:ln w="76200">
            <a:solidFill>
              <a:srgbClr val="3313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1105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51572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5">
            <a:extLst>
              <a:ext uri="{FF2B5EF4-FFF2-40B4-BE49-F238E27FC236}">
                <a16:creationId xmlns:a16="http://schemas.microsoft.com/office/drawing/2014/main" id="{4985ED50-92D2-75EC-EF9F-139D1E75A8F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33136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pic>
        <p:nvPicPr>
          <p:cNvPr id="2" name="Image 1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B95B8847-FBC6-4B2E-D7FD-18B6E58280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261" y="4411696"/>
            <a:ext cx="4077478" cy="116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9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vert">
    <p:bg>
      <p:bgPr>
        <a:solidFill>
          <a:srgbClr val="56B5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libre 2">
            <a:extLst>
              <a:ext uri="{FF2B5EF4-FFF2-40B4-BE49-F238E27FC236}">
                <a16:creationId xmlns:a16="http://schemas.microsoft.com/office/drawing/2014/main" id="{5DB61935-922F-2952-DB94-C984D069FE46}"/>
              </a:ext>
            </a:extLst>
          </p:cNvPr>
          <p:cNvSpPr/>
          <p:nvPr userDrawn="1"/>
        </p:nvSpPr>
        <p:spPr>
          <a:xfrm>
            <a:off x="908867" y="3500425"/>
            <a:ext cx="11283133" cy="3357575"/>
          </a:xfrm>
          <a:custGeom>
            <a:avLst/>
            <a:gdLst>
              <a:gd name="connsiteX0" fmla="*/ 7529114 w 11283133"/>
              <a:gd name="connsiteY0" fmla="*/ 0 h 3357575"/>
              <a:gd name="connsiteX1" fmla="*/ 11009987 w 11283133"/>
              <a:gd name="connsiteY1" fmla="*/ 614304 h 3357575"/>
              <a:gd name="connsiteX2" fmla="*/ 11283133 w 11283133"/>
              <a:gd name="connsiteY2" fmla="*/ 722003 h 3357575"/>
              <a:gd name="connsiteX3" fmla="*/ 11283133 w 11283133"/>
              <a:gd name="connsiteY3" fmla="*/ 3357575 h 3357575"/>
              <a:gd name="connsiteX4" fmla="*/ 0 w 11283133"/>
              <a:gd name="connsiteY4" fmla="*/ 3357575 h 3357575"/>
              <a:gd name="connsiteX5" fmla="*/ 35357 w 11283133"/>
              <a:gd name="connsiteY5" fmla="*/ 3316758 h 3357575"/>
              <a:gd name="connsiteX6" fmla="*/ 7529114 w 11283133"/>
              <a:gd name="connsiteY6" fmla="*/ 0 h 335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3133" h="3357575">
                <a:moveTo>
                  <a:pt x="7529114" y="0"/>
                </a:moveTo>
                <a:cubicBezTo>
                  <a:pt x="8752183" y="0"/>
                  <a:pt x="9924595" y="216889"/>
                  <a:pt x="11009987" y="614304"/>
                </a:cubicBezTo>
                <a:lnTo>
                  <a:pt x="11283133" y="722003"/>
                </a:lnTo>
                <a:lnTo>
                  <a:pt x="11283133" y="3357575"/>
                </a:lnTo>
                <a:lnTo>
                  <a:pt x="0" y="3357575"/>
                </a:lnTo>
                <a:lnTo>
                  <a:pt x="35357" y="3316758"/>
                </a:lnTo>
                <a:cubicBezTo>
                  <a:pt x="1887267" y="1279204"/>
                  <a:pt x="4558804" y="0"/>
                  <a:pt x="7529114" y="0"/>
                </a:cubicBezTo>
                <a:close/>
              </a:path>
            </a:pathLst>
          </a:custGeom>
          <a:solidFill>
            <a:srgbClr val="007D4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FR"/>
              <a:t>  </a:t>
            </a:r>
          </a:p>
        </p:txBody>
      </p:sp>
      <p:sp>
        <p:nvSpPr>
          <p:cNvPr id="5" name="Forme libre 4">
            <a:extLst>
              <a:ext uri="{FF2B5EF4-FFF2-40B4-BE49-F238E27FC236}">
                <a16:creationId xmlns:a16="http://schemas.microsoft.com/office/drawing/2014/main" id="{0EC1D985-498E-93AF-7205-A55AA4EE7F3D}"/>
              </a:ext>
            </a:extLst>
          </p:cNvPr>
          <p:cNvSpPr/>
          <p:nvPr userDrawn="1"/>
        </p:nvSpPr>
        <p:spPr>
          <a:xfrm>
            <a:off x="10621180" y="6180736"/>
            <a:ext cx="1570820" cy="677264"/>
          </a:xfrm>
          <a:custGeom>
            <a:avLst/>
            <a:gdLst>
              <a:gd name="connsiteX0" fmla="*/ 364856 w 1570820"/>
              <a:gd name="connsiteY0" fmla="*/ 1761 h 677264"/>
              <a:gd name="connsiteX1" fmla="*/ 444888 w 1570820"/>
              <a:gd name="connsiteY1" fmla="*/ 2598 h 677264"/>
              <a:gd name="connsiteX2" fmla="*/ 1570820 w 1570820"/>
              <a:gd name="connsiteY2" fmla="*/ 135814 h 677264"/>
              <a:gd name="connsiteX3" fmla="*/ 1570820 w 1570820"/>
              <a:gd name="connsiteY3" fmla="*/ 677264 h 677264"/>
              <a:gd name="connsiteX4" fmla="*/ 78269 w 1570820"/>
              <a:gd name="connsiteY4" fmla="*/ 677264 h 677264"/>
              <a:gd name="connsiteX5" fmla="*/ 42423 w 1570820"/>
              <a:gd name="connsiteY5" fmla="*/ 617436 h 677264"/>
              <a:gd name="connsiteX6" fmla="*/ 3164 w 1570820"/>
              <a:gd name="connsiteY6" fmla="*/ 375226 h 677264"/>
              <a:gd name="connsiteX7" fmla="*/ 364856 w 1570820"/>
              <a:gd name="connsiteY7" fmla="*/ 1761 h 67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0820" h="677264">
                <a:moveTo>
                  <a:pt x="364856" y="1761"/>
                </a:moveTo>
                <a:cubicBezTo>
                  <a:pt x="391043" y="-801"/>
                  <a:pt x="417819" y="-605"/>
                  <a:pt x="444888" y="2598"/>
                </a:cubicBezTo>
                <a:lnTo>
                  <a:pt x="1570820" y="135814"/>
                </a:lnTo>
                <a:lnTo>
                  <a:pt x="1570820" y="677264"/>
                </a:lnTo>
                <a:lnTo>
                  <a:pt x="78269" y="677264"/>
                </a:lnTo>
                <a:lnTo>
                  <a:pt x="42423" y="617436"/>
                </a:lnTo>
                <a:cubicBezTo>
                  <a:pt x="8050" y="545557"/>
                  <a:pt x="-7104" y="462013"/>
                  <a:pt x="3164" y="375226"/>
                </a:cubicBezTo>
                <a:cubicBezTo>
                  <a:pt x="27123" y="172721"/>
                  <a:pt x="181549" y="19690"/>
                  <a:pt x="364856" y="17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6" name="Image 5" descr="Une image contenant Police, Graphique, capture d’écran, logo&#10;&#10;Description générée automatiquement">
            <a:extLst>
              <a:ext uri="{FF2B5EF4-FFF2-40B4-BE49-F238E27FC236}">
                <a16:creationId xmlns:a16="http://schemas.microsoft.com/office/drawing/2014/main" id="{68F5AA82-0DF0-5388-6E17-9E12A62DF3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2815" y="6197329"/>
            <a:ext cx="1559185" cy="660671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5B1472C5-3B6A-9726-FE0B-A6A9D06EFA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70" y="1630281"/>
            <a:ext cx="10094259" cy="120032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/>
              <a:t>Page de</a:t>
            </a:r>
            <a:br>
              <a:rPr lang="fr-FR"/>
            </a:br>
            <a:r>
              <a:rPr lang="fr-FR"/>
              <a:t>transition</a:t>
            </a:r>
          </a:p>
        </p:txBody>
      </p:sp>
    </p:spTree>
    <p:extLst>
      <p:ext uri="{BB962C8B-B14F-4D97-AF65-F5344CB8AC3E}">
        <p14:creationId xmlns:p14="http://schemas.microsoft.com/office/powerpoint/2010/main" val="225179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violet">
    <p:bg>
      <p:bgPr>
        <a:solidFill>
          <a:srgbClr val="948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 4">
            <a:extLst>
              <a:ext uri="{FF2B5EF4-FFF2-40B4-BE49-F238E27FC236}">
                <a16:creationId xmlns:a16="http://schemas.microsoft.com/office/drawing/2014/main" id="{FD9B9715-DEA0-42AA-A8BF-56E9D2051356}"/>
              </a:ext>
            </a:extLst>
          </p:cNvPr>
          <p:cNvSpPr/>
          <p:nvPr userDrawn="1"/>
        </p:nvSpPr>
        <p:spPr>
          <a:xfrm>
            <a:off x="908867" y="3500425"/>
            <a:ext cx="11283133" cy="3357575"/>
          </a:xfrm>
          <a:custGeom>
            <a:avLst/>
            <a:gdLst>
              <a:gd name="connsiteX0" fmla="*/ 7529114 w 11283133"/>
              <a:gd name="connsiteY0" fmla="*/ 0 h 3357575"/>
              <a:gd name="connsiteX1" fmla="*/ 11009987 w 11283133"/>
              <a:gd name="connsiteY1" fmla="*/ 614304 h 3357575"/>
              <a:gd name="connsiteX2" fmla="*/ 11283133 w 11283133"/>
              <a:gd name="connsiteY2" fmla="*/ 722003 h 3357575"/>
              <a:gd name="connsiteX3" fmla="*/ 11283133 w 11283133"/>
              <a:gd name="connsiteY3" fmla="*/ 3357575 h 3357575"/>
              <a:gd name="connsiteX4" fmla="*/ 0 w 11283133"/>
              <a:gd name="connsiteY4" fmla="*/ 3357575 h 3357575"/>
              <a:gd name="connsiteX5" fmla="*/ 35357 w 11283133"/>
              <a:gd name="connsiteY5" fmla="*/ 3316758 h 3357575"/>
              <a:gd name="connsiteX6" fmla="*/ 7529114 w 11283133"/>
              <a:gd name="connsiteY6" fmla="*/ 0 h 335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3133" h="3357575">
                <a:moveTo>
                  <a:pt x="7529114" y="0"/>
                </a:moveTo>
                <a:cubicBezTo>
                  <a:pt x="8752183" y="0"/>
                  <a:pt x="9924595" y="216889"/>
                  <a:pt x="11009987" y="614304"/>
                </a:cubicBezTo>
                <a:lnTo>
                  <a:pt x="11283133" y="722003"/>
                </a:lnTo>
                <a:lnTo>
                  <a:pt x="11283133" y="3357575"/>
                </a:lnTo>
                <a:lnTo>
                  <a:pt x="0" y="3357575"/>
                </a:lnTo>
                <a:lnTo>
                  <a:pt x="35357" y="3316758"/>
                </a:lnTo>
                <a:cubicBezTo>
                  <a:pt x="1887267" y="1279204"/>
                  <a:pt x="4558804" y="0"/>
                  <a:pt x="7529114" y="0"/>
                </a:cubicBezTo>
                <a:close/>
              </a:path>
            </a:pathLst>
          </a:custGeom>
          <a:solidFill>
            <a:srgbClr val="54319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FR"/>
              <a:t>  </a:t>
            </a:r>
          </a:p>
        </p:txBody>
      </p:sp>
      <p:sp>
        <p:nvSpPr>
          <p:cNvPr id="3" name="Forme libre 2">
            <a:extLst>
              <a:ext uri="{FF2B5EF4-FFF2-40B4-BE49-F238E27FC236}">
                <a16:creationId xmlns:a16="http://schemas.microsoft.com/office/drawing/2014/main" id="{575A70A9-CF2A-1FC8-DCD4-5AA37853CC34}"/>
              </a:ext>
            </a:extLst>
          </p:cNvPr>
          <p:cNvSpPr/>
          <p:nvPr userDrawn="1"/>
        </p:nvSpPr>
        <p:spPr>
          <a:xfrm>
            <a:off x="10621180" y="6180736"/>
            <a:ext cx="1570820" cy="677264"/>
          </a:xfrm>
          <a:custGeom>
            <a:avLst/>
            <a:gdLst>
              <a:gd name="connsiteX0" fmla="*/ 364856 w 1570820"/>
              <a:gd name="connsiteY0" fmla="*/ 1761 h 677264"/>
              <a:gd name="connsiteX1" fmla="*/ 444888 w 1570820"/>
              <a:gd name="connsiteY1" fmla="*/ 2598 h 677264"/>
              <a:gd name="connsiteX2" fmla="*/ 1570820 w 1570820"/>
              <a:gd name="connsiteY2" fmla="*/ 135814 h 677264"/>
              <a:gd name="connsiteX3" fmla="*/ 1570820 w 1570820"/>
              <a:gd name="connsiteY3" fmla="*/ 677264 h 677264"/>
              <a:gd name="connsiteX4" fmla="*/ 78269 w 1570820"/>
              <a:gd name="connsiteY4" fmla="*/ 677264 h 677264"/>
              <a:gd name="connsiteX5" fmla="*/ 42423 w 1570820"/>
              <a:gd name="connsiteY5" fmla="*/ 617436 h 677264"/>
              <a:gd name="connsiteX6" fmla="*/ 3164 w 1570820"/>
              <a:gd name="connsiteY6" fmla="*/ 375226 h 677264"/>
              <a:gd name="connsiteX7" fmla="*/ 364856 w 1570820"/>
              <a:gd name="connsiteY7" fmla="*/ 1761 h 67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0820" h="677264">
                <a:moveTo>
                  <a:pt x="364856" y="1761"/>
                </a:moveTo>
                <a:cubicBezTo>
                  <a:pt x="391043" y="-801"/>
                  <a:pt x="417819" y="-605"/>
                  <a:pt x="444888" y="2598"/>
                </a:cubicBezTo>
                <a:lnTo>
                  <a:pt x="1570820" y="135814"/>
                </a:lnTo>
                <a:lnTo>
                  <a:pt x="1570820" y="677264"/>
                </a:lnTo>
                <a:lnTo>
                  <a:pt x="78269" y="677264"/>
                </a:lnTo>
                <a:lnTo>
                  <a:pt x="42423" y="617436"/>
                </a:lnTo>
                <a:cubicBezTo>
                  <a:pt x="8050" y="545557"/>
                  <a:pt x="-7104" y="462013"/>
                  <a:pt x="3164" y="375226"/>
                </a:cubicBezTo>
                <a:cubicBezTo>
                  <a:pt x="27123" y="172721"/>
                  <a:pt x="181549" y="19690"/>
                  <a:pt x="364856" y="17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4" name="Image 3" descr="Une image contenant Police, Graphique, capture d’écran, logo&#10;&#10;Description générée automatiquement">
            <a:extLst>
              <a:ext uri="{FF2B5EF4-FFF2-40B4-BE49-F238E27FC236}">
                <a16:creationId xmlns:a16="http://schemas.microsoft.com/office/drawing/2014/main" id="{A07717A8-5015-E4A7-42B4-6A0A5677B0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2815" y="6197329"/>
            <a:ext cx="1559185" cy="660671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DA92D5F6-8726-B524-D2AF-3FD0205C53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70" y="1630281"/>
            <a:ext cx="10094259" cy="120032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/>
              <a:t>Page de</a:t>
            </a:r>
            <a:br>
              <a:rPr lang="fr-FR"/>
            </a:br>
            <a:r>
              <a:rPr lang="fr-FR"/>
              <a:t>transition</a:t>
            </a:r>
          </a:p>
        </p:txBody>
      </p:sp>
    </p:spTree>
    <p:extLst>
      <p:ext uri="{BB962C8B-B14F-4D97-AF65-F5344CB8AC3E}">
        <p14:creationId xmlns:p14="http://schemas.microsoft.com/office/powerpoint/2010/main" val="3272929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rose">
    <p:bg>
      <p:bgPr>
        <a:solidFill>
          <a:srgbClr val="FFAC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 4">
            <a:extLst>
              <a:ext uri="{FF2B5EF4-FFF2-40B4-BE49-F238E27FC236}">
                <a16:creationId xmlns:a16="http://schemas.microsoft.com/office/drawing/2014/main" id="{300E7387-E5F2-76D9-2E3B-B08AF8A930D9}"/>
              </a:ext>
            </a:extLst>
          </p:cNvPr>
          <p:cNvSpPr/>
          <p:nvPr userDrawn="1"/>
        </p:nvSpPr>
        <p:spPr>
          <a:xfrm>
            <a:off x="908867" y="3500425"/>
            <a:ext cx="11283133" cy="3357575"/>
          </a:xfrm>
          <a:custGeom>
            <a:avLst/>
            <a:gdLst>
              <a:gd name="connsiteX0" fmla="*/ 7529114 w 11283133"/>
              <a:gd name="connsiteY0" fmla="*/ 0 h 3357575"/>
              <a:gd name="connsiteX1" fmla="*/ 11009987 w 11283133"/>
              <a:gd name="connsiteY1" fmla="*/ 614304 h 3357575"/>
              <a:gd name="connsiteX2" fmla="*/ 11283133 w 11283133"/>
              <a:gd name="connsiteY2" fmla="*/ 722003 h 3357575"/>
              <a:gd name="connsiteX3" fmla="*/ 11283133 w 11283133"/>
              <a:gd name="connsiteY3" fmla="*/ 3357575 h 3357575"/>
              <a:gd name="connsiteX4" fmla="*/ 0 w 11283133"/>
              <a:gd name="connsiteY4" fmla="*/ 3357575 h 3357575"/>
              <a:gd name="connsiteX5" fmla="*/ 35357 w 11283133"/>
              <a:gd name="connsiteY5" fmla="*/ 3316758 h 3357575"/>
              <a:gd name="connsiteX6" fmla="*/ 7529114 w 11283133"/>
              <a:gd name="connsiteY6" fmla="*/ 0 h 335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3133" h="3357575">
                <a:moveTo>
                  <a:pt x="7529114" y="0"/>
                </a:moveTo>
                <a:cubicBezTo>
                  <a:pt x="8752183" y="0"/>
                  <a:pt x="9924595" y="216889"/>
                  <a:pt x="11009987" y="614304"/>
                </a:cubicBezTo>
                <a:lnTo>
                  <a:pt x="11283133" y="722003"/>
                </a:lnTo>
                <a:lnTo>
                  <a:pt x="11283133" y="3357575"/>
                </a:lnTo>
                <a:lnTo>
                  <a:pt x="0" y="3357575"/>
                </a:lnTo>
                <a:lnTo>
                  <a:pt x="35357" y="3316758"/>
                </a:lnTo>
                <a:cubicBezTo>
                  <a:pt x="1887267" y="1279204"/>
                  <a:pt x="4558804" y="0"/>
                  <a:pt x="7529114" y="0"/>
                </a:cubicBezTo>
                <a:close/>
              </a:path>
            </a:pathLst>
          </a:custGeom>
          <a:solidFill>
            <a:srgbClr val="E82F6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FR"/>
              <a:t>  </a:t>
            </a:r>
          </a:p>
        </p:txBody>
      </p:sp>
      <p:sp>
        <p:nvSpPr>
          <p:cNvPr id="3" name="Forme libre 2">
            <a:extLst>
              <a:ext uri="{FF2B5EF4-FFF2-40B4-BE49-F238E27FC236}">
                <a16:creationId xmlns:a16="http://schemas.microsoft.com/office/drawing/2014/main" id="{1CDDE6F8-EFEE-1816-146C-89671F168DF0}"/>
              </a:ext>
            </a:extLst>
          </p:cNvPr>
          <p:cNvSpPr/>
          <p:nvPr userDrawn="1"/>
        </p:nvSpPr>
        <p:spPr>
          <a:xfrm>
            <a:off x="10621180" y="6180736"/>
            <a:ext cx="1570820" cy="677264"/>
          </a:xfrm>
          <a:custGeom>
            <a:avLst/>
            <a:gdLst>
              <a:gd name="connsiteX0" fmla="*/ 364856 w 1570820"/>
              <a:gd name="connsiteY0" fmla="*/ 1761 h 677264"/>
              <a:gd name="connsiteX1" fmla="*/ 444888 w 1570820"/>
              <a:gd name="connsiteY1" fmla="*/ 2598 h 677264"/>
              <a:gd name="connsiteX2" fmla="*/ 1570820 w 1570820"/>
              <a:gd name="connsiteY2" fmla="*/ 135814 h 677264"/>
              <a:gd name="connsiteX3" fmla="*/ 1570820 w 1570820"/>
              <a:gd name="connsiteY3" fmla="*/ 677264 h 677264"/>
              <a:gd name="connsiteX4" fmla="*/ 78269 w 1570820"/>
              <a:gd name="connsiteY4" fmla="*/ 677264 h 677264"/>
              <a:gd name="connsiteX5" fmla="*/ 42423 w 1570820"/>
              <a:gd name="connsiteY5" fmla="*/ 617436 h 677264"/>
              <a:gd name="connsiteX6" fmla="*/ 3164 w 1570820"/>
              <a:gd name="connsiteY6" fmla="*/ 375226 h 677264"/>
              <a:gd name="connsiteX7" fmla="*/ 364856 w 1570820"/>
              <a:gd name="connsiteY7" fmla="*/ 1761 h 67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0820" h="677264">
                <a:moveTo>
                  <a:pt x="364856" y="1761"/>
                </a:moveTo>
                <a:cubicBezTo>
                  <a:pt x="391043" y="-801"/>
                  <a:pt x="417819" y="-605"/>
                  <a:pt x="444888" y="2598"/>
                </a:cubicBezTo>
                <a:lnTo>
                  <a:pt x="1570820" y="135814"/>
                </a:lnTo>
                <a:lnTo>
                  <a:pt x="1570820" y="677264"/>
                </a:lnTo>
                <a:lnTo>
                  <a:pt x="78269" y="677264"/>
                </a:lnTo>
                <a:lnTo>
                  <a:pt x="42423" y="617436"/>
                </a:lnTo>
                <a:cubicBezTo>
                  <a:pt x="8050" y="545557"/>
                  <a:pt x="-7104" y="462013"/>
                  <a:pt x="3164" y="375226"/>
                </a:cubicBezTo>
                <a:cubicBezTo>
                  <a:pt x="27123" y="172721"/>
                  <a:pt x="181549" y="19690"/>
                  <a:pt x="364856" y="17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4" name="Image 3" descr="Une image contenant Police, Graphique, capture d’écran, logo&#10;&#10;Description générée automatiquement">
            <a:extLst>
              <a:ext uri="{FF2B5EF4-FFF2-40B4-BE49-F238E27FC236}">
                <a16:creationId xmlns:a16="http://schemas.microsoft.com/office/drawing/2014/main" id="{2A639C61-D391-679E-219B-A99F63B5F1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2815" y="6197329"/>
            <a:ext cx="1559185" cy="660671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5A99145D-1225-2777-CE3F-DFE6430DA5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70" y="1630281"/>
            <a:ext cx="10094259" cy="120032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/>
              <a:t>Page de</a:t>
            </a:r>
            <a:br>
              <a:rPr lang="fr-FR"/>
            </a:br>
            <a:r>
              <a:rPr lang="fr-FR"/>
              <a:t>transition</a:t>
            </a:r>
          </a:p>
        </p:txBody>
      </p:sp>
    </p:spTree>
    <p:extLst>
      <p:ext uri="{BB962C8B-B14F-4D97-AF65-F5344CB8AC3E}">
        <p14:creationId xmlns:p14="http://schemas.microsoft.com/office/powerpoint/2010/main" val="3645947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range">
    <p:bg>
      <p:bgPr>
        <a:solidFill>
          <a:srgbClr val="F391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 4">
            <a:extLst>
              <a:ext uri="{FF2B5EF4-FFF2-40B4-BE49-F238E27FC236}">
                <a16:creationId xmlns:a16="http://schemas.microsoft.com/office/drawing/2014/main" id="{A3623000-44D7-B0A5-283D-FECC57F6F53A}"/>
              </a:ext>
            </a:extLst>
          </p:cNvPr>
          <p:cNvSpPr/>
          <p:nvPr userDrawn="1"/>
        </p:nvSpPr>
        <p:spPr>
          <a:xfrm>
            <a:off x="908867" y="3500425"/>
            <a:ext cx="11283133" cy="3357575"/>
          </a:xfrm>
          <a:custGeom>
            <a:avLst/>
            <a:gdLst>
              <a:gd name="connsiteX0" fmla="*/ 7529114 w 11283133"/>
              <a:gd name="connsiteY0" fmla="*/ 0 h 3357575"/>
              <a:gd name="connsiteX1" fmla="*/ 11009987 w 11283133"/>
              <a:gd name="connsiteY1" fmla="*/ 614304 h 3357575"/>
              <a:gd name="connsiteX2" fmla="*/ 11283133 w 11283133"/>
              <a:gd name="connsiteY2" fmla="*/ 722003 h 3357575"/>
              <a:gd name="connsiteX3" fmla="*/ 11283133 w 11283133"/>
              <a:gd name="connsiteY3" fmla="*/ 3357575 h 3357575"/>
              <a:gd name="connsiteX4" fmla="*/ 0 w 11283133"/>
              <a:gd name="connsiteY4" fmla="*/ 3357575 h 3357575"/>
              <a:gd name="connsiteX5" fmla="*/ 35357 w 11283133"/>
              <a:gd name="connsiteY5" fmla="*/ 3316758 h 3357575"/>
              <a:gd name="connsiteX6" fmla="*/ 7529114 w 11283133"/>
              <a:gd name="connsiteY6" fmla="*/ 0 h 335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3133" h="3357575">
                <a:moveTo>
                  <a:pt x="7529114" y="0"/>
                </a:moveTo>
                <a:cubicBezTo>
                  <a:pt x="8752183" y="0"/>
                  <a:pt x="9924595" y="216889"/>
                  <a:pt x="11009987" y="614304"/>
                </a:cubicBezTo>
                <a:lnTo>
                  <a:pt x="11283133" y="722003"/>
                </a:lnTo>
                <a:lnTo>
                  <a:pt x="11283133" y="3357575"/>
                </a:lnTo>
                <a:lnTo>
                  <a:pt x="0" y="3357575"/>
                </a:lnTo>
                <a:lnTo>
                  <a:pt x="35357" y="3316758"/>
                </a:lnTo>
                <a:cubicBezTo>
                  <a:pt x="1887267" y="1279204"/>
                  <a:pt x="4558804" y="0"/>
                  <a:pt x="7529114" y="0"/>
                </a:cubicBezTo>
                <a:close/>
              </a:path>
            </a:pathLst>
          </a:custGeom>
          <a:solidFill>
            <a:srgbClr val="ED76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FR"/>
              <a:t>  </a:t>
            </a:r>
          </a:p>
        </p:txBody>
      </p:sp>
      <p:sp>
        <p:nvSpPr>
          <p:cNvPr id="3" name="Forme libre 2">
            <a:extLst>
              <a:ext uri="{FF2B5EF4-FFF2-40B4-BE49-F238E27FC236}">
                <a16:creationId xmlns:a16="http://schemas.microsoft.com/office/drawing/2014/main" id="{1CDDE6F8-EFEE-1816-146C-89671F168DF0}"/>
              </a:ext>
            </a:extLst>
          </p:cNvPr>
          <p:cNvSpPr/>
          <p:nvPr userDrawn="1"/>
        </p:nvSpPr>
        <p:spPr>
          <a:xfrm>
            <a:off x="10621180" y="6180736"/>
            <a:ext cx="1570820" cy="677264"/>
          </a:xfrm>
          <a:custGeom>
            <a:avLst/>
            <a:gdLst>
              <a:gd name="connsiteX0" fmla="*/ 364856 w 1570820"/>
              <a:gd name="connsiteY0" fmla="*/ 1761 h 677264"/>
              <a:gd name="connsiteX1" fmla="*/ 444888 w 1570820"/>
              <a:gd name="connsiteY1" fmla="*/ 2598 h 677264"/>
              <a:gd name="connsiteX2" fmla="*/ 1570820 w 1570820"/>
              <a:gd name="connsiteY2" fmla="*/ 135814 h 677264"/>
              <a:gd name="connsiteX3" fmla="*/ 1570820 w 1570820"/>
              <a:gd name="connsiteY3" fmla="*/ 677264 h 677264"/>
              <a:gd name="connsiteX4" fmla="*/ 78269 w 1570820"/>
              <a:gd name="connsiteY4" fmla="*/ 677264 h 677264"/>
              <a:gd name="connsiteX5" fmla="*/ 42423 w 1570820"/>
              <a:gd name="connsiteY5" fmla="*/ 617436 h 677264"/>
              <a:gd name="connsiteX6" fmla="*/ 3164 w 1570820"/>
              <a:gd name="connsiteY6" fmla="*/ 375226 h 677264"/>
              <a:gd name="connsiteX7" fmla="*/ 364856 w 1570820"/>
              <a:gd name="connsiteY7" fmla="*/ 1761 h 67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0820" h="677264">
                <a:moveTo>
                  <a:pt x="364856" y="1761"/>
                </a:moveTo>
                <a:cubicBezTo>
                  <a:pt x="391043" y="-801"/>
                  <a:pt x="417819" y="-605"/>
                  <a:pt x="444888" y="2598"/>
                </a:cubicBezTo>
                <a:lnTo>
                  <a:pt x="1570820" y="135814"/>
                </a:lnTo>
                <a:lnTo>
                  <a:pt x="1570820" y="677264"/>
                </a:lnTo>
                <a:lnTo>
                  <a:pt x="78269" y="677264"/>
                </a:lnTo>
                <a:lnTo>
                  <a:pt x="42423" y="617436"/>
                </a:lnTo>
                <a:cubicBezTo>
                  <a:pt x="8050" y="545557"/>
                  <a:pt x="-7104" y="462013"/>
                  <a:pt x="3164" y="375226"/>
                </a:cubicBezTo>
                <a:cubicBezTo>
                  <a:pt x="27123" y="172721"/>
                  <a:pt x="181549" y="19690"/>
                  <a:pt x="364856" y="17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4" name="Image 3" descr="Une image contenant Police, Graphique, capture d’écran, logo&#10;&#10;Description générée automatiquement">
            <a:extLst>
              <a:ext uri="{FF2B5EF4-FFF2-40B4-BE49-F238E27FC236}">
                <a16:creationId xmlns:a16="http://schemas.microsoft.com/office/drawing/2014/main" id="{2A639C61-D391-679E-219B-A99F63B5F1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2815" y="6197329"/>
            <a:ext cx="1559185" cy="660671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534B4087-CF05-8731-CE25-8151645F3B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70" y="1630281"/>
            <a:ext cx="10094259" cy="120032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/>
              <a:t>Page de</a:t>
            </a:r>
            <a:br>
              <a:rPr lang="fr-FR"/>
            </a:br>
            <a:r>
              <a:rPr lang="fr-FR"/>
              <a:t>transition</a:t>
            </a:r>
          </a:p>
        </p:txBody>
      </p:sp>
    </p:spTree>
    <p:extLst>
      <p:ext uri="{BB962C8B-B14F-4D97-AF65-F5344CB8AC3E}">
        <p14:creationId xmlns:p14="http://schemas.microsoft.com/office/powerpoint/2010/main" val="327134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titre 24">
            <a:extLst>
              <a:ext uri="{FF2B5EF4-FFF2-40B4-BE49-F238E27FC236}">
                <a16:creationId xmlns:a16="http://schemas.microsoft.com/office/drawing/2014/main" id="{BD67726C-254B-7FF1-331A-D3B4D42A6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395" y="1651590"/>
            <a:ext cx="10069761" cy="177741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fr-FR"/>
              <a:t>Titre </a:t>
            </a:r>
            <a:br>
              <a:rPr lang="fr-FR"/>
            </a:br>
            <a:r>
              <a:rPr lang="fr-FR"/>
              <a:t>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71788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43" r:id="rId2"/>
    <p:sldLayoutId id="2147483744" r:id="rId3"/>
    <p:sldLayoutId id="2147483863" r:id="rId4"/>
  </p:sldLayoutIdLst>
  <p:hf hdr="0" dt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6000" b="1" i="0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itre 24">
            <a:extLst>
              <a:ext uri="{FF2B5EF4-FFF2-40B4-BE49-F238E27FC236}">
                <a16:creationId xmlns:a16="http://schemas.microsoft.com/office/drawing/2014/main" id="{9027D089-FFD0-2B3C-F177-340514197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395" y="1651590"/>
            <a:ext cx="10069761" cy="177741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fr-FR"/>
              <a:t>Titre </a:t>
            </a:r>
            <a:br>
              <a:rPr lang="fr-FR"/>
            </a:br>
            <a:r>
              <a:rPr lang="fr-FR"/>
              <a:t>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47133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7" r:id="rId3"/>
    <p:sldLayoutId id="2147483785" r:id="rId4"/>
    <p:sldLayoutId id="2147483786" r:id="rId5"/>
    <p:sldLayoutId id="2147483815" r:id="rId6"/>
    <p:sldLayoutId id="2147483813" r:id="rId7"/>
    <p:sldLayoutId id="2147483860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7AC7C186-0BFA-ACC3-548B-5A374BB0A0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0395" y="6292967"/>
            <a:ext cx="5029201" cy="246221"/>
          </a:xfrm>
          <a:prstGeom prst="rect">
            <a:avLst/>
          </a:prstGeom>
        </p:spPr>
        <p:txBody>
          <a:bodyPr vert="horz" wrap="square" lIns="91440" tIns="45720" rIns="91440" bIns="45720" numCol="2" spcCol="540000" rtlCol="0" anchor="t" anchorCtr="0">
            <a:spAutoFit/>
          </a:bodyPr>
          <a:lstStyle>
            <a:lvl1pPr algn="l">
              <a:defRPr sz="1000" b="0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/>
              <a:t>Nom de la présentation</a:t>
            </a:r>
          </a:p>
        </p:txBody>
      </p:sp>
      <p:sp>
        <p:nvSpPr>
          <p:cNvPr id="8" name="Espace réservé du titre 24">
            <a:extLst>
              <a:ext uri="{FF2B5EF4-FFF2-40B4-BE49-F238E27FC236}">
                <a16:creationId xmlns:a16="http://schemas.microsoft.com/office/drawing/2014/main" id="{DDC7A3DF-9223-9638-3605-60661218F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395" y="1651590"/>
            <a:ext cx="10069761" cy="177741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fr-FR"/>
              <a:t>Titre </a:t>
            </a:r>
            <a:br>
              <a:rPr lang="fr-FR"/>
            </a:br>
            <a:r>
              <a:rPr lang="fr-FR"/>
              <a:t>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0474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23" r:id="rId2"/>
    <p:sldLayoutId id="2147483804" r:id="rId3"/>
    <p:sldLayoutId id="2147483760" r:id="rId4"/>
    <p:sldLayoutId id="2147483688" r:id="rId5"/>
    <p:sldLayoutId id="2147483797" r:id="rId6"/>
    <p:sldLayoutId id="2147483710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4">
            <a:extLst>
              <a:ext uri="{FF2B5EF4-FFF2-40B4-BE49-F238E27FC236}">
                <a16:creationId xmlns:a16="http://schemas.microsoft.com/office/drawing/2014/main" id="{6BC0C2F8-431F-FF8B-26FD-92FF27A8F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37573" y="6444335"/>
            <a:ext cx="603932" cy="24622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>
              <a:defRPr sz="1000" b="0" i="0">
                <a:solidFill>
                  <a:srgbClr val="65B5F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B3A593C-77A6-3841-8C9F-594BE3707AC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Forme libre 2">
            <a:extLst>
              <a:ext uri="{FF2B5EF4-FFF2-40B4-BE49-F238E27FC236}">
                <a16:creationId xmlns:a16="http://schemas.microsoft.com/office/drawing/2014/main" id="{24C1A72C-6FA8-0C7D-CC42-595316A26785}"/>
              </a:ext>
            </a:extLst>
          </p:cNvPr>
          <p:cNvSpPr/>
          <p:nvPr userDrawn="1"/>
        </p:nvSpPr>
        <p:spPr>
          <a:xfrm>
            <a:off x="10621180" y="6180736"/>
            <a:ext cx="1570820" cy="677264"/>
          </a:xfrm>
          <a:custGeom>
            <a:avLst/>
            <a:gdLst>
              <a:gd name="connsiteX0" fmla="*/ 364856 w 1570820"/>
              <a:gd name="connsiteY0" fmla="*/ 1761 h 677264"/>
              <a:gd name="connsiteX1" fmla="*/ 444888 w 1570820"/>
              <a:gd name="connsiteY1" fmla="*/ 2598 h 677264"/>
              <a:gd name="connsiteX2" fmla="*/ 1570820 w 1570820"/>
              <a:gd name="connsiteY2" fmla="*/ 135814 h 677264"/>
              <a:gd name="connsiteX3" fmla="*/ 1570820 w 1570820"/>
              <a:gd name="connsiteY3" fmla="*/ 677264 h 677264"/>
              <a:gd name="connsiteX4" fmla="*/ 78269 w 1570820"/>
              <a:gd name="connsiteY4" fmla="*/ 677264 h 677264"/>
              <a:gd name="connsiteX5" fmla="*/ 42423 w 1570820"/>
              <a:gd name="connsiteY5" fmla="*/ 617436 h 677264"/>
              <a:gd name="connsiteX6" fmla="*/ 3164 w 1570820"/>
              <a:gd name="connsiteY6" fmla="*/ 375226 h 677264"/>
              <a:gd name="connsiteX7" fmla="*/ 364856 w 1570820"/>
              <a:gd name="connsiteY7" fmla="*/ 1761 h 67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0820" h="677264">
                <a:moveTo>
                  <a:pt x="364856" y="1761"/>
                </a:moveTo>
                <a:cubicBezTo>
                  <a:pt x="391043" y="-801"/>
                  <a:pt x="417819" y="-605"/>
                  <a:pt x="444888" y="2598"/>
                </a:cubicBezTo>
                <a:lnTo>
                  <a:pt x="1570820" y="135814"/>
                </a:lnTo>
                <a:lnTo>
                  <a:pt x="1570820" y="677264"/>
                </a:lnTo>
                <a:lnTo>
                  <a:pt x="78269" y="677264"/>
                </a:lnTo>
                <a:lnTo>
                  <a:pt x="42423" y="617436"/>
                </a:lnTo>
                <a:cubicBezTo>
                  <a:pt x="8050" y="545557"/>
                  <a:pt x="-7104" y="462013"/>
                  <a:pt x="3164" y="375226"/>
                </a:cubicBezTo>
                <a:cubicBezTo>
                  <a:pt x="27123" y="172721"/>
                  <a:pt x="181549" y="19690"/>
                  <a:pt x="364856" y="1761"/>
                </a:cubicBezTo>
                <a:close/>
              </a:path>
            </a:pathLst>
          </a:custGeom>
          <a:solidFill>
            <a:srgbClr val="65B5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13" name="Image 12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4287B8C8-002D-4205-1B08-9D87E62E849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632815" y="6197329"/>
            <a:ext cx="1559185" cy="660671"/>
          </a:xfrm>
          <a:prstGeom prst="rect">
            <a:avLst/>
          </a:prstGeom>
        </p:spPr>
      </p:pic>
      <p:sp>
        <p:nvSpPr>
          <p:cNvPr id="4" name="Triangle rectangle 3">
            <a:extLst>
              <a:ext uri="{FF2B5EF4-FFF2-40B4-BE49-F238E27FC236}">
                <a16:creationId xmlns:a16="http://schemas.microsoft.com/office/drawing/2014/main" id="{2F847BB7-8221-8AAF-9B0F-143BAB3AC247}"/>
              </a:ext>
            </a:extLst>
          </p:cNvPr>
          <p:cNvSpPr/>
          <p:nvPr userDrawn="1"/>
        </p:nvSpPr>
        <p:spPr>
          <a:xfrm flipV="1">
            <a:off x="12312000" y="2160000"/>
            <a:ext cx="432000" cy="432000"/>
          </a:xfrm>
          <a:prstGeom prst="rtTriangle">
            <a:avLst/>
          </a:prstGeom>
          <a:solidFill>
            <a:srgbClr val="65B5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rectangle 7">
            <a:extLst>
              <a:ext uri="{FF2B5EF4-FFF2-40B4-BE49-F238E27FC236}">
                <a16:creationId xmlns:a16="http://schemas.microsoft.com/office/drawing/2014/main" id="{17C1484C-BA59-D0F9-BEF5-7475F42AC520}"/>
              </a:ext>
            </a:extLst>
          </p:cNvPr>
          <p:cNvSpPr/>
          <p:nvPr userDrawn="1"/>
        </p:nvSpPr>
        <p:spPr>
          <a:xfrm flipH="1">
            <a:off x="12312000" y="2160000"/>
            <a:ext cx="432000" cy="432000"/>
          </a:xfrm>
          <a:prstGeom prst="rtTriangle">
            <a:avLst/>
          </a:prstGeom>
          <a:solidFill>
            <a:srgbClr val="8CC7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CD844864-92A2-45E3-95DA-65D7ABED2AE5}"/>
              </a:ext>
            </a:extLst>
          </p:cNvPr>
          <p:cNvSpPr/>
          <p:nvPr userDrawn="1"/>
        </p:nvSpPr>
        <p:spPr>
          <a:xfrm flipV="1">
            <a:off x="12312000" y="2700000"/>
            <a:ext cx="432000" cy="432000"/>
          </a:xfrm>
          <a:prstGeom prst="rtTriangle">
            <a:avLst/>
          </a:prstGeom>
          <a:solidFill>
            <a:srgbClr val="2B99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riangle rectangle 9">
            <a:extLst>
              <a:ext uri="{FF2B5EF4-FFF2-40B4-BE49-F238E27FC236}">
                <a16:creationId xmlns:a16="http://schemas.microsoft.com/office/drawing/2014/main" id="{55907DAB-3610-95F4-F763-44F3882DDBAD}"/>
              </a:ext>
            </a:extLst>
          </p:cNvPr>
          <p:cNvSpPr/>
          <p:nvPr userDrawn="1"/>
        </p:nvSpPr>
        <p:spPr>
          <a:xfrm flipH="1">
            <a:off x="12312000" y="2700000"/>
            <a:ext cx="432000" cy="432000"/>
          </a:xfrm>
          <a:prstGeom prst="rtTriangle">
            <a:avLst/>
          </a:prstGeom>
          <a:solidFill>
            <a:srgbClr val="56B5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riangle rectangle 10">
            <a:extLst>
              <a:ext uri="{FF2B5EF4-FFF2-40B4-BE49-F238E27FC236}">
                <a16:creationId xmlns:a16="http://schemas.microsoft.com/office/drawing/2014/main" id="{97B0B2C7-BDBD-45B0-70FB-6E67829041E4}"/>
              </a:ext>
            </a:extLst>
          </p:cNvPr>
          <p:cNvSpPr/>
          <p:nvPr userDrawn="1"/>
        </p:nvSpPr>
        <p:spPr>
          <a:xfrm flipV="1">
            <a:off x="12312000" y="3240000"/>
            <a:ext cx="432000" cy="432000"/>
          </a:xfrm>
          <a:prstGeom prst="rtTriangle">
            <a:avLst/>
          </a:prstGeom>
          <a:solidFill>
            <a:srgbClr val="F36E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riangle rectangle 11">
            <a:extLst>
              <a:ext uri="{FF2B5EF4-FFF2-40B4-BE49-F238E27FC236}">
                <a16:creationId xmlns:a16="http://schemas.microsoft.com/office/drawing/2014/main" id="{A5617241-2B24-5FA1-5208-C21773253DBA}"/>
              </a:ext>
            </a:extLst>
          </p:cNvPr>
          <p:cNvSpPr/>
          <p:nvPr userDrawn="1"/>
        </p:nvSpPr>
        <p:spPr>
          <a:xfrm flipH="1">
            <a:off x="12312000" y="3240000"/>
            <a:ext cx="432000" cy="432000"/>
          </a:xfrm>
          <a:prstGeom prst="rtTriangle">
            <a:avLst/>
          </a:prstGeom>
          <a:solidFill>
            <a:srgbClr val="FFAC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rectangle 4">
            <a:extLst>
              <a:ext uri="{FF2B5EF4-FFF2-40B4-BE49-F238E27FC236}">
                <a16:creationId xmlns:a16="http://schemas.microsoft.com/office/drawing/2014/main" id="{F32A8D74-D9B3-258D-01B6-07AFA92E6019}"/>
              </a:ext>
            </a:extLst>
          </p:cNvPr>
          <p:cNvSpPr/>
          <p:nvPr userDrawn="1"/>
        </p:nvSpPr>
        <p:spPr>
          <a:xfrm flipV="1">
            <a:off x="12312000" y="3780000"/>
            <a:ext cx="432000" cy="432000"/>
          </a:xfrm>
          <a:prstGeom prst="rtTriangle">
            <a:avLst/>
          </a:prstGeom>
          <a:solidFill>
            <a:srgbClr val="F083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riangle rectangle 13">
            <a:extLst>
              <a:ext uri="{FF2B5EF4-FFF2-40B4-BE49-F238E27FC236}">
                <a16:creationId xmlns:a16="http://schemas.microsoft.com/office/drawing/2014/main" id="{033509BB-BF5A-F8BA-AC6C-7ECBB39D70EB}"/>
              </a:ext>
            </a:extLst>
          </p:cNvPr>
          <p:cNvSpPr/>
          <p:nvPr userDrawn="1"/>
        </p:nvSpPr>
        <p:spPr>
          <a:xfrm flipH="1">
            <a:off x="12312000" y="3780000"/>
            <a:ext cx="432000" cy="432000"/>
          </a:xfrm>
          <a:prstGeom prst="rtTriangle">
            <a:avLst/>
          </a:prstGeom>
          <a:solidFill>
            <a:srgbClr val="F391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riangle rectangle 14">
            <a:extLst>
              <a:ext uri="{FF2B5EF4-FFF2-40B4-BE49-F238E27FC236}">
                <a16:creationId xmlns:a16="http://schemas.microsoft.com/office/drawing/2014/main" id="{C0348271-7495-5EB8-AC97-D4F368E1679F}"/>
              </a:ext>
            </a:extLst>
          </p:cNvPr>
          <p:cNvSpPr/>
          <p:nvPr userDrawn="1"/>
        </p:nvSpPr>
        <p:spPr>
          <a:xfrm flipV="1">
            <a:off x="12312000" y="4320000"/>
            <a:ext cx="432000" cy="432000"/>
          </a:xfrm>
          <a:prstGeom prst="rtTriangle">
            <a:avLst/>
          </a:prstGeom>
          <a:solidFill>
            <a:srgbClr val="745B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rectangle 15">
            <a:extLst>
              <a:ext uri="{FF2B5EF4-FFF2-40B4-BE49-F238E27FC236}">
                <a16:creationId xmlns:a16="http://schemas.microsoft.com/office/drawing/2014/main" id="{59AEF664-A9FA-DD4E-90EB-EEE0BA01312B}"/>
              </a:ext>
            </a:extLst>
          </p:cNvPr>
          <p:cNvSpPr/>
          <p:nvPr userDrawn="1"/>
        </p:nvSpPr>
        <p:spPr>
          <a:xfrm flipH="1">
            <a:off x="12312000" y="4320000"/>
            <a:ext cx="432000" cy="432000"/>
          </a:xfrm>
          <a:prstGeom prst="rtTriangle">
            <a:avLst/>
          </a:prstGeom>
          <a:solidFill>
            <a:srgbClr val="9484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64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01" r:id="rId2"/>
    <p:sldLayoutId id="2147483705" r:id="rId3"/>
    <p:sldLayoutId id="2147483709" r:id="rId4"/>
    <p:sldLayoutId id="2147483706" r:id="rId5"/>
    <p:sldLayoutId id="2147483796" r:id="rId6"/>
    <p:sldLayoutId id="2147483799" r:id="rId7"/>
    <p:sldLayoutId id="2147483800" r:id="rId8"/>
    <p:sldLayoutId id="2147483811" r:id="rId9"/>
    <p:sldLayoutId id="2147483818" r:id="rId10"/>
    <p:sldLayoutId id="2147483819" r:id="rId11"/>
    <p:sldLayoutId id="2147483820" r:id="rId12"/>
    <p:sldLayoutId id="2147483837" r:id="rId13"/>
    <p:sldLayoutId id="2147483857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ctive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0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53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Francoise.guaspare@iledefrance-europe.eu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F6B62E-BADE-DAB3-E97E-80984B5DC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396" y="1673805"/>
            <a:ext cx="10891208" cy="2086725"/>
          </a:xfrm>
        </p:spPr>
        <p:txBody>
          <a:bodyPr/>
          <a:lstStyle/>
          <a:p>
            <a:r>
              <a:rPr lang="en-US" sz="4800"/>
              <a:t>Connecting High-Speed Rail to Urban Mobility: the Île-de-France case study</a:t>
            </a:r>
            <a:endParaRPr lang="en-GB" sz="4800" b="0" i="1" noProof="0"/>
          </a:p>
        </p:txBody>
      </p:sp>
    </p:spTree>
    <p:extLst>
      <p:ext uri="{BB962C8B-B14F-4D97-AF65-F5344CB8AC3E}">
        <p14:creationId xmlns:p14="http://schemas.microsoft.com/office/powerpoint/2010/main" val="2311097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79F16-BF97-6D5C-DF2F-6CA0BDEC6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 : coins arrondis 196">
            <a:extLst>
              <a:ext uri="{FF2B5EF4-FFF2-40B4-BE49-F238E27FC236}">
                <a16:creationId xmlns:a16="http://schemas.microsoft.com/office/drawing/2014/main" id="{5CAE403A-A9F4-F8E7-44A1-E416550F4F0C}"/>
              </a:ext>
            </a:extLst>
          </p:cNvPr>
          <p:cNvSpPr/>
          <p:nvPr/>
        </p:nvSpPr>
        <p:spPr>
          <a:xfrm>
            <a:off x="573124" y="4141851"/>
            <a:ext cx="3736366" cy="2255756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/>
            <a:endParaRPr lang="fr-FR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E20B8060-F3FE-EA69-3F72-0C057782B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75" y="280610"/>
            <a:ext cx="11045752" cy="757130"/>
          </a:xfrm>
        </p:spPr>
        <p:txBody>
          <a:bodyPr/>
          <a:lstStyle/>
          <a:p>
            <a:r>
              <a:rPr lang="en-US" sz="2400"/>
              <a:t>Île-de-France </a:t>
            </a:r>
            <a:r>
              <a:rPr lang="en-US" sz="2400" err="1"/>
              <a:t>Mobilités</a:t>
            </a:r>
            <a:r>
              <a:rPr lang="en-US" sz="2400"/>
              <a:t>, the integrated authority responsible for planning, funding and coordinating mobility across the region</a:t>
            </a:r>
            <a:endParaRPr lang="fr-FR" sz="2400">
              <a:solidFill>
                <a:srgbClr val="64B5E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1" name="ZoneTexte 180">
            <a:extLst>
              <a:ext uri="{FF2B5EF4-FFF2-40B4-BE49-F238E27FC236}">
                <a16:creationId xmlns:a16="http://schemas.microsoft.com/office/drawing/2014/main" id="{A8404C52-068A-F958-A114-A8CF6D901652}"/>
              </a:ext>
            </a:extLst>
          </p:cNvPr>
          <p:cNvSpPr txBox="1"/>
          <p:nvPr/>
        </p:nvSpPr>
        <p:spPr>
          <a:xfrm>
            <a:off x="3171510" y="1649934"/>
            <a:ext cx="1593414" cy="36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60" rIns="22860" rtlCol="0">
            <a:spAutoFit/>
          </a:bodyPr>
          <a:lstStyle/>
          <a:p>
            <a:pPr defTabSz="914355"/>
            <a:endParaRPr lang="fr-FR" sz="1750" err="1">
              <a:solidFill>
                <a:srgbClr val="44546A"/>
              </a:solidFill>
              <a:latin typeface="Calibri" panose="020F0502020204030204"/>
            </a:endParaRPr>
          </a:p>
        </p:txBody>
      </p:sp>
      <p:sp>
        <p:nvSpPr>
          <p:cNvPr id="187" name="ZoneTexte 186">
            <a:extLst>
              <a:ext uri="{FF2B5EF4-FFF2-40B4-BE49-F238E27FC236}">
                <a16:creationId xmlns:a16="http://schemas.microsoft.com/office/drawing/2014/main" id="{7A2F0B32-4AF5-A2E0-2D90-2F67CEC4698F}"/>
              </a:ext>
            </a:extLst>
          </p:cNvPr>
          <p:cNvSpPr txBox="1"/>
          <p:nvPr/>
        </p:nvSpPr>
        <p:spPr>
          <a:xfrm>
            <a:off x="737690" y="4230983"/>
            <a:ext cx="3411523" cy="2123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60" rIns="22860" rtlCol="0">
            <a:spAutoFit/>
          </a:bodyPr>
          <a:lstStyle/>
          <a:p>
            <a:pPr defTabSz="914355"/>
            <a:r>
              <a:rPr lang="en-US" sz="1200" b="1" u="sng" dirty="0">
                <a:solidFill>
                  <a:srgbClr val="4454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Public transport governance </a:t>
            </a:r>
            <a:br>
              <a:rPr lang="en-US" sz="1200" dirty="0">
                <a:solidFill>
                  <a:srgbClr val="4454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1200" dirty="0">
              <a:solidFill>
                <a:srgbClr val="4454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1435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454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Definition and </a:t>
            </a:r>
            <a:r>
              <a:rPr lang="en-US" sz="1200" b="1" dirty="0">
                <a:solidFill>
                  <a:srgbClr val="4454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organization</a:t>
            </a:r>
            <a:r>
              <a:rPr lang="en-US" sz="1200" dirty="0">
                <a:solidFill>
                  <a:srgbClr val="4454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public transport</a:t>
            </a:r>
          </a:p>
          <a:p>
            <a:pPr marL="285750" indent="-285750" defTabSz="914355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4454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14355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4454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Pricing definition </a:t>
            </a:r>
            <a:r>
              <a:rPr lang="en-US" sz="1200" dirty="0">
                <a:solidFill>
                  <a:srgbClr val="4454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user information</a:t>
            </a:r>
          </a:p>
          <a:p>
            <a:pPr marL="285750" indent="-285750" defTabSz="914355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4454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14355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4454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Contracting transport operators</a:t>
            </a:r>
          </a:p>
          <a:p>
            <a:pPr defTabSz="914355"/>
            <a:endParaRPr lang="en-US" sz="1200" b="1" dirty="0">
              <a:solidFill>
                <a:srgbClr val="4454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14355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4454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Coordinating </a:t>
            </a:r>
            <a:r>
              <a:rPr lang="en-US" sz="1200" dirty="0">
                <a:solidFill>
                  <a:srgbClr val="4454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regional stakeholders while maintaining a single mobility authority</a:t>
            </a:r>
            <a:endParaRPr lang="fr-FR" sz="1200" dirty="0">
              <a:solidFill>
                <a:srgbClr val="4454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642C127A-33EF-5959-83F1-22D12889E868}"/>
              </a:ext>
            </a:extLst>
          </p:cNvPr>
          <p:cNvSpPr/>
          <p:nvPr/>
        </p:nvSpPr>
        <p:spPr>
          <a:xfrm>
            <a:off x="8079462" y="4156614"/>
            <a:ext cx="3571800" cy="1702656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/>
            <a:endParaRPr lang="fr-FR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E7299D4-6020-BE03-8B84-814A60735D7C}"/>
              </a:ext>
            </a:extLst>
          </p:cNvPr>
          <p:cNvSpPr txBox="1"/>
          <p:nvPr/>
        </p:nvSpPr>
        <p:spPr>
          <a:xfrm>
            <a:off x="8248568" y="4407777"/>
            <a:ext cx="3233588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60" rIns="22860" rtlCol="0">
            <a:spAutoFit/>
          </a:bodyPr>
          <a:lstStyle/>
          <a:p>
            <a:pPr defTabSz="914355"/>
            <a:r>
              <a:rPr lang="en-US" sz="1400" b="1" u="sng">
                <a:solidFill>
                  <a:srgbClr val="4454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Mobility planning</a:t>
            </a:r>
          </a:p>
          <a:p>
            <a:pPr marL="285750" indent="-285750" defTabSz="914355">
              <a:buFont typeface="Arial" panose="020B0604020202020204" pitchFamily="34" charset="0"/>
              <a:buChar char="•"/>
            </a:pPr>
            <a:endParaRPr lang="en-US" sz="1400" b="1">
              <a:solidFill>
                <a:srgbClr val="4454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14355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4454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Recommendations on organizing </a:t>
            </a:r>
            <a:r>
              <a:rPr lang="en-US" sz="1400" b="1">
                <a:solidFill>
                  <a:srgbClr val="4454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intermodal solutions</a:t>
            </a:r>
          </a:p>
          <a:p>
            <a:pPr defTabSz="914355"/>
            <a:endParaRPr lang="en-US" sz="1600" b="1">
              <a:solidFill>
                <a:srgbClr val="4454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DDB02433-431A-ECF8-9803-8220AC89C6C1}"/>
              </a:ext>
            </a:extLst>
          </p:cNvPr>
          <p:cNvSpPr/>
          <p:nvPr/>
        </p:nvSpPr>
        <p:spPr>
          <a:xfrm>
            <a:off x="8095377" y="1159511"/>
            <a:ext cx="3571800" cy="1876302"/>
          </a:xfrm>
          <a:prstGeom prst="roundRect">
            <a:avLst/>
          </a:prstGeom>
          <a:solidFill>
            <a:srgbClr val="C1E1F5"/>
          </a:solidFill>
          <a:ln>
            <a:solidFill>
              <a:srgbClr val="C1E1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/>
            <a:endParaRPr lang="fr-FR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76511E6-5B6F-0B1C-5127-12D6CDD4A382}"/>
              </a:ext>
            </a:extLst>
          </p:cNvPr>
          <p:cNvSpPr txBox="1"/>
          <p:nvPr/>
        </p:nvSpPr>
        <p:spPr>
          <a:xfrm>
            <a:off x="8166230" y="1395386"/>
            <a:ext cx="34526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55"/>
            <a:r>
              <a:rPr lang="en-US" sz="1400" b="1" u="sng" dirty="0">
                <a:solidFill>
                  <a:srgbClr val="4454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Investment and innovation </a:t>
            </a:r>
            <a:br>
              <a:rPr lang="en-US" sz="1400" b="1" dirty="0">
                <a:solidFill>
                  <a:srgbClr val="4454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1400" b="1" dirty="0">
              <a:solidFill>
                <a:srgbClr val="4454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1435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454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Development of </a:t>
            </a:r>
            <a:r>
              <a:rPr lang="en-US" sz="1400" b="1" dirty="0">
                <a:solidFill>
                  <a:srgbClr val="4454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innovative forms of transportation</a:t>
            </a:r>
          </a:p>
          <a:p>
            <a:pPr marL="285750" indent="-285750" defTabSz="914355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4454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1435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454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Investment programs</a:t>
            </a:r>
          </a:p>
          <a:p>
            <a:pPr defTabSz="914355"/>
            <a:endParaRPr lang="fr-FR" sz="1200" dirty="0">
              <a:solidFill>
                <a:srgbClr val="4454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Espace réservé du contenu 8">
            <a:extLst>
              <a:ext uri="{FF2B5EF4-FFF2-40B4-BE49-F238E27FC236}">
                <a16:creationId xmlns:a16="http://schemas.microsoft.com/office/drawing/2014/main" id="{1686D694-A6F4-E71E-0FD2-234A966F0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124" y="1219575"/>
            <a:ext cx="3736366" cy="249191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14C91EB-0015-E557-11AD-F599310A2A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3916" y="1223811"/>
            <a:ext cx="3098340" cy="1812002"/>
          </a:xfrm>
          <a:prstGeom prst="rect">
            <a:avLst/>
          </a:prstGeom>
          <a:ln w="9525">
            <a:solidFill>
              <a:srgbClr val="F0F8FE"/>
            </a:solidFill>
          </a:ln>
          <a:effectLst/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3C1BDF1-E63B-8204-FBAC-7C9BD6F153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3916" y="4156614"/>
            <a:ext cx="3026946" cy="170265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00471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ACE74A21-FD16-4074-BA0C-EB60FE611F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27699" y="1744092"/>
            <a:ext cx="7483936" cy="5465328"/>
          </a:xfrm>
        </p:spPr>
        <p:txBody>
          <a:bodyPr/>
          <a:lstStyle/>
          <a:p>
            <a:pPr marL="342900" lvl="1" indent="-342900">
              <a:lnSpc>
                <a:spcPct val="10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GB" sz="1400" b="0" noProof="0">
                <a:solidFill>
                  <a:schemeClr val="tx1"/>
                </a:solidFill>
              </a:rPr>
              <a:t>Pursuing the development of </a:t>
            </a:r>
            <a:r>
              <a:rPr lang="en-GB" sz="1400" noProof="0">
                <a:solidFill>
                  <a:schemeClr val="accent6">
                    <a:lumMod val="75000"/>
                  </a:schemeClr>
                </a:solidFill>
              </a:rPr>
              <a:t>attractive public transport</a:t>
            </a:r>
          </a:p>
          <a:p>
            <a:pPr marL="342900" lvl="1" indent="-342900">
              <a:lnSpc>
                <a:spcPct val="10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GB" sz="1400" noProof="0">
                <a:solidFill>
                  <a:schemeClr val="accent6">
                    <a:lumMod val="75000"/>
                  </a:schemeClr>
                </a:solidFill>
              </a:rPr>
              <a:t>Pedestrian</a:t>
            </a:r>
            <a:r>
              <a:rPr lang="en-GB" sz="1400" b="0" noProof="0">
                <a:solidFill>
                  <a:schemeClr val="tx1"/>
                </a:solidFill>
              </a:rPr>
              <a:t> at the centre stage of mobility policies</a:t>
            </a:r>
          </a:p>
          <a:p>
            <a:pPr marL="342900" lvl="1" indent="-342900">
              <a:lnSpc>
                <a:spcPct val="10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GB" sz="1400" b="0" noProof="0">
                <a:solidFill>
                  <a:schemeClr val="tx1"/>
                </a:solidFill>
              </a:rPr>
              <a:t>A </a:t>
            </a:r>
            <a:r>
              <a:rPr lang="en-GB" sz="1400" noProof="0">
                <a:solidFill>
                  <a:schemeClr val="accent6">
                    <a:lumMod val="75000"/>
                  </a:schemeClr>
                </a:solidFill>
              </a:rPr>
              <a:t>new road map for accessibility </a:t>
            </a:r>
            <a:r>
              <a:rPr lang="en-GB" sz="1400" b="0" noProof="0">
                <a:solidFill>
                  <a:schemeClr val="tx1"/>
                </a:solidFill>
              </a:rPr>
              <a:t>of the trip chain</a:t>
            </a:r>
          </a:p>
          <a:p>
            <a:pPr marL="342900" lvl="1" indent="-342900">
              <a:lnSpc>
                <a:spcPct val="10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GB" sz="1400" b="0" noProof="0">
                <a:solidFill>
                  <a:schemeClr val="tx1"/>
                </a:solidFill>
              </a:rPr>
              <a:t>Comforting the </a:t>
            </a:r>
            <a:r>
              <a:rPr lang="en-GB" sz="1400" noProof="0">
                <a:solidFill>
                  <a:schemeClr val="accent6">
                    <a:lumMod val="75000"/>
                  </a:schemeClr>
                </a:solidFill>
              </a:rPr>
              <a:t>dynamic in favour of cycling</a:t>
            </a:r>
          </a:p>
          <a:p>
            <a:pPr marL="342900" lvl="1" indent="-342900">
              <a:lnSpc>
                <a:spcPct val="10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GB" sz="1400" b="0" noProof="0">
                <a:solidFill>
                  <a:schemeClr val="tx1"/>
                </a:solidFill>
              </a:rPr>
              <a:t>Developing</a:t>
            </a:r>
            <a:r>
              <a:rPr lang="en-GB" sz="1400" noProof="0">
                <a:solidFill>
                  <a:schemeClr val="accent6">
                    <a:lumMod val="75000"/>
                  </a:schemeClr>
                </a:solidFill>
              </a:rPr>
              <a:t> shared use of cars</a:t>
            </a:r>
          </a:p>
          <a:p>
            <a:pPr marL="342900" lvl="1" indent="-342900">
              <a:lnSpc>
                <a:spcPct val="10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GB" sz="1400" b="0" noProof="0">
                <a:solidFill>
                  <a:schemeClr val="tx1"/>
                </a:solidFill>
                <a:highlight>
                  <a:srgbClr val="FFFF00"/>
                </a:highlight>
              </a:rPr>
              <a:t>Facilitating </a:t>
            </a:r>
            <a:r>
              <a:rPr lang="en-GB" sz="1400" noProof="0" err="1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intermodality</a:t>
            </a:r>
            <a:r>
              <a:rPr lang="en-GB" sz="1400" b="0" noProof="0">
                <a:solidFill>
                  <a:schemeClr val="tx1"/>
                </a:solidFill>
                <a:highlight>
                  <a:srgbClr val="FFFF00"/>
                </a:highlight>
              </a:rPr>
              <a:t> and </a:t>
            </a:r>
            <a:r>
              <a:rPr lang="en-GB" sz="1400" noProof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multimodality</a:t>
            </a:r>
          </a:p>
          <a:p>
            <a:pPr marL="342900" lvl="1" indent="-342900">
              <a:lnSpc>
                <a:spcPct val="10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GB" sz="1400" b="0" noProof="0">
                <a:solidFill>
                  <a:schemeClr val="tx1"/>
                </a:solidFill>
              </a:rPr>
              <a:t>Making </a:t>
            </a:r>
            <a:r>
              <a:rPr lang="en-GB" sz="1400" noProof="0">
                <a:solidFill>
                  <a:schemeClr val="accent6">
                    <a:lumMod val="75000"/>
                  </a:schemeClr>
                </a:solidFill>
              </a:rPr>
              <a:t>roads more multimodal, safer and sustainable</a:t>
            </a:r>
          </a:p>
          <a:p>
            <a:pPr marL="342900" lvl="1" indent="-342900">
              <a:lnSpc>
                <a:spcPct val="10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GB" sz="1400" noProof="0">
                <a:solidFill>
                  <a:schemeClr val="accent6">
                    <a:lumMod val="75000"/>
                  </a:schemeClr>
                </a:solidFill>
              </a:rPr>
              <a:t>Towards a better share of urban streets</a:t>
            </a:r>
            <a:endParaRPr lang="en-GB" sz="1400" b="0" noProof="0">
              <a:solidFill>
                <a:schemeClr val="accent6">
                  <a:lumMod val="75000"/>
                </a:schemeClr>
              </a:solidFill>
            </a:endParaRPr>
          </a:p>
          <a:p>
            <a:pPr marL="342900" lvl="1" indent="-342900">
              <a:lnSpc>
                <a:spcPct val="10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GB" sz="1400" b="0" noProof="0">
                <a:solidFill>
                  <a:schemeClr val="tx1"/>
                </a:solidFill>
              </a:rPr>
              <a:t>Adapting </a:t>
            </a:r>
            <a:r>
              <a:rPr lang="en-GB" sz="1400" noProof="0">
                <a:solidFill>
                  <a:schemeClr val="accent6">
                    <a:lumMod val="75000"/>
                  </a:schemeClr>
                </a:solidFill>
              </a:rPr>
              <a:t>parking policies </a:t>
            </a:r>
            <a:r>
              <a:rPr lang="en-GB" sz="1400" b="0" noProof="0">
                <a:solidFill>
                  <a:schemeClr val="tx1"/>
                </a:solidFill>
              </a:rPr>
              <a:t>to territorial contexts</a:t>
            </a:r>
          </a:p>
          <a:p>
            <a:pPr marL="342900" lvl="1" indent="-342900">
              <a:lnSpc>
                <a:spcPct val="10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GB" sz="1400" b="0" noProof="0">
                <a:solidFill>
                  <a:schemeClr val="tx1"/>
                </a:solidFill>
                <a:highlight>
                  <a:srgbClr val="FFFF00"/>
                </a:highlight>
              </a:rPr>
              <a:t>Promoting</a:t>
            </a:r>
            <a:r>
              <a:rPr lang="en-GB" sz="1400" noProof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 performing and sustainable logistics</a:t>
            </a:r>
          </a:p>
          <a:p>
            <a:pPr marL="342900" lvl="1" indent="-342900">
              <a:lnSpc>
                <a:spcPct val="10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GB" sz="1400" b="0" noProof="0">
                <a:solidFill>
                  <a:schemeClr val="tx1"/>
                </a:solidFill>
              </a:rPr>
              <a:t>Acceleration of the </a:t>
            </a:r>
            <a:r>
              <a:rPr lang="en-GB" sz="1400">
                <a:solidFill>
                  <a:schemeClr val="accent6">
                    <a:lumMod val="75000"/>
                  </a:schemeClr>
                </a:solidFill>
              </a:rPr>
              <a:t>vehicle </a:t>
            </a:r>
            <a:r>
              <a:rPr lang="en-GB" sz="1400" noProof="0">
                <a:solidFill>
                  <a:schemeClr val="accent6">
                    <a:lumMod val="75000"/>
                  </a:schemeClr>
                </a:solidFill>
              </a:rPr>
              <a:t>energy transition</a:t>
            </a:r>
          </a:p>
          <a:p>
            <a:pPr marL="342900" lvl="1" indent="-342900">
              <a:lnSpc>
                <a:spcPct val="10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GB" sz="1400" b="0" noProof="0">
                <a:solidFill>
                  <a:schemeClr val="tx1"/>
                </a:solidFill>
              </a:rPr>
              <a:t>Promoting </a:t>
            </a:r>
            <a:r>
              <a:rPr lang="en-GB" sz="1400" noProof="0">
                <a:solidFill>
                  <a:schemeClr val="accent6">
                    <a:lumMod val="75000"/>
                  </a:schemeClr>
                </a:solidFill>
              </a:rPr>
              <a:t>solidary mobility</a:t>
            </a:r>
          </a:p>
          <a:p>
            <a:pPr marL="342900" lvl="1" indent="-342900">
              <a:lnSpc>
                <a:spcPct val="10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GB" sz="1400" b="0" noProof="0">
                <a:solidFill>
                  <a:schemeClr val="tx1"/>
                </a:solidFill>
                <a:highlight>
                  <a:srgbClr val="FFFF00"/>
                </a:highlight>
              </a:rPr>
              <a:t>Towards a more sustainable </a:t>
            </a:r>
            <a:r>
              <a:rPr lang="en-GB" sz="1400" noProof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mobility of tourists</a:t>
            </a:r>
          </a:p>
          <a:p>
            <a:pPr marL="342900" lvl="1" indent="-342900">
              <a:lnSpc>
                <a:spcPct val="10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GB" sz="1400" b="0" noProof="0">
                <a:solidFill>
                  <a:schemeClr val="tx1"/>
                </a:solidFill>
              </a:rPr>
              <a:t>Strengthening </a:t>
            </a:r>
            <a:r>
              <a:rPr lang="en-GB" sz="1400" noProof="0">
                <a:solidFill>
                  <a:schemeClr val="accent6">
                    <a:lumMod val="75000"/>
                  </a:schemeClr>
                </a:solidFill>
              </a:rPr>
              <a:t>mobility management </a:t>
            </a:r>
            <a:r>
              <a:rPr lang="en-GB" sz="1400" b="0" noProof="0">
                <a:solidFill>
                  <a:schemeClr val="tx1"/>
                </a:solidFill>
              </a:rPr>
              <a:t>to facilitate behaviour changes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43E3AAE-2E39-6AB9-0798-3A88B5FBFE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85510" y="438573"/>
            <a:ext cx="9226025" cy="875847"/>
          </a:xfrm>
          <a:ln>
            <a:solidFill>
              <a:srgbClr val="1E237C"/>
            </a:solidFill>
          </a:ln>
        </p:spPr>
        <p:txBody>
          <a:bodyPr/>
          <a:lstStyle/>
          <a:p>
            <a:pPr algn="ctr"/>
            <a:r>
              <a:rPr lang="en-GB" sz="2400" noProof="0">
                <a:solidFill>
                  <a:srgbClr val="1E237C"/>
                </a:solidFill>
              </a:rPr>
              <a:t>46 measures grouped in 14 lines of action to reach these objectives, following the principles of the SDRIF-E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11D5C54B-987D-12F8-DEEB-574FA0FEE59C}"/>
              </a:ext>
            </a:extLst>
          </p:cNvPr>
          <p:cNvSpPr txBox="1">
            <a:spLocks/>
          </p:cNvSpPr>
          <p:nvPr/>
        </p:nvSpPr>
        <p:spPr>
          <a:xfrm>
            <a:off x="1061037" y="4994824"/>
            <a:ext cx="2886870" cy="27765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04515" rtl="0" eaLnBrk="1" latinLnBrk="0" hangingPunct="1">
              <a:lnSpc>
                <a:spcPts val="3360"/>
              </a:lnSpc>
              <a:spcBef>
                <a:spcPts val="0"/>
              </a:spcBef>
              <a:spcAft>
                <a:spcPts val="2200"/>
              </a:spcAft>
              <a:buFontTx/>
              <a:buNone/>
              <a:defRPr sz="2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04515" rtl="0" eaLnBrk="1" latinLnBrk="0" hangingPunct="1">
              <a:lnSpc>
                <a:spcPts val="1920"/>
              </a:lnSpc>
              <a:spcBef>
                <a:spcPts val="0"/>
              </a:spcBef>
              <a:buFontTx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04515" rtl="0" eaLnBrk="1" latinLnBrk="0" hangingPunct="1">
              <a:lnSpc>
                <a:spcPts val="168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904515" rtl="0" eaLnBrk="1" latinLnBrk="0" hangingPunct="1">
              <a:lnSpc>
                <a:spcPts val="1680"/>
              </a:lnSpc>
              <a:spcBef>
                <a:spcPts val="300"/>
              </a:spcBef>
              <a:spcAft>
                <a:spcPts val="300"/>
              </a:spcAft>
              <a:buClr>
                <a:srgbClr val="64B9BE"/>
              </a:buClr>
              <a:buFont typeface="Manrope" pitchFamily="2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4013" indent="-192088" algn="l" defTabSz="904515" rtl="0" eaLnBrk="1" latinLnBrk="0" hangingPunct="1">
              <a:lnSpc>
                <a:spcPts val="168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7418" indent="-226129" algn="l" defTabSz="904515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Char char="•"/>
              <a:defRPr sz="17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39675" indent="-226129" algn="l" defTabSz="904515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Char char="•"/>
              <a:defRPr sz="17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91933" indent="-226129" algn="l" defTabSz="904515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Char char="•"/>
              <a:defRPr sz="17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4190" indent="-226129" algn="l" defTabSz="904515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Char char="•"/>
              <a:defRPr sz="17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>
              <a:lnSpc>
                <a:spcPct val="10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</a:pPr>
            <a:r>
              <a:rPr lang="en-GB" sz="1400" noProof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</a:rPr>
              <a:t>Acting on logistics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38C6F45-7A58-D75D-5F98-B86EAA751390}"/>
              </a:ext>
            </a:extLst>
          </p:cNvPr>
          <p:cNvSpPr txBox="1">
            <a:spLocks/>
          </p:cNvSpPr>
          <p:nvPr/>
        </p:nvSpPr>
        <p:spPr>
          <a:xfrm>
            <a:off x="1061037" y="3952092"/>
            <a:ext cx="2886870" cy="52833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04515" rtl="0" eaLnBrk="1" latinLnBrk="0" hangingPunct="1">
              <a:lnSpc>
                <a:spcPts val="3360"/>
              </a:lnSpc>
              <a:spcBef>
                <a:spcPts val="0"/>
              </a:spcBef>
              <a:spcAft>
                <a:spcPts val="2200"/>
              </a:spcAft>
              <a:buFontTx/>
              <a:buNone/>
              <a:defRPr sz="2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04515" rtl="0" eaLnBrk="1" latinLnBrk="0" hangingPunct="1">
              <a:lnSpc>
                <a:spcPts val="1920"/>
              </a:lnSpc>
              <a:spcBef>
                <a:spcPts val="0"/>
              </a:spcBef>
              <a:buFontTx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04515" rtl="0" eaLnBrk="1" latinLnBrk="0" hangingPunct="1">
              <a:lnSpc>
                <a:spcPts val="168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904515" rtl="0" eaLnBrk="1" latinLnBrk="0" hangingPunct="1">
              <a:lnSpc>
                <a:spcPts val="1680"/>
              </a:lnSpc>
              <a:spcBef>
                <a:spcPts val="300"/>
              </a:spcBef>
              <a:spcAft>
                <a:spcPts val="300"/>
              </a:spcAft>
              <a:buClr>
                <a:srgbClr val="64B9BE"/>
              </a:buClr>
              <a:buFont typeface="Manrope" pitchFamily="2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4013" indent="-192088" algn="l" defTabSz="904515" rtl="0" eaLnBrk="1" latinLnBrk="0" hangingPunct="1">
              <a:lnSpc>
                <a:spcPts val="168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7418" indent="-226129" algn="l" defTabSz="904515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Char char="•"/>
              <a:defRPr sz="17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39675" indent="-226129" algn="l" defTabSz="904515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Char char="•"/>
              <a:defRPr sz="17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91933" indent="-226129" algn="l" defTabSz="904515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Char char="•"/>
              <a:defRPr sz="17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4190" indent="-226129" algn="l" defTabSz="904515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Char char="•"/>
              <a:defRPr sz="17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>
              <a:lnSpc>
                <a:spcPct val="10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</a:pPr>
            <a:r>
              <a:rPr lang="en-GB" sz="1400" noProof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</a:rPr>
              <a:t>Sharing roads and public space between transport modes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9D1D2F3F-B6AE-B5EB-A741-B6509FCFDFF3}"/>
              </a:ext>
            </a:extLst>
          </p:cNvPr>
          <p:cNvSpPr txBox="1">
            <a:spLocks/>
          </p:cNvSpPr>
          <p:nvPr/>
        </p:nvSpPr>
        <p:spPr>
          <a:xfrm>
            <a:off x="1061037" y="2415611"/>
            <a:ext cx="2886870" cy="52833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04515" rtl="0" eaLnBrk="1" latinLnBrk="0" hangingPunct="1">
              <a:lnSpc>
                <a:spcPts val="3360"/>
              </a:lnSpc>
              <a:spcBef>
                <a:spcPts val="0"/>
              </a:spcBef>
              <a:spcAft>
                <a:spcPts val="2200"/>
              </a:spcAft>
              <a:buFontTx/>
              <a:buNone/>
              <a:defRPr sz="2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04515" rtl="0" eaLnBrk="1" latinLnBrk="0" hangingPunct="1">
              <a:lnSpc>
                <a:spcPts val="1920"/>
              </a:lnSpc>
              <a:spcBef>
                <a:spcPts val="0"/>
              </a:spcBef>
              <a:buFontTx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04515" rtl="0" eaLnBrk="1" latinLnBrk="0" hangingPunct="1">
              <a:lnSpc>
                <a:spcPts val="168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904515" rtl="0" eaLnBrk="1" latinLnBrk="0" hangingPunct="1">
              <a:lnSpc>
                <a:spcPts val="1680"/>
              </a:lnSpc>
              <a:spcBef>
                <a:spcPts val="300"/>
              </a:spcBef>
              <a:spcAft>
                <a:spcPts val="300"/>
              </a:spcAft>
              <a:buClr>
                <a:srgbClr val="64B9BE"/>
              </a:buClr>
              <a:buFont typeface="Manrope" pitchFamily="2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4013" indent="-192088" algn="l" defTabSz="904515" rtl="0" eaLnBrk="1" latinLnBrk="0" hangingPunct="1">
              <a:lnSpc>
                <a:spcPts val="168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7418" indent="-226129" algn="l" defTabSz="904515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Char char="•"/>
              <a:defRPr sz="17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39675" indent="-226129" algn="l" defTabSz="904515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Char char="•"/>
              <a:defRPr sz="17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91933" indent="-226129" algn="l" defTabSz="904515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Char char="•"/>
              <a:defRPr sz="17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4190" indent="-226129" algn="l" defTabSz="904515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Char char="•"/>
              <a:defRPr sz="17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>
              <a:lnSpc>
                <a:spcPct val="10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</a:pPr>
            <a:r>
              <a:rPr lang="en-GB" sz="1400" noProof="0">
                <a:solidFill>
                  <a:schemeClr val="accent6">
                    <a:lumMod val="50000"/>
                  </a:schemeClr>
                </a:solidFill>
              </a:rPr>
              <a:t>Developing solutions alternative to single car occupancy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5C6A5F3C-FCF0-F305-219C-687D4ADD6FA5}"/>
              </a:ext>
            </a:extLst>
          </p:cNvPr>
          <p:cNvSpPr txBox="1">
            <a:spLocks/>
          </p:cNvSpPr>
          <p:nvPr/>
        </p:nvSpPr>
        <p:spPr>
          <a:xfrm>
            <a:off x="1061037" y="6120057"/>
            <a:ext cx="2886870" cy="27759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04515" rtl="0" eaLnBrk="1" latinLnBrk="0" hangingPunct="1">
              <a:lnSpc>
                <a:spcPts val="3360"/>
              </a:lnSpc>
              <a:spcBef>
                <a:spcPts val="0"/>
              </a:spcBef>
              <a:spcAft>
                <a:spcPts val="2200"/>
              </a:spcAft>
              <a:buFontTx/>
              <a:buNone/>
              <a:defRPr sz="2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04515" rtl="0" eaLnBrk="1" latinLnBrk="0" hangingPunct="1">
              <a:lnSpc>
                <a:spcPts val="1920"/>
              </a:lnSpc>
              <a:spcBef>
                <a:spcPts val="0"/>
              </a:spcBef>
              <a:buFontTx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04515" rtl="0" eaLnBrk="1" latinLnBrk="0" hangingPunct="1">
              <a:lnSpc>
                <a:spcPts val="168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904515" rtl="0" eaLnBrk="1" latinLnBrk="0" hangingPunct="1">
              <a:lnSpc>
                <a:spcPts val="1680"/>
              </a:lnSpc>
              <a:spcBef>
                <a:spcPts val="300"/>
              </a:spcBef>
              <a:spcAft>
                <a:spcPts val="300"/>
              </a:spcAft>
              <a:buClr>
                <a:srgbClr val="64B9BE"/>
              </a:buClr>
              <a:buFont typeface="Manrope" pitchFamily="2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4013" indent="-192088" algn="l" defTabSz="904515" rtl="0" eaLnBrk="1" latinLnBrk="0" hangingPunct="1">
              <a:lnSpc>
                <a:spcPts val="168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7418" indent="-226129" algn="l" defTabSz="904515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Char char="•"/>
              <a:defRPr sz="17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39675" indent="-226129" algn="l" defTabSz="904515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Char char="•"/>
              <a:defRPr sz="17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91933" indent="-226129" algn="l" defTabSz="904515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Char char="•"/>
              <a:defRPr sz="17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4190" indent="-226129" algn="l" defTabSz="904515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Char char="•"/>
              <a:defRPr sz="17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>
              <a:lnSpc>
                <a:spcPct val="10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</a:pPr>
            <a:r>
              <a:rPr lang="en-GB" sz="1400" noProof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</a:rPr>
              <a:t>Changing behaviours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DC209791-849B-ED97-1D61-0081E7088E80}"/>
              </a:ext>
            </a:extLst>
          </p:cNvPr>
          <p:cNvSpPr txBox="1">
            <a:spLocks/>
          </p:cNvSpPr>
          <p:nvPr/>
        </p:nvSpPr>
        <p:spPr>
          <a:xfrm>
            <a:off x="1061037" y="5358591"/>
            <a:ext cx="2886870" cy="28232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04515" rtl="0" eaLnBrk="1" latinLnBrk="0" hangingPunct="1">
              <a:lnSpc>
                <a:spcPts val="3360"/>
              </a:lnSpc>
              <a:spcBef>
                <a:spcPts val="0"/>
              </a:spcBef>
              <a:spcAft>
                <a:spcPts val="2200"/>
              </a:spcAft>
              <a:buFontTx/>
              <a:buNone/>
              <a:defRPr sz="2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04515" rtl="0" eaLnBrk="1" latinLnBrk="0" hangingPunct="1">
              <a:lnSpc>
                <a:spcPts val="1920"/>
              </a:lnSpc>
              <a:spcBef>
                <a:spcPts val="0"/>
              </a:spcBef>
              <a:buFontTx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04515" rtl="0" eaLnBrk="1" latinLnBrk="0" hangingPunct="1">
              <a:lnSpc>
                <a:spcPts val="168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904515" rtl="0" eaLnBrk="1" latinLnBrk="0" hangingPunct="1">
              <a:lnSpc>
                <a:spcPts val="1680"/>
              </a:lnSpc>
              <a:spcBef>
                <a:spcPts val="300"/>
              </a:spcBef>
              <a:spcAft>
                <a:spcPts val="300"/>
              </a:spcAft>
              <a:buClr>
                <a:srgbClr val="64B9BE"/>
              </a:buClr>
              <a:buFont typeface="Manrope" pitchFamily="2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4013" indent="-192088" algn="l" defTabSz="904515" rtl="0" eaLnBrk="1" latinLnBrk="0" hangingPunct="1">
              <a:lnSpc>
                <a:spcPts val="168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7418" indent="-226129" algn="l" defTabSz="904515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Char char="•"/>
              <a:defRPr sz="17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39675" indent="-226129" algn="l" defTabSz="904515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Char char="•"/>
              <a:defRPr sz="17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91933" indent="-226129" algn="l" defTabSz="904515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Char char="•"/>
              <a:defRPr sz="17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4190" indent="-226129" algn="l" defTabSz="904515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Char char="•"/>
              <a:defRPr sz="17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>
              <a:lnSpc>
                <a:spcPct val="10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</a:pPr>
            <a:r>
              <a:rPr lang="en-GB" sz="1400" noProof="0">
                <a:solidFill>
                  <a:schemeClr val="accent6">
                    <a:lumMod val="50000"/>
                  </a:schemeClr>
                </a:solidFill>
              </a:rPr>
              <a:t>Enabling evolution of vehicles</a:t>
            </a:r>
          </a:p>
        </p:txBody>
      </p:sp>
      <p:sp>
        <p:nvSpPr>
          <p:cNvPr id="20" name="Parenthèse ouvrante 19">
            <a:extLst>
              <a:ext uri="{FF2B5EF4-FFF2-40B4-BE49-F238E27FC236}">
                <a16:creationId xmlns:a16="http://schemas.microsoft.com/office/drawing/2014/main" id="{3E7732FB-B8C2-6FCF-DC79-503FABEDC7D7}"/>
              </a:ext>
            </a:extLst>
          </p:cNvPr>
          <p:cNvSpPr/>
          <p:nvPr/>
        </p:nvSpPr>
        <p:spPr>
          <a:xfrm>
            <a:off x="4051071" y="1744093"/>
            <a:ext cx="196128" cy="1709029"/>
          </a:xfrm>
          <a:prstGeom prst="leftBracke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1" name="Parenthèse ouvrante 20">
            <a:extLst>
              <a:ext uri="{FF2B5EF4-FFF2-40B4-BE49-F238E27FC236}">
                <a16:creationId xmlns:a16="http://schemas.microsoft.com/office/drawing/2014/main" id="{B85EF444-6E4A-4855-05D6-47EF07C7B69E}"/>
              </a:ext>
            </a:extLst>
          </p:cNvPr>
          <p:cNvSpPr/>
          <p:nvPr/>
        </p:nvSpPr>
        <p:spPr>
          <a:xfrm>
            <a:off x="4051071" y="3575414"/>
            <a:ext cx="244034" cy="1319674"/>
          </a:xfrm>
          <a:prstGeom prst="leftBracke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2" name="Parenthèse ouvrante 21">
            <a:extLst>
              <a:ext uri="{FF2B5EF4-FFF2-40B4-BE49-F238E27FC236}">
                <a16:creationId xmlns:a16="http://schemas.microsoft.com/office/drawing/2014/main" id="{233BF19F-6223-9DFF-FB5B-5F06094E6EF2}"/>
              </a:ext>
            </a:extLst>
          </p:cNvPr>
          <p:cNvSpPr/>
          <p:nvPr/>
        </p:nvSpPr>
        <p:spPr>
          <a:xfrm>
            <a:off x="4051071" y="4988096"/>
            <a:ext cx="135228" cy="277657"/>
          </a:xfrm>
          <a:prstGeom prst="leftBracke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4" name="Parenthèse ouvrante 23">
            <a:extLst>
              <a:ext uri="{FF2B5EF4-FFF2-40B4-BE49-F238E27FC236}">
                <a16:creationId xmlns:a16="http://schemas.microsoft.com/office/drawing/2014/main" id="{07EEC904-0D48-165D-AA58-98DA85D3F3B7}"/>
              </a:ext>
            </a:extLst>
          </p:cNvPr>
          <p:cNvSpPr/>
          <p:nvPr/>
        </p:nvSpPr>
        <p:spPr>
          <a:xfrm>
            <a:off x="4051071" y="5760089"/>
            <a:ext cx="128800" cy="985698"/>
          </a:xfrm>
          <a:prstGeom prst="leftBracke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8" name="Parenthèse ouvrante 27">
            <a:extLst>
              <a:ext uri="{FF2B5EF4-FFF2-40B4-BE49-F238E27FC236}">
                <a16:creationId xmlns:a16="http://schemas.microsoft.com/office/drawing/2014/main" id="{4E5F1279-7933-51B3-263D-AFAF5AFEE7CE}"/>
              </a:ext>
            </a:extLst>
          </p:cNvPr>
          <p:cNvSpPr/>
          <p:nvPr/>
        </p:nvSpPr>
        <p:spPr>
          <a:xfrm>
            <a:off x="4051071" y="5360925"/>
            <a:ext cx="135228" cy="277657"/>
          </a:xfrm>
          <a:prstGeom prst="leftBracke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3" name="Image 2" descr="Une image contenant Roue de vélo, Cadre de vélo, Vélo - Équipement et matériel, vélo&#10;&#10;Description générée automatiquement">
            <a:extLst>
              <a:ext uri="{FF2B5EF4-FFF2-40B4-BE49-F238E27FC236}">
                <a16:creationId xmlns:a16="http://schemas.microsoft.com/office/drawing/2014/main" id="{45E4A886-EB55-C5F7-17A5-446C62708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15" y="3643980"/>
            <a:ext cx="901700" cy="901065"/>
          </a:xfrm>
          <a:prstGeom prst="rect">
            <a:avLst/>
          </a:prstGeom>
        </p:spPr>
      </p:pic>
      <p:pic>
        <p:nvPicPr>
          <p:cNvPr id="4" name="Image 3" descr="Une image contenant Police, logo, symbole, Graphique&#10;&#10;Description générée automatiquement">
            <a:extLst>
              <a:ext uri="{FF2B5EF4-FFF2-40B4-BE49-F238E27FC236}">
                <a16:creationId xmlns:a16="http://schemas.microsoft.com/office/drawing/2014/main" id="{559C32BD-A81D-BF0C-68D7-8DAFBDDF15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15" y="5040100"/>
            <a:ext cx="961550" cy="961550"/>
          </a:xfrm>
          <a:prstGeom prst="rect">
            <a:avLst/>
          </a:prstGeom>
        </p:spPr>
      </p:pic>
      <p:pic>
        <p:nvPicPr>
          <p:cNvPr id="5" name="Image 4" descr="Une image contenant symbole, Graphique, Police, clipart&#10;&#10;Description générée automatiquement">
            <a:extLst>
              <a:ext uri="{FF2B5EF4-FFF2-40B4-BE49-F238E27FC236}">
                <a16:creationId xmlns:a16="http://schemas.microsoft.com/office/drawing/2014/main" id="{7A1268E0-A82A-A9CA-8083-06B3E06406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" y="4343820"/>
            <a:ext cx="982916" cy="982916"/>
          </a:xfrm>
          <a:prstGeom prst="rect">
            <a:avLst/>
          </a:prstGeom>
        </p:spPr>
      </p:pic>
      <p:pic>
        <p:nvPicPr>
          <p:cNvPr id="7" name="Image 6" descr="Une image contenant Graphique, Police, cercle, logo&#10;&#10;Description générée automatiquement">
            <a:extLst>
              <a:ext uri="{FF2B5EF4-FFF2-40B4-BE49-F238E27FC236}">
                <a16:creationId xmlns:a16="http://schemas.microsoft.com/office/drawing/2014/main" id="{803D71C5-3C28-E862-3F1C-95CE6261D5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" y="1583795"/>
            <a:ext cx="989203" cy="988766"/>
          </a:xfrm>
          <a:prstGeom prst="rect">
            <a:avLst/>
          </a:prstGeom>
        </p:spPr>
      </p:pic>
      <p:pic>
        <p:nvPicPr>
          <p:cNvPr id="9" name="Image 8" descr="Une image contenant symbole, Police, Graphique, logo&#10;&#10;Description générée automatiquement">
            <a:extLst>
              <a:ext uri="{FF2B5EF4-FFF2-40B4-BE49-F238E27FC236}">
                <a16:creationId xmlns:a16="http://schemas.microsoft.com/office/drawing/2014/main" id="{5EB88F7F-BFA4-3C94-CEE2-18424CA9BD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9" y="3007340"/>
            <a:ext cx="901701" cy="901701"/>
          </a:xfrm>
          <a:prstGeom prst="rect">
            <a:avLst/>
          </a:prstGeom>
        </p:spPr>
      </p:pic>
      <p:pic>
        <p:nvPicPr>
          <p:cNvPr id="11" name="Image 10" descr="Une image contenant Police, Graphique, cercle, logo&#10;&#10;Description générée automatiquement">
            <a:extLst>
              <a:ext uri="{FF2B5EF4-FFF2-40B4-BE49-F238E27FC236}">
                <a16:creationId xmlns:a16="http://schemas.microsoft.com/office/drawing/2014/main" id="{C96F3458-055A-D20D-29B9-103A8667F4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0" y="5761516"/>
            <a:ext cx="901700" cy="901700"/>
          </a:xfrm>
          <a:prstGeom prst="rect">
            <a:avLst/>
          </a:prstGeom>
        </p:spPr>
      </p:pic>
      <p:pic>
        <p:nvPicPr>
          <p:cNvPr id="15" name="Image 14" descr="Une image contenant cercle, Graphique, symbole, logo&#10;&#10;Description générée automatiquement">
            <a:extLst>
              <a:ext uri="{FF2B5EF4-FFF2-40B4-BE49-F238E27FC236}">
                <a16:creationId xmlns:a16="http://schemas.microsoft.com/office/drawing/2014/main" id="{4B0EE74B-10D0-2E23-ADEB-CBBDF021653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15" y="2338198"/>
            <a:ext cx="901702" cy="90170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DCECEB5-94FB-03A0-EAB1-62B697E038D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5470" t="57482" r="71780" b="37268"/>
          <a:stretch/>
        </p:blipFill>
        <p:spPr>
          <a:xfrm>
            <a:off x="4252023" y="1682213"/>
            <a:ext cx="335360" cy="36004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688B97E-1FCA-32A9-C795-8190A173383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5125" t="71781" r="71922" b="22439"/>
          <a:stretch/>
        </p:blipFill>
        <p:spPr>
          <a:xfrm>
            <a:off x="4211798" y="2042253"/>
            <a:ext cx="360040" cy="39633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102E6D05-78A0-4048-0DC9-50D2183AA18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46652" t="36832" r="50395" b="56280"/>
          <a:stretch/>
        </p:blipFill>
        <p:spPr>
          <a:xfrm>
            <a:off x="4202919" y="2334999"/>
            <a:ext cx="360040" cy="472339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60F286F1-9447-C357-7B87-F2CFA38E11F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68766" t="44898" r="28650" b="50043"/>
          <a:stretch/>
        </p:blipFill>
        <p:spPr>
          <a:xfrm>
            <a:off x="4254396" y="3495482"/>
            <a:ext cx="315036" cy="34697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7CEAB777-3D38-745D-22AB-8FC25A27DD6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47214" t="53831" r="50202" b="40263"/>
          <a:stretch/>
        </p:blipFill>
        <p:spPr>
          <a:xfrm>
            <a:off x="4262071" y="2762333"/>
            <a:ext cx="315035" cy="40504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609B6875-76F8-A19D-3F67-88095A90586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46334" t="68239" r="50344" b="25947"/>
          <a:stretch/>
        </p:blipFill>
        <p:spPr>
          <a:xfrm>
            <a:off x="4166837" y="3122373"/>
            <a:ext cx="405045" cy="398737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4A8E2431-6D24-EFEB-A6C0-E120D7E8A67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68565" t="64227" r="28482" b="28942"/>
          <a:stretch/>
        </p:blipFill>
        <p:spPr>
          <a:xfrm>
            <a:off x="4233063" y="3824007"/>
            <a:ext cx="360040" cy="468496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6C3720F9-D6D0-6D81-5BF7-3415B129EF69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24899" t="12120" r="71779" b="81318"/>
          <a:stretch/>
        </p:blipFill>
        <p:spPr>
          <a:xfrm>
            <a:off x="4185955" y="4157488"/>
            <a:ext cx="405045" cy="45005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1D39D014-BDBC-F3FE-3903-C33298DCB40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24757" t="28800" r="71921" b="65821"/>
          <a:stretch/>
        </p:blipFill>
        <p:spPr>
          <a:xfrm>
            <a:off x="4171225" y="4598737"/>
            <a:ext cx="405045" cy="36884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8BD1E76C-44CC-A5D1-CBC0-CFFAF084B04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25012" t="50332" r="72064" b="43762"/>
          <a:stretch/>
        </p:blipFill>
        <p:spPr>
          <a:xfrm>
            <a:off x="4196134" y="4960504"/>
            <a:ext cx="356445" cy="405046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5FA1496A-6A7C-F280-15D5-5569D77DD7AA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24841" t="70422" r="71837" b="24328"/>
          <a:stretch/>
        </p:blipFill>
        <p:spPr>
          <a:xfrm>
            <a:off x="4182338" y="5365550"/>
            <a:ext cx="405045" cy="360041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594616EC-BBD7-7DC1-346A-39315FA856E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46846" t="22072" r="50201" b="73144"/>
          <a:stretch/>
        </p:blipFill>
        <p:spPr>
          <a:xfrm>
            <a:off x="4221043" y="5753475"/>
            <a:ext cx="360040" cy="328106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E8449B82-B543-556A-B525-61894B150A9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47073" t="38415" r="50343" b="56335"/>
          <a:stretch/>
        </p:blipFill>
        <p:spPr>
          <a:xfrm>
            <a:off x="4247438" y="6117224"/>
            <a:ext cx="315035" cy="360041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C174FE66-1194-54DE-24C6-BE0E6CCA929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46930" t="51942" r="50117" b="42808"/>
          <a:stretch/>
        </p:blipFill>
        <p:spPr>
          <a:xfrm>
            <a:off x="4223846" y="6407738"/>
            <a:ext cx="360040" cy="360041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3DF1FC75-05EE-19BD-735F-E41C85A0342E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5405" t="40793" r="14754" b="39842"/>
          <a:stretch/>
        </p:blipFill>
        <p:spPr>
          <a:xfrm>
            <a:off x="155340" y="22430"/>
            <a:ext cx="1479088" cy="4101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B1B2F33-7784-5253-0E87-7D76938B1B74}"/>
              </a:ext>
            </a:extLst>
          </p:cNvPr>
          <p:cNvSpPr/>
          <p:nvPr/>
        </p:nvSpPr>
        <p:spPr>
          <a:xfrm>
            <a:off x="10191455" y="5940000"/>
            <a:ext cx="2000545" cy="91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21485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EB08267-8B36-4708-8B29-B3E7C78563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761"/>
          <a:stretch>
            <a:fillRect/>
          </a:stretch>
        </p:blipFill>
        <p:spPr>
          <a:xfrm>
            <a:off x="189752" y="1641986"/>
            <a:ext cx="7617061" cy="427681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D053B1F-AF65-9B04-46F3-A3CCA97F4445}"/>
              </a:ext>
            </a:extLst>
          </p:cNvPr>
          <p:cNvSpPr txBox="1"/>
          <p:nvPr/>
        </p:nvSpPr>
        <p:spPr>
          <a:xfrm>
            <a:off x="2168748" y="415978"/>
            <a:ext cx="78545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800" b="1" dirty="0">
                <a:solidFill>
                  <a:schemeClr val="accent6">
                    <a:lumMod val="75000"/>
                  </a:schemeClr>
                </a:solidFill>
              </a:rPr>
              <a:t>Multimodal transport hubs in Île-de-France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CC8C994-1DDF-7355-B178-901E620F7387}"/>
              </a:ext>
            </a:extLst>
          </p:cNvPr>
          <p:cNvSpPr/>
          <p:nvPr/>
        </p:nvSpPr>
        <p:spPr>
          <a:xfrm>
            <a:off x="7914968" y="1641986"/>
            <a:ext cx="4087280" cy="4098414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/>
            <a:endParaRPr lang="fr-FR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C88C668-6BB5-D4A8-ABE2-4EEC8233E18E}"/>
              </a:ext>
            </a:extLst>
          </p:cNvPr>
          <p:cNvSpPr txBox="1"/>
          <p:nvPr/>
        </p:nvSpPr>
        <p:spPr>
          <a:xfrm>
            <a:off x="7913500" y="1726707"/>
            <a:ext cx="4098583" cy="358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Objectives</a:t>
            </a:r>
            <a:r>
              <a:rPr lang="en-US" sz="1600" b="1" u="sng" dirty="0">
                <a:solidFill>
                  <a:schemeClr val="accent6">
                    <a:lumMod val="75000"/>
                  </a:schemeClr>
                </a:solidFill>
              </a:rPr>
              <a:t> : </a:t>
            </a:r>
          </a:p>
          <a:p>
            <a:endParaRPr lang="en-US" sz="14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chemeClr val="tx1"/>
                </a:solidFill>
              </a:rPr>
              <a:t>Renovate around 100 multimodal hubs within their intermodal areas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300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chemeClr val="tx1"/>
                </a:solidFill>
              </a:rPr>
              <a:t>Redevelop 13 major hubs financed through the CPER </a:t>
            </a:r>
            <a:r>
              <a:rPr lang="en-US" sz="1300" b="1" dirty="0" err="1">
                <a:solidFill>
                  <a:schemeClr val="tx1"/>
                </a:solidFill>
              </a:rPr>
              <a:t>programme</a:t>
            </a:r>
            <a:endParaRPr lang="en-US" sz="1300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300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chemeClr val="tx1"/>
                </a:solidFill>
              </a:rPr>
              <a:t>Reach 140,000 bicycle parking spaces near stations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300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chemeClr val="tx1"/>
                </a:solidFill>
              </a:rPr>
              <a:t>Equip 100% of stations with bicycle parking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300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chemeClr val="tx1"/>
                </a:solidFill>
              </a:rPr>
              <a:t>Create 10,000 additional park-and-ride spaces by 2028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300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chemeClr val="tx1"/>
                </a:solidFill>
              </a:rPr>
              <a:t>Develop 100 to 150 eco-bus stations by 2030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D3B125-CA0C-C03A-B8C9-3711818D3F0E}"/>
              </a:ext>
            </a:extLst>
          </p:cNvPr>
          <p:cNvSpPr/>
          <p:nvPr/>
        </p:nvSpPr>
        <p:spPr>
          <a:xfrm>
            <a:off x="189752" y="1938253"/>
            <a:ext cx="2396132" cy="1902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>
                <a:solidFill>
                  <a:schemeClr val="tx2"/>
                </a:solidFill>
              </a:rPr>
              <a:t>Major hubs financed through the State–Region Planning Contract (CPER)</a:t>
            </a:r>
            <a:endParaRPr lang="en-US" sz="700" dirty="0">
              <a:solidFill>
                <a:schemeClr val="tx2"/>
              </a:solidFill>
            </a:endParaRPr>
          </a:p>
          <a:p>
            <a:pPr algn="just"/>
            <a:r>
              <a:rPr lang="en-US" sz="1000" dirty="0">
                <a:solidFill>
                  <a:srgbClr val="FFFF00"/>
                </a:solidFill>
              </a:rPr>
              <a:t>•</a:t>
            </a:r>
            <a:r>
              <a:rPr lang="en-US" sz="700" dirty="0">
                <a:solidFill>
                  <a:schemeClr val="tx2"/>
                </a:solidFill>
              </a:rPr>
              <a:t> </a:t>
            </a:r>
            <a:r>
              <a:rPr lang="en-US" sz="600" dirty="0">
                <a:solidFill>
                  <a:schemeClr val="tx2"/>
                </a:solidFill>
              </a:rPr>
              <a:t>Already </a:t>
            </a:r>
            <a:r>
              <a:rPr lang="en-US" sz="600" dirty="0" err="1">
                <a:solidFill>
                  <a:schemeClr val="tx2"/>
                </a:solidFill>
              </a:rPr>
              <a:t>modernised</a:t>
            </a:r>
            <a:r>
              <a:rPr lang="en-US" sz="600" dirty="0">
                <a:solidFill>
                  <a:schemeClr val="tx2"/>
                </a:solidFill>
              </a:rPr>
              <a:t> (CPER 2007–2013 and 2015–2020)</a:t>
            </a:r>
            <a:br>
              <a:rPr lang="en-US" sz="600" dirty="0">
                <a:solidFill>
                  <a:schemeClr val="tx2"/>
                </a:solidFill>
              </a:rPr>
            </a:br>
            <a:r>
              <a:rPr lang="en-US" sz="1000" dirty="0">
                <a:solidFill>
                  <a:schemeClr val="accent4"/>
                </a:solidFill>
              </a:rPr>
              <a:t>•</a:t>
            </a:r>
            <a:r>
              <a:rPr lang="en-US" sz="700" dirty="0">
                <a:solidFill>
                  <a:schemeClr val="tx2"/>
                </a:solidFill>
              </a:rPr>
              <a:t> </a:t>
            </a:r>
            <a:r>
              <a:rPr lang="en-US" sz="600" dirty="0">
                <a:solidFill>
                  <a:schemeClr val="tx2"/>
                </a:solidFill>
              </a:rPr>
              <a:t>Projects underway since 2015, completion expected by 2030 (CPER 2023–2027)</a:t>
            </a:r>
          </a:p>
          <a:p>
            <a:pPr algn="just"/>
            <a:endParaRPr lang="en-US" sz="300" b="1" dirty="0">
              <a:solidFill>
                <a:schemeClr val="tx2"/>
              </a:solidFill>
            </a:endParaRPr>
          </a:p>
          <a:p>
            <a:pPr algn="just"/>
            <a:r>
              <a:rPr lang="en-US" sz="700" b="1" dirty="0">
                <a:solidFill>
                  <a:schemeClr val="tx2"/>
                </a:solidFill>
              </a:rPr>
              <a:t>Grand Paris Express stations</a:t>
            </a:r>
          </a:p>
          <a:p>
            <a:pPr algn="just"/>
            <a:r>
              <a:rPr lang="en-US" sz="1000" dirty="0">
                <a:solidFill>
                  <a:srgbClr val="29337A"/>
                </a:solidFill>
              </a:rPr>
              <a:t>•</a:t>
            </a:r>
            <a:r>
              <a:rPr lang="en-US" sz="700" dirty="0">
                <a:solidFill>
                  <a:schemeClr val="tx2"/>
                </a:solidFill>
              </a:rPr>
              <a:t> </a:t>
            </a:r>
            <a:r>
              <a:rPr lang="en-US" sz="600" dirty="0">
                <a:solidFill>
                  <a:schemeClr val="tx2"/>
                </a:solidFill>
              </a:rPr>
              <a:t>New stations on the mass transit network connected to the Grand Paris Express</a:t>
            </a:r>
          </a:p>
          <a:p>
            <a:pPr algn="just"/>
            <a:r>
              <a:rPr lang="en-US" sz="1000" dirty="0">
                <a:solidFill>
                  <a:schemeClr val="accent1">
                    <a:lumMod val="75000"/>
                  </a:schemeClr>
                </a:solidFill>
              </a:rPr>
              <a:t>•</a:t>
            </a:r>
            <a:r>
              <a:rPr lang="en-US" sz="700" dirty="0">
                <a:solidFill>
                  <a:schemeClr val="tx2"/>
                </a:solidFill>
              </a:rPr>
              <a:t> </a:t>
            </a:r>
            <a:r>
              <a:rPr lang="en-US" sz="600" dirty="0">
                <a:solidFill>
                  <a:schemeClr val="tx2"/>
                </a:solidFill>
              </a:rPr>
              <a:t>Other GPE stations connected to the mass transit network</a:t>
            </a:r>
            <a:endParaRPr lang="en-US" sz="700" dirty="0">
              <a:solidFill>
                <a:schemeClr val="tx2"/>
              </a:solidFill>
            </a:endParaRPr>
          </a:p>
          <a:p>
            <a:pPr algn="just"/>
            <a:r>
              <a:rPr lang="en-US" sz="1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•</a:t>
            </a:r>
            <a:r>
              <a:rPr lang="en-US" sz="700" dirty="0">
                <a:solidFill>
                  <a:schemeClr val="tx2"/>
                </a:solidFill>
              </a:rPr>
              <a:t> </a:t>
            </a:r>
            <a:r>
              <a:rPr lang="en-US" sz="600" dirty="0">
                <a:solidFill>
                  <a:schemeClr val="tx2"/>
                </a:solidFill>
              </a:rPr>
              <a:t>GPE stations without connection to the mass transit network</a:t>
            </a:r>
          </a:p>
          <a:p>
            <a:endParaRPr lang="en-US" sz="400" dirty="0">
              <a:solidFill>
                <a:schemeClr val="tx2"/>
              </a:solidFill>
            </a:endParaRPr>
          </a:p>
          <a:p>
            <a:r>
              <a:rPr lang="en-US" sz="600" b="1" dirty="0">
                <a:solidFill>
                  <a:schemeClr val="tx2"/>
                </a:solidFill>
              </a:rPr>
              <a:t>Other hubs and stations benefiting from upgrades within the railway and/or intermodal perimeter</a:t>
            </a:r>
            <a:br>
              <a:rPr lang="en-US" sz="600" b="1" dirty="0">
                <a:solidFill>
                  <a:schemeClr val="tx2"/>
                </a:solidFill>
              </a:rPr>
            </a:br>
            <a:endParaRPr lang="en-US" sz="600" b="1" dirty="0">
              <a:solidFill>
                <a:schemeClr val="tx2"/>
              </a:solidFill>
            </a:endParaRPr>
          </a:p>
          <a:p>
            <a:r>
              <a:rPr lang="en-US" sz="1000" dirty="0">
                <a:solidFill>
                  <a:srgbClr val="92D050"/>
                </a:solidFill>
              </a:rPr>
              <a:t>•</a:t>
            </a:r>
            <a:r>
              <a:rPr lang="en-US" sz="600" dirty="0">
                <a:solidFill>
                  <a:schemeClr val="tx2"/>
                </a:solidFill>
              </a:rPr>
              <a:t> Hub projects delivered since 2010</a:t>
            </a:r>
          </a:p>
          <a:p>
            <a:r>
              <a:rPr lang="en-US" sz="1000" dirty="0">
                <a:solidFill>
                  <a:srgbClr val="00B050"/>
                </a:solidFill>
              </a:rPr>
              <a:t>•</a:t>
            </a:r>
            <a:r>
              <a:rPr lang="en-US" sz="600" dirty="0">
                <a:solidFill>
                  <a:schemeClr val="tx2"/>
                </a:solidFill>
              </a:rPr>
              <a:t> Hub projects under study or under construction</a:t>
            </a:r>
          </a:p>
          <a:p>
            <a:pPr algn="ctr"/>
            <a:endParaRPr lang="fr-B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42E376-67A2-2402-2825-2D551386A082}"/>
              </a:ext>
            </a:extLst>
          </p:cNvPr>
          <p:cNvSpPr/>
          <p:nvPr/>
        </p:nvSpPr>
        <p:spPr>
          <a:xfrm>
            <a:off x="6669025" y="5041392"/>
            <a:ext cx="1097280" cy="631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00" dirty="0">
                <a:solidFill>
                  <a:schemeClr val="tx1"/>
                </a:solidFill>
              </a:rPr>
              <a:t>Existing metro network</a:t>
            </a:r>
            <a:br>
              <a:rPr lang="en-US" sz="500" dirty="0">
                <a:solidFill>
                  <a:schemeClr val="tx1"/>
                </a:solidFill>
              </a:rPr>
            </a:br>
            <a:endParaRPr lang="en-US" sz="200" dirty="0">
              <a:solidFill>
                <a:schemeClr val="tx1"/>
              </a:solidFill>
            </a:endParaRPr>
          </a:p>
          <a:p>
            <a:r>
              <a:rPr lang="en-US" sz="500" dirty="0">
                <a:solidFill>
                  <a:schemeClr val="tx1"/>
                </a:solidFill>
              </a:rPr>
              <a:t>Existing RER / rail network</a:t>
            </a:r>
          </a:p>
          <a:p>
            <a:endParaRPr lang="en-US" sz="300" dirty="0">
              <a:solidFill>
                <a:schemeClr val="tx1"/>
              </a:solidFill>
            </a:endParaRPr>
          </a:p>
          <a:p>
            <a:r>
              <a:rPr lang="en-US" sz="500" dirty="0">
                <a:solidFill>
                  <a:schemeClr val="tx1"/>
                </a:solidFill>
              </a:rPr>
              <a:t>Grand Paris Express network</a:t>
            </a:r>
            <a:br>
              <a:rPr lang="en-US" sz="500" dirty="0">
                <a:solidFill>
                  <a:schemeClr val="tx1"/>
                </a:solidFill>
              </a:rPr>
            </a:br>
            <a:endParaRPr lang="en-US" sz="300" dirty="0">
              <a:solidFill>
                <a:schemeClr val="tx1"/>
              </a:solidFill>
            </a:endParaRPr>
          </a:p>
          <a:p>
            <a:r>
              <a:rPr lang="en-US" sz="500" dirty="0">
                <a:solidFill>
                  <a:schemeClr val="tx1"/>
                </a:solidFill>
              </a:rPr>
              <a:t>Urban areas, forest, natural or agricultural areas</a:t>
            </a:r>
            <a:endParaRPr lang="fr-BE" sz="5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1FC1C7-57AE-8F2B-BCDF-250D725015CE}"/>
              </a:ext>
            </a:extLst>
          </p:cNvPr>
          <p:cNvSpPr/>
          <p:nvPr/>
        </p:nvSpPr>
        <p:spPr>
          <a:xfrm>
            <a:off x="6327648" y="4980432"/>
            <a:ext cx="822960" cy="85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" b="1" dirty="0">
                <a:solidFill>
                  <a:schemeClr val="tx2"/>
                </a:solidFill>
              </a:rPr>
              <a:t>Background</a:t>
            </a:r>
            <a:r>
              <a:rPr lang="en-US" sz="500" b="1" dirty="0">
                <a:solidFill>
                  <a:schemeClr val="tx2"/>
                </a:solidFill>
              </a:rPr>
              <a:t> </a:t>
            </a:r>
            <a:r>
              <a:rPr lang="en-US" sz="550" b="1" dirty="0">
                <a:solidFill>
                  <a:schemeClr val="tx2"/>
                </a:solidFill>
              </a:rPr>
              <a:t>map</a:t>
            </a:r>
            <a:endParaRPr lang="fr-BE" sz="550" b="1" dirty="0"/>
          </a:p>
        </p:txBody>
      </p:sp>
    </p:spTree>
    <p:extLst>
      <p:ext uri="{BB962C8B-B14F-4D97-AF65-F5344CB8AC3E}">
        <p14:creationId xmlns:p14="http://schemas.microsoft.com/office/powerpoint/2010/main" val="3331207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57C8C8-8A01-65B6-E398-2849D5A14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99" y="383185"/>
            <a:ext cx="11131045" cy="923330"/>
          </a:xfrm>
        </p:spPr>
        <p:txBody>
          <a:bodyPr/>
          <a:lstStyle/>
          <a:p>
            <a:r>
              <a:rPr lang="fr-BE" dirty="0"/>
              <a:t>Multimodal Transport Hubs: Key </a:t>
            </a:r>
            <a:r>
              <a:rPr lang="fr-BE" dirty="0" err="1"/>
              <a:t>Enablers</a:t>
            </a:r>
            <a:r>
              <a:rPr lang="fr-BE" dirty="0"/>
              <a:t> of </a:t>
            </a:r>
            <a:r>
              <a:rPr lang="fr-BE" dirty="0" err="1"/>
              <a:t>Intermodality</a:t>
            </a:r>
            <a:endParaRPr lang="fr-B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87AF181-3FF1-02D4-24E2-89645A8818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2955" y="1121868"/>
            <a:ext cx="7579564" cy="5352947"/>
          </a:xfrm>
        </p:spPr>
        <p:txBody>
          <a:bodyPr/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1. Governance and coordination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0" dirty="0"/>
              <a:t>Île-de-France </a:t>
            </a:r>
            <a:r>
              <a:rPr lang="en-US" sz="1200" b="0" dirty="0" err="1"/>
              <a:t>Mobilités</a:t>
            </a:r>
            <a:r>
              <a:rPr lang="en-US" sz="1200" b="0" dirty="0"/>
              <a:t> </a:t>
            </a:r>
            <a:r>
              <a:rPr lang="en-US" sz="1200" dirty="0"/>
              <a:t>coordinates hub projects</a:t>
            </a:r>
            <a:r>
              <a:rPr lang="en-US" sz="1200" b="0" dirty="0"/>
              <a:t> with infrastructure managers, transport operators and local authorities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A hub steering committee </a:t>
            </a:r>
            <a:r>
              <a:rPr lang="en-US" sz="1200" b="0" dirty="0"/>
              <a:t>(“</a:t>
            </a:r>
            <a:r>
              <a:rPr lang="en-US" sz="1200" b="0" dirty="0" err="1"/>
              <a:t>comité</a:t>
            </a:r>
            <a:r>
              <a:rPr lang="en-US" sz="1200" b="0" dirty="0"/>
              <a:t> de </a:t>
            </a:r>
            <a:r>
              <a:rPr lang="en-US" sz="1200" b="0" dirty="0" err="1"/>
              <a:t>pôle</a:t>
            </a:r>
            <a:r>
              <a:rPr lang="en-US" sz="1200" b="0" dirty="0"/>
              <a:t>”) ensures coordination between stakeholders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0" dirty="0"/>
              <a:t>Projects integrate </a:t>
            </a:r>
            <a:r>
              <a:rPr lang="en-US" sz="1200" dirty="0"/>
              <a:t>both rail infrastructure constraints and public space planning</a:t>
            </a:r>
            <a:br>
              <a:rPr lang="en-US" sz="1050" dirty="0"/>
            </a:br>
            <a:endParaRPr lang="en-US" sz="100" dirty="0"/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2. Planning process</a:t>
            </a:r>
          </a:p>
          <a:p>
            <a:pPr>
              <a:buNone/>
            </a:pPr>
            <a:r>
              <a:rPr lang="en-US" sz="1200" b="0" dirty="0"/>
              <a:t>Multimodal hub projects </a:t>
            </a:r>
            <a:r>
              <a:rPr lang="en-US" sz="1200" dirty="0"/>
              <a:t>follow a structured process: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Diagnostic phase </a:t>
            </a:r>
            <a:r>
              <a:rPr lang="en-US" sz="1200" b="0" dirty="0"/>
              <a:t>: analysis of passenger flows and mobility needs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Scenario development </a:t>
            </a:r>
            <a:r>
              <a:rPr lang="en-US" sz="1200" b="0" dirty="0"/>
              <a:t>: definition of intermodal layouts and services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Reference masterplan </a:t>
            </a:r>
            <a:r>
              <a:rPr lang="en-US" sz="1200" b="0" dirty="0"/>
              <a:t>: agreement between stakeholders on the final design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Engineering studies and implementation</a:t>
            </a:r>
            <a:br>
              <a:rPr lang="en-US" sz="1050" dirty="0"/>
            </a:br>
            <a:endParaRPr lang="en-US" sz="100" dirty="0"/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3. Intermodal facilities developed</a:t>
            </a:r>
          </a:p>
          <a:p>
            <a:r>
              <a:rPr lang="en-US" sz="1200" dirty="0"/>
              <a:t>Typical intermodal improvements </a:t>
            </a:r>
            <a:r>
              <a:rPr lang="en-US" sz="1200" b="0" dirty="0"/>
              <a:t>include: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0" dirty="0"/>
              <a:t>Eco-bus stations and bus terminals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0" dirty="0"/>
              <a:t>Bicycle parking and cycling facilities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0" dirty="0"/>
              <a:t>Park-and-ride infrastructure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0" dirty="0"/>
              <a:t>Pedestrian forecourts and accessible pathways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0" dirty="0"/>
              <a:t>Passenger information systems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215D6E9-D87F-D382-CCB3-2975BDD57D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080" t="17844" r="38557" b="25719"/>
          <a:stretch/>
        </p:blipFill>
        <p:spPr>
          <a:xfrm>
            <a:off x="7921399" y="942923"/>
            <a:ext cx="3940594" cy="513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48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5B3D7-5441-0883-13C4-7CFF6F484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95E8BA-CAA9-BC0D-BD2F-704DC23D5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365" y="391333"/>
            <a:ext cx="8379270" cy="757130"/>
          </a:xfrm>
        </p:spPr>
        <p:txBody>
          <a:bodyPr/>
          <a:lstStyle/>
          <a:p>
            <a:pPr algn="ctr"/>
            <a:r>
              <a:rPr lang="en-US" sz="2400" dirty="0"/>
              <a:t>Gare du Nord – Horizon 2024: A Major Multimodal Hub Redevelopment</a:t>
            </a:r>
            <a:endParaRPr lang="en-GB" sz="2800" b="0" noProof="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3A7A81E-527B-487A-A42B-38D83FA4F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606" y="3626611"/>
            <a:ext cx="4709653" cy="248115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D538FE3-6BB6-4CBD-8C11-AB2006F8927A}"/>
              </a:ext>
            </a:extLst>
          </p:cNvPr>
          <p:cNvSpPr txBox="1"/>
          <p:nvPr/>
        </p:nvSpPr>
        <p:spPr>
          <a:xfrm>
            <a:off x="8659596" y="6155436"/>
            <a:ext cx="49505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0" i="0" dirty="0">
                <a:solidFill>
                  <a:srgbClr val="25303B"/>
                </a:solidFill>
                <a:effectLst/>
                <a:latin typeface="Raleway" pitchFamily="2" charset="0"/>
              </a:rPr>
              <a:t>Crédits : architecte AREP / graphiste Jeudi Wang</a:t>
            </a:r>
            <a:endParaRPr lang="en-GB" sz="90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D6DC184-B066-4F86-B099-62BBAC11A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665" y="3626612"/>
            <a:ext cx="4860538" cy="2480788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9050C89-A2BD-48B8-8A99-87FD3077D217}"/>
              </a:ext>
            </a:extLst>
          </p:cNvPr>
          <p:cNvSpPr txBox="1"/>
          <p:nvPr/>
        </p:nvSpPr>
        <p:spPr>
          <a:xfrm>
            <a:off x="3082392" y="6205198"/>
            <a:ext cx="28498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0" i="0" dirty="0">
                <a:solidFill>
                  <a:srgbClr val="25303B"/>
                </a:solidFill>
                <a:effectLst/>
                <a:latin typeface="Raleway" pitchFamily="2" charset="0"/>
              </a:rPr>
              <a:t>Crédits : architecte AREP / graphiste Jeudi Wang</a:t>
            </a:r>
            <a:endParaRPr lang="en-GB" sz="900" dirty="0"/>
          </a:p>
          <a:p>
            <a:endParaRPr lang="en-GB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06C416D4-6C22-7DCA-71B6-E6552EA29D10}"/>
              </a:ext>
            </a:extLst>
          </p:cNvPr>
          <p:cNvSpPr/>
          <p:nvPr/>
        </p:nvSpPr>
        <p:spPr>
          <a:xfrm>
            <a:off x="8285633" y="1390797"/>
            <a:ext cx="3571800" cy="1876302"/>
          </a:xfrm>
          <a:prstGeom prst="roundRect">
            <a:avLst/>
          </a:prstGeom>
          <a:solidFill>
            <a:srgbClr val="C1E1F5"/>
          </a:solidFill>
          <a:ln>
            <a:solidFill>
              <a:srgbClr val="C1E1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6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Enhancing</a:t>
            </a:r>
            <a:r>
              <a:rPr lang="fr-B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6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passenger</a:t>
            </a:r>
            <a:r>
              <a:rPr lang="fr-B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6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experience</a:t>
            </a:r>
            <a:br>
              <a:rPr lang="fr-B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r-BE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Integrated </a:t>
            </a:r>
            <a:r>
              <a:rPr lang="fr-BE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passenger</a:t>
            </a:r>
            <a:r>
              <a:rPr lang="fr-B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information </a:t>
            </a:r>
            <a:r>
              <a:rPr lang="fr-BE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systems</a:t>
            </a:r>
            <a:endParaRPr lang="fr-B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Improved circulation between station levels</a:t>
            </a:r>
            <a:endParaRPr lang="fr-B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C900272E-24CC-AA5C-F693-7A8D66B93DB8}"/>
              </a:ext>
            </a:extLst>
          </p:cNvPr>
          <p:cNvSpPr/>
          <p:nvPr/>
        </p:nvSpPr>
        <p:spPr>
          <a:xfrm>
            <a:off x="645035" y="1424600"/>
            <a:ext cx="3571800" cy="1876302"/>
          </a:xfrm>
          <a:prstGeom prst="roundRect">
            <a:avLst/>
          </a:prstGeom>
          <a:solidFill>
            <a:srgbClr val="C1E1F5"/>
          </a:solidFill>
          <a:ln>
            <a:solidFill>
              <a:srgbClr val="C1E1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Improving</a:t>
            </a:r>
            <a:r>
              <a:rPr lang="fr-BE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lang="fr-BE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the station</a:t>
            </a:r>
            <a:br>
              <a:rPr lang="fr-BE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r-BE" sz="1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pedestrian and cycling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1,200 secure bicycle parking spaces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Rebalancing public space in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favour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active mobility</a:t>
            </a:r>
            <a:endParaRPr lang="fr-B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A0A8CFE8-BB6B-2324-311C-3ADF8F8E1BB5}"/>
              </a:ext>
            </a:extLst>
          </p:cNvPr>
          <p:cNvSpPr/>
          <p:nvPr/>
        </p:nvSpPr>
        <p:spPr>
          <a:xfrm>
            <a:off x="4470250" y="1402922"/>
            <a:ext cx="3571800" cy="1876302"/>
          </a:xfrm>
          <a:prstGeom prst="roundRect">
            <a:avLst/>
          </a:prstGeom>
          <a:solidFill>
            <a:srgbClr val="C1E1F5"/>
          </a:solidFill>
          <a:ln>
            <a:solidFill>
              <a:srgbClr val="C1E1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6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Strengthening</a:t>
            </a:r>
            <a:r>
              <a:rPr lang="fr-B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intermodal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Eco-bus station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serving around 100,000 daily passengers</a:t>
            </a:r>
            <a:endParaRPr lang="fr-B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Improved connections between regional, metro and bus networks</a:t>
            </a:r>
            <a:endParaRPr lang="fr-FR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864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5B3D7-5441-0883-13C4-7CFF6F484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F8464C49-0D75-485B-88EF-97F04C991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488" y="1074634"/>
            <a:ext cx="5118082" cy="40194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995E8BA-CAA9-BC0D-BD2F-704DC23D5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058" y="165155"/>
            <a:ext cx="10646102" cy="1754326"/>
          </a:xfrm>
        </p:spPr>
        <p:txBody>
          <a:bodyPr/>
          <a:lstStyle/>
          <a:p>
            <a:r>
              <a:rPr lang="en-US" sz="2800" dirty="0"/>
              <a:t>Massy–</a:t>
            </a:r>
            <a:r>
              <a:rPr lang="en-US" sz="2800" dirty="0" err="1"/>
              <a:t>Palaiseau</a:t>
            </a:r>
            <a:r>
              <a:rPr lang="en-US" sz="2800" dirty="0"/>
              <a:t>: A New Multimodal Hub Connecting High-Speed Rail and Urban Mobility</a:t>
            </a:r>
            <a:br>
              <a:rPr lang="en-US" b="0" i="0" dirty="0">
                <a:solidFill>
                  <a:srgbClr val="25303B"/>
                </a:solidFill>
                <a:effectLst/>
                <a:latin typeface="Raleway" pitchFamily="2" charset="0"/>
              </a:rPr>
            </a:br>
            <a:br>
              <a:rPr lang="en-US" b="0" i="0" dirty="0">
                <a:solidFill>
                  <a:srgbClr val="25303B"/>
                </a:solidFill>
                <a:effectLst/>
                <a:latin typeface="Raleway" pitchFamily="2" charset="0"/>
              </a:rPr>
            </a:br>
            <a:endParaRPr lang="en-GB" noProof="0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3EDFE733-2EDF-46AD-B235-966910472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6490" y="6114946"/>
            <a:ext cx="2048161" cy="743054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A2D653AD-7902-48B4-892E-82B3423BAE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3325" y="169304"/>
            <a:ext cx="1162388" cy="924627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D2DA8E00-FE2E-4FDF-A623-A08A72598B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8189" y="1280334"/>
            <a:ext cx="3595591" cy="3606424"/>
          </a:xfrm>
          <a:prstGeom prst="rect">
            <a:avLst/>
          </a:prstGeom>
        </p:spPr>
      </p:pic>
      <p:pic>
        <p:nvPicPr>
          <p:cNvPr id="5" name="Image 4" descr="Une image contenant cercle, Graphique, logo, Police&#10;&#10;Le contenu généré par l’IA peut être incorrect.">
            <a:extLst>
              <a:ext uri="{FF2B5EF4-FFF2-40B4-BE49-F238E27FC236}">
                <a16:creationId xmlns:a16="http://schemas.microsoft.com/office/drawing/2014/main" id="{7AAED2E1-26B6-36CC-6249-F4911415BA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7914" y="1065441"/>
            <a:ext cx="524576" cy="515533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25C7EE3D-8E6D-4B8E-C3F3-C4CF7C9F4619}"/>
              </a:ext>
            </a:extLst>
          </p:cNvPr>
          <p:cNvSpPr/>
          <p:nvPr/>
        </p:nvSpPr>
        <p:spPr>
          <a:xfrm>
            <a:off x="8796301" y="3834045"/>
            <a:ext cx="540060" cy="315035"/>
          </a:xfrm>
          <a:prstGeom prst="ellipse">
            <a:avLst/>
          </a:prstGeom>
          <a:noFill/>
          <a:ln>
            <a:solidFill>
              <a:srgbClr val="7A89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BD6365E-F07A-FBE3-BFEE-495CDFA93D8F}"/>
              </a:ext>
            </a:extLst>
          </p:cNvPr>
          <p:cNvSpPr txBox="1"/>
          <p:nvPr/>
        </p:nvSpPr>
        <p:spPr>
          <a:xfrm>
            <a:off x="6412487" y="5263401"/>
            <a:ext cx="55216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The Grand Paris Express will create </a:t>
            </a: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200 </a:t>
            </a:r>
            <a:r>
              <a:rPr lang="en-US" sz="12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kilometres</a:t>
            </a: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 of new automatic metro lines 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and</a:t>
            </a: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 68 stations. </a:t>
            </a:r>
          </a:p>
          <a:p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The future Line 18 will further strengthen Massy–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Palaiseau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as </a:t>
            </a: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a key multimodal hub linking high-speed rail, regional rail and Orly Airport.</a:t>
            </a:r>
            <a:endParaRPr lang="fr-BE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319A7243-886B-F7D6-F646-AEAF7FA62B49}"/>
              </a:ext>
            </a:extLst>
          </p:cNvPr>
          <p:cNvSpPr/>
          <p:nvPr/>
        </p:nvSpPr>
        <p:spPr>
          <a:xfrm>
            <a:off x="843281" y="5053483"/>
            <a:ext cx="4733576" cy="1598721"/>
          </a:xfrm>
          <a:prstGeom prst="roundRect">
            <a:avLst/>
          </a:prstGeom>
          <a:solidFill>
            <a:srgbClr val="C1E1F5"/>
          </a:solidFill>
          <a:ln>
            <a:solidFill>
              <a:srgbClr val="C1E1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400" b="1" dirty="0">
                <a:solidFill>
                  <a:srgbClr val="65B5F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Massy – Palaiseau : a </a:t>
            </a:r>
            <a:r>
              <a:rPr lang="fr-BE" sz="1400" b="1" dirty="0" err="1">
                <a:solidFill>
                  <a:srgbClr val="65B5F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strategic</a:t>
            </a:r>
            <a:r>
              <a:rPr lang="fr-BE" sz="1400" b="1" dirty="0">
                <a:solidFill>
                  <a:srgbClr val="65B5F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multimodal hub</a:t>
            </a:r>
            <a:br>
              <a:rPr lang="fr-BE" sz="1400" b="1" dirty="0">
                <a:solidFill>
                  <a:srgbClr val="65B5F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BE" sz="1400" b="1" dirty="0">
                <a:solidFill>
                  <a:srgbClr val="65B5F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1050" dirty="0">
              <a:solidFill>
                <a:srgbClr val="65B5F6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Massy TGV station on the national high-speed rail network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RER B and RER C regional rail connections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Major bus interchange serving the surrounding area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Future connection with Grand Paris Express Line 18</a:t>
            </a:r>
          </a:p>
        </p:txBody>
      </p:sp>
    </p:spTree>
    <p:extLst>
      <p:ext uri="{BB962C8B-B14F-4D97-AF65-F5344CB8AC3E}">
        <p14:creationId xmlns:p14="http://schemas.microsoft.com/office/powerpoint/2010/main" val="132488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38059B5F-9EED-4996-8EA7-62C8642DF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888" y="932819"/>
            <a:ext cx="11026224" cy="3305520"/>
          </a:xfrm>
        </p:spPr>
        <p:txBody>
          <a:bodyPr/>
          <a:lstStyle/>
          <a:p>
            <a:r>
              <a:rPr lang="en-US" sz="6000">
                <a:solidFill>
                  <a:schemeClr val="bg1"/>
                </a:solidFill>
              </a:rPr>
              <a:t>Thank you  for your attention!</a:t>
            </a:r>
            <a:br>
              <a:rPr lang="en-US" sz="4000">
                <a:solidFill>
                  <a:schemeClr val="bg1"/>
                </a:solidFill>
              </a:rPr>
            </a:br>
            <a:br>
              <a:rPr lang="en-US" sz="400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For more information</a:t>
            </a:r>
            <a:br>
              <a:rPr lang="en-US" sz="360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  <a:hlinkClick r:id="rId2"/>
              </a:rPr>
              <a:t>Francoise.guaspare@iledefrance-europe</a:t>
            </a:r>
            <a:r>
              <a:rPr lang="en-US" sz="3600">
                <a:hlinkClick r:id="rId2"/>
              </a:rPr>
              <a:t>.eu</a:t>
            </a:r>
            <a:br>
              <a:rPr lang="en-US" sz="3600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489803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 INTRO SOMMAIRE">
  <a:themeElements>
    <a:clrScheme name="IDFM clair">
      <a:dk1>
        <a:srgbClr val="24303B"/>
      </a:dk1>
      <a:lt1>
        <a:srgbClr val="FFFFFF"/>
      </a:lt1>
      <a:dk2>
        <a:srgbClr val="24303B"/>
      </a:dk2>
      <a:lt2>
        <a:srgbClr val="DDDDDD"/>
      </a:lt2>
      <a:accent1>
        <a:srgbClr val="64B5F6"/>
      </a:accent1>
      <a:accent2>
        <a:srgbClr val="56B576"/>
      </a:accent2>
      <a:accent3>
        <a:srgbClr val="FFACB4"/>
      </a:accent3>
      <a:accent4>
        <a:srgbClr val="F39125"/>
      </a:accent4>
      <a:accent5>
        <a:srgbClr val="9484C3"/>
      </a:accent5>
      <a:accent6>
        <a:srgbClr val="8CC7F5"/>
      </a:accent6>
      <a:hlink>
        <a:srgbClr val="D80000"/>
      </a:hlink>
      <a:folHlink>
        <a:srgbClr val="FF8989"/>
      </a:folHlink>
    </a:clrScheme>
    <a:fontScheme name="IDFM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sque_PPT_IDFM_2024_V4" id="{E22ADBB4-050B-E84A-9691-224A2118801C}" vid="{E7868701-7C70-1245-B3C5-7774194B8B2A}"/>
    </a:ext>
  </a:extLst>
</a:theme>
</file>

<file path=ppt/theme/theme2.xml><?xml version="1.0" encoding="utf-8"?>
<a:theme xmlns:a="http://schemas.openxmlformats.org/drawingml/2006/main" name="SLIDES TRANSITIO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SLIDES OUTR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SLIDES DE CONTENU AVEC TITRE">
  <a:themeElements>
    <a:clrScheme name="IDFM">
      <a:dk1>
        <a:srgbClr val="24303B"/>
      </a:dk1>
      <a:lt1>
        <a:srgbClr val="FFFFFF"/>
      </a:lt1>
      <a:dk2>
        <a:srgbClr val="24303B"/>
      </a:dk2>
      <a:lt2>
        <a:srgbClr val="DDDDDD"/>
      </a:lt2>
      <a:accent1>
        <a:srgbClr val="64B5F6"/>
      </a:accent1>
      <a:accent2>
        <a:srgbClr val="2B995D"/>
      </a:accent2>
      <a:accent3>
        <a:srgbClr val="F36E8F"/>
      </a:accent3>
      <a:accent4>
        <a:srgbClr val="F08312"/>
      </a:accent4>
      <a:accent5>
        <a:srgbClr val="745BA9"/>
      </a:accent5>
      <a:accent6>
        <a:srgbClr val="8CC7F5"/>
      </a:accent6>
      <a:hlink>
        <a:srgbClr val="D80000"/>
      </a:hlink>
      <a:folHlink>
        <a:srgbClr val="FF8989"/>
      </a:folHlink>
    </a:clrScheme>
    <a:fontScheme name="Préconisation IDFM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sque_PPT_IDFM_2024_V4" id="{E22ADBB4-050B-E84A-9691-224A2118801C}" vid="{EB80ACB3-E712-6645-9E6A-97EC017B4854}"/>
    </a:ext>
  </a:extLst>
</a:theme>
</file>

<file path=ppt/theme/theme5.xml><?xml version="1.0" encoding="utf-8"?>
<a:theme xmlns:a="http://schemas.openxmlformats.org/drawingml/2006/main" name="Masque PPT">
  <a:themeElements>
    <a:clrScheme name="Bleus IDFM">
      <a:dk1>
        <a:sysClr val="windowText" lastClr="000000"/>
      </a:dk1>
      <a:lt1>
        <a:sysClr val="window" lastClr="FFFFFF"/>
      </a:lt1>
      <a:dk2>
        <a:srgbClr val="44546A"/>
      </a:dk2>
      <a:lt2>
        <a:srgbClr val="D8D8D8"/>
      </a:lt2>
      <a:accent1>
        <a:srgbClr val="25303B"/>
      </a:accent1>
      <a:accent2>
        <a:srgbClr val="F0F8FF"/>
      </a:accent2>
      <a:accent3>
        <a:srgbClr val="64B5E5"/>
      </a:accent3>
      <a:accent4>
        <a:srgbClr val="F0F8FF"/>
      </a:accent4>
      <a:accent5>
        <a:srgbClr val="25303B"/>
      </a:accent5>
      <a:accent6>
        <a:srgbClr val="64B5E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que_IDFM_PPT" id="{325DEFAA-D4ED-3E46-9D99-436FD22E740C}" vid="{21348B9E-10DF-F844-A8D9-024AD81687B1}"/>
    </a:ext>
  </a:extLst>
</a:theme>
</file>

<file path=ppt/theme/theme6.xml><?xml version="1.0" encoding="utf-8"?>
<a:theme xmlns:a="http://schemas.openxmlformats.org/drawingml/2006/main" name="1_Masque 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que_IDFM_PPT" id="{325DEFAA-D4ED-3E46-9D99-436FD22E740C}" vid="{21348B9E-10DF-F844-A8D9-024AD81687B1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14DD27B6F80F4481D6E815AD16B9D7" ma:contentTypeVersion="13" ma:contentTypeDescription="Crée un document." ma:contentTypeScope="" ma:versionID="11dafe81c6511ed5e4dbb85d8dbedd0c">
  <xsd:schema xmlns:xsd="http://www.w3.org/2001/XMLSchema" xmlns:xs="http://www.w3.org/2001/XMLSchema" xmlns:p="http://schemas.microsoft.com/office/2006/metadata/properties" xmlns:ns2="a65da485-cf69-4802-accb-faa9502e0367" xmlns:ns3="fa9cf3ae-49bc-45d8-beb7-da5409590365" targetNamespace="http://schemas.microsoft.com/office/2006/metadata/properties" ma:root="true" ma:fieldsID="432f3d5f38a41b69081b13b91c56db6a" ns2:_="" ns3:_="">
    <xsd:import namespace="a65da485-cf69-4802-accb-faa9502e0367"/>
    <xsd:import namespace="fa9cf3ae-49bc-45d8-beb7-da54095903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5da485-cf69-4802-accb-faa9502e0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dd6448b3-25f8-4d4e-9d5c-4249b8c72b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9cf3ae-49bc-45d8-beb7-da540959036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700c84c-d59e-4636-b301-63be8b851905}" ma:internalName="TaxCatchAll" ma:showField="CatchAllData" ma:web="fa9cf3ae-49bc-45d8-beb7-da54095903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5da485-cf69-4802-accb-faa9502e0367">
      <Terms xmlns="http://schemas.microsoft.com/office/infopath/2007/PartnerControls"/>
    </lcf76f155ced4ddcb4097134ff3c332f>
    <TaxCatchAll xmlns="fa9cf3ae-49bc-45d8-beb7-da5409590365" xsi:nil="true"/>
  </documentManagement>
</p:properties>
</file>

<file path=customXml/itemProps1.xml><?xml version="1.0" encoding="utf-8"?>
<ds:datastoreItem xmlns:ds="http://schemas.openxmlformats.org/officeDocument/2006/customXml" ds:itemID="{446E8BA5-67C5-4E0B-ACE2-6E30EBD9F7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97A14F-BC27-4FEA-872D-27E28AB7B752}">
  <ds:schemaRefs>
    <ds:schemaRef ds:uri="a65da485-cf69-4802-accb-faa9502e0367"/>
    <ds:schemaRef ds:uri="fa9cf3ae-49bc-45d8-beb7-da540959036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161DD34-518D-43F0-ABCE-72C479627C3A}">
  <ds:schemaRefs>
    <ds:schemaRef ds:uri="6570837d-c620-43e7-9401-06403f1fb733"/>
    <ds:schemaRef ds:uri="a24bb705-5e89-496b-ad88-723fde3c4639"/>
    <ds:schemaRef ds:uri="a65da485-cf69-4802-accb-faa9502e0367"/>
    <ds:schemaRef ds:uri="fa9cf3ae-49bc-45d8-beb7-da540959036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740</Words>
  <Application>Microsoft Office PowerPoint</Application>
  <PresentationFormat>Grand écran</PresentationFormat>
  <Paragraphs>112</Paragraphs>
  <Slides>8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8</vt:i4>
      </vt:variant>
    </vt:vector>
  </HeadingPairs>
  <TitlesOfParts>
    <vt:vector size="23" baseType="lpstr">
      <vt:lpstr>Active</vt:lpstr>
      <vt:lpstr>Aptos Display</vt:lpstr>
      <vt:lpstr>Arial</vt:lpstr>
      <vt:lpstr>Avenir Book</vt:lpstr>
      <vt:lpstr>Calibri</vt:lpstr>
      <vt:lpstr>Manrope</vt:lpstr>
      <vt:lpstr>Raleway</vt:lpstr>
      <vt:lpstr>Segoe UI</vt:lpstr>
      <vt:lpstr>Wingdings</vt:lpstr>
      <vt:lpstr>SLIDES INTRO SOMMAIRE</vt:lpstr>
      <vt:lpstr>SLIDES TRANSITION</vt:lpstr>
      <vt:lpstr>SLIDES OUTRO</vt:lpstr>
      <vt:lpstr>SLIDES DE CONTENU AVEC TITRE</vt:lpstr>
      <vt:lpstr>Masque PPT</vt:lpstr>
      <vt:lpstr>1_Masque PPT</vt:lpstr>
      <vt:lpstr>Connecting High-Speed Rail to Urban Mobility: the Île-de-France case study</vt:lpstr>
      <vt:lpstr>Île-de-France Mobilités, the integrated authority responsible for planning, funding and coordinating mobility across the region</vt:lpstr>
      <vt:lpstr>Présentation PowerPoint</vt:lpstr>
      <vt:lpstr>Présentation PowerPoint</vt:lpstr>
      <vt:lpstr>Multimodal Transport Hubs: Key Enablers of Intermodality</vt:lpstr>
      <vt:lpstr>Gare du Nord – Horizon 2024: A Major Multimodal Hub Redevelopment</vt:lpstr>
      <vt:lpstr>Massy–Palaiseau: A New Multimodal Hub Connecting High-Speed Rail and Urban Mobility  </vt:lpstr>
      <vt:lpstr>Thank you  for your attention!  For more information Francoise.guaspare@iledefrance-europe.eu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Lucia MANYARI</dc:creator>
  <cp:lastModifiedBy>Françoise GUASPARE-GAL</cp:lastModifiedBy>
  <cp:revision>4</cp:revision>
  <dcterms:created xsi:type="dcterms:W3CDTF">2024-01-04T16:32:00Z</dcterms:created>
  <dcterms:modified xsi:type="dcterms:W3CDTF">2026-03-12T17:41:06Z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52c58dd-e63b-40f1-b1c5-7af95e47d410_Enabled">
    <vt:lpwstr>true</vt:lpwstr>
  </property>
  <property fmtid="{D5CDD505-2E9C-101B-9397-08002B2CF9AE}" pid="3" name="MSIP_Label_c52c58dd-e63b-40f1-b1c5-7af95e47d410_SetDate">
    <vt:lpwstr>2023-09-20T09:47:24Z</vt:lpwstr>
  </property>
  <property fmtid="{D5CDD505-2E9C-101B-9397-08002B2CF9AE}" pid="4" name="MSIP_Label_c52c58dd-e63b-40f1-b1c5-7af95e47d410_Method">
    <vt:lpwstr>Standard</vt:lpwstr>
  </property>
  <property fmtid="{D5CDD505-2E9C-101B-9397-08002B2CF9AE}" pid="5" name="MSIP_Label_c52c58dd-e63b-40f1-b1c5-7af95e47d410_Name">
    <vt:lpwstr>C1 - Standard</vt:lpwstr>
  </property>
  <property fmtid="{D5CDD505-2E9C-101B-9397-08002B2CF9AE}" pid="6" name="MSIP_Label_c52c58dd-e63b-40f1-b1c5-7af95e47d410_SiteId">
    <vt:lpwstr>7dce31e1-0e64-442b-9c26-4c8cc8af1fb1</vt:lpwstr>
  </property>
  <property fmtid="{D5CDD505-2E9C-101B-9397-08002B2CF9AE}" pid="7" name="MSIP_Label_c52c58dd-e63b-40f1-b1c5-7af95e47d410_ActionId">
    <vt:lpwstr>015958a3-bc6a-4f76-9d96-883431aa138f</vt:lpwstr>
  </property>
  <property fmtid="{D5CDD505-2E9C-101B-9397-08002B2CF9AE}" pid="8" name="MSIP_Label_c52c58dd-e63b-40f1-b1c5-7af95e47d410_ContentBits">
    <vt:lpwstr>0</vt:lpwstr>
  </property>
  <property fmtid="{D5CDD505-2E9C-101B-9397-08002B2CF9AE}" pid="9" name="_dlc_DocIdItemGuid">
    <vt:lpwstr>91c53b65-ac76-4bbc-bb5b-3e70f1d58813</vt:lpwstr>
  </property>
  <property fmtid="{D5CDD505-2E9C-101B-9397-08002B2CF9AE}" pid="10" name="ContentTypeId">
    <vt:lpwstr>0x010100EA14DD27B6F80F4481D6E815AD16B9D7</vt:lpwstr>
  </property>
  <property fmtid="{D5CDD505-2E9C-101B-9397-08002B2CF9AE}" pid="11" name="MediaServiceImageTags">
    <vt:lpwstr/>
  </property>
</Properties>
</file>