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20" r:id="rId4"/>
  </p:sldMasterIdLst>
  <p:notesMasterIdLst>
    <p:notesMasterId r:id="rId12"/>
  </p:notesMasterIdLst>
  <p:handoutMasterIdLst>
    <p:handoutMasterId r:id="rId13"/>
  </p:handoutMasterIdLst>
  <p:sldIdLst>
    <p:sldId id="256" r:id="rId5"/>
    <p:sldId id="401" r:id="rId6"/>
    <p:sldId id="402" r:id="rId7"/>
    <p:sldId id="403" r:id="rId8"/>
    <p:sldId id="405" r:id="rId9"/>
    <p:sldId id="404" r:id="rId10"/>
    <p:sldId id="399"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3YP3xexYcFoahXa2ehi0H5V4Z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5383F3-1795-6C0B-5859-22F85252F5B1}" name="LAMBRECHT Regine (ESTAT-EXT)" initials="RL" userId="S::Regine.LAMBRECHT@ext.ec.europa.eu::1a5166bf-0d9b-4429-b96c-64f3c887b7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767FF"/>
    <a:srgbClr val="FFD34E"/>
    <a:srgbClr val="9651A1"/>
    <a:srgbClr val="0D0D0D"/>
    <a:srgbClr val="00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23A37-4955-8117-8053-EA818EFD88E4}" v="226" dt="2026-01-20T10:09:13.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6" autoAdjust="0"/>
    <p:restoredTop sz="57647" autoAdjust="0"/>
  </p:normalViewPr>
  <p:slideViewPr>
    <p:cSldViewPr snapToGrid="0">
      <p:cViewPr varScale="1">
        <p:scale>
          <a:sx n="47" d="100"/>
          <a:sy n="47" d="100"/>
        </p:scale>
        <p:origin x="1675" y="53"/>
      </p:cViewPr>
      <p:guideLst>
        <p:guide orient="horz" pos="2092"/>
        <p:guide pos="3840"/>
      </p:guideLst>
    </p:cSldViewPr>
  </p:slideViewPr>
  <p:outlineViewPr>
    <p:cViewPr>
      <p:scale>
        <a:sx n="33" d="100"/>
        <a:sy n="33" d="100"/>
      </p:scale>
      <p:origin x="0" y="-10743"/>
    </p:cViewPr>
  </p:outlineViewPr>
  <p:notesTextViewPr>
    <p:cViewPr>
      <p:scale>
        <a:sx n="1" d="1"/>
        <a:sy n="1" d="1"/>
      </p:scale>
      <p:origin x="0" y="0"/>
    </p:cViewPr>
  </p:notesTextViewPr>
  <p:notesViewPr>
    <p:cSldViewPr snapToGrid="0">
      <p:cViewPr varScale="1">
        <p:scale>
          <a:sx n="87" d="100"/>
          <a:sy n="87" d="100"/>
        </p:scale>
        <p:origin x="30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notesMaster" Target="notesMasters/notesMaster1.xml"/><Relationship Id="rId59" Type="http://schemas.microsoft.com/office/2015/10/relationships/revisionInfo" Target="revisionInfo.xml"/><Relationship Id="rId2" Type="http://schemas.openxmlformats.org/officeDocument/2006/relationships/customXml" Target="../customXml/item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1.xml"/><Relationship Id="rId57" Type="http://schemas.openxmlformats.org/officeDocument/2006/relationships/tableStyles" Target="tableStyles.xml"/><Relationship Id="rId10" Type="http://schemas.openxmlformats.org/officeDocument/2006/relationships/slide" Target="slides/slide6.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5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AINE Sophie (AGRI)" userId="S::sophie.helaine@ec.europa.eu::b5f2251a-0be4-4c98-8df9-485d6f7fb1c2" providerId="AD" clId="Web-{5ED0C26C-A9C1-AD81-E5CC-461AE136E961}"/>
    <pc:docChg chg="modSld">
      <pc:chgData name="HELAINE Sophie (AGRI)" userId="S::sophie.helaine@ec.europa.eu::b5f2251a-0be4-4c98-8df9-485d6f7fb1c2" providerId="AD" clId="Web-{5ED0C26C-A9C1-AD81-E5CC-461AE136E961}" dt="2026-01-15T09:44:46.450" v="3" actId="20577"/>
      <pc:docMkLst>
        <pc:docMk/>
      </pc:docMkLst>
      <pc:sldChg chg="modSp">
        <pc:chgData name="HELAINE Sophie (AGRI)" userId="S::sophie.helaine@ec.europa.eu::b5f2251a-0be4-4c98-8df9-485d6f7fb1c2" providerId="AD" clId="Web-{5ED0C26C-A9C1-AD81-E5CC-461AE136E961}" dt="2026-01-15T09:44:29.512" v="1" actId="20577"/>
        <pc:sldMkLst>
          <pc:docMk/>
          <pc:sldMk cId="2312412935" sldId="401"/>
        </pc:sldMkLst>
        <pc:spChg chg="mod">
          <ac:chgData name="HELAINE Sophie (AGRI)" userId="S::sophie.helaine@ec.europa.eu::b5f2251a-0be4-4c98-8df9-485d6f7fb1c2" providerId="AD" clId="Web-{5ED0C26C-A9C1-AD81-E5CC-461AE136E961}" dt="2026-01-15T09:44:29.512" v="1" actId="20577"/>
          <ac:spMkLst>
            <pc:docMk/>
            <pc:sldMk cId="2312412935" sldId="401"/>
            <ac:spMk id="3" creationId="{4EFDFEA8-5E1A-A4AF-521D-98FB8D4FD1C3}"/>
          </ac:spMkLst>
        </pc:spChg>
      </pc:sldChg>
      <pc:sldChg chg="modSp">
        <pc:chgData name="HELAINE Sophie (AGRI)" userId="S::sophie.helaine@ec.europa.eu::b5f2251a-0be4-4c98-8df9-485d6f7fb1c2" providerId="AD" clId="Web-{5ED0C26C-A9C1-AD81-E5CC-461AE136E961}" dt="2026-01-15T09:44:46.450" v="3" actId="20577"/>
        <pc:sldMkLst>
          <pc:docMk/>
          <pc:sldMk cId="2146327213" sldId="402"/>
        </pc:sldMkLst>
        <pc:spChg chg="mod">
          <ac:chgData name="HELAINE Sophie (AGRI)" userId="S::sophie.helaine@ec.europa.eu::b5f2251a-0be4-4c98-8df9-485d6f7fb1c2" providerId="AD" clId="Web-{5ED0C26C-A9C1-AD81-E5CC-461AE136E961}" dt="2026-01-15T09:44:46.450" v="3" actId="20577"/>
          <ac:spMkLst>
            <pc:docMk/>
            <pc:sldMk cId="2146327213" sldId="402"/>
            <ac:spMk id="3" creationId="{93AAE129-E344-6CFC-631D-BAE7A9F70643}"/>
          </ac:spMkLst>
        </pc:spChg>
      </pc:sldChg>
    </pc:docChg>
  </pc:docChgLst>
  <pc:docChgLst>
    <pc:chgData name="HELAINE Sophie (AGRI)" userId="S::sophie.helaine@ec.europa.eu::b5f2251a-0be4-4c98-8df9-485d6f7fb1c2" providerId="AD" clId="Web-{F6323A37-4955-8117-8053-EA818EFD88E4}"/>
    <pc:docChg chg="addSld modSld sldOrd">
      <pc:chgData name="HELAINE Sophie (AGRI)" userId="S::sophie.helaine@ec.europa.eu::b5f2251a-0be4-4c98-8df9-485d6f7fb1c2" providerId="AD" clId="Web-{F6323A37-4955-8117-8053-EA818EFD88E4}" dt="2026-01-20T10:09:13.146" v="216"/>
      <pc:docMkLst>
        <pc:docMk/>
      </pc:docMkLst>
      <pc:sldChg chg="modSp">
        <pc:chgData name="HELAINE Sophie (AGRI)" userId="S::sophie.helaine@ec.europa.eu::b5f2251a-0be4-4c98-8df9-485d6f7fb1c2" providerId="AD" clId="Web-{F6323A37-4955-8117-8053-EA818EFD88E4}" dt="2026-01-20T10:08:54.599" v="215" actId="14100"/>
        <pc:sldMkLst>
          <pc:docMk/>
          <pc:sldMk cId="0" sldId="256"/>
        </pc:sldMkLst>
        <pc:spChg chg="mod">
          <ac:chgData name="HELAINE Sophie (AGRI)" userId="S::sophie.helaine@ec.europa.eu::b5f2251a-0be4-4c98-8df9-485d6f7fb1c2" providerId="AD" clId="Web-{F6323A37-4955-8117-8053-EA818EFD88E4}" dt="2026-01-20T10:08:54.599" v="215" actId="14100"/>
          <ac:spMkLst>
            <pc:docMk/>
            <pc:sldMk cId="0" sldId="256"/>
            <ac:spMk id="6" creationId="{AE68706F-E58B-D844-F68A-2379B7D107A7}"/>
          </ac:spMkLst>
        </pc:spChg>
      </pc:sldChg>
      <pc:sldChg chg="modSp">
        <pc:chgData name="HELAINE Sophie (AGRI)" userId="S::sophie.helaine@ec.europa.eu::b5f2251a-0be4-4c98-8df9-485d6f7fb1c2" providerId="AD" clId="Web-{F6323A37-4955-8117-8053-EA818EFD88E4}" dt="2026-01-20T09:28:55.847" v="2" actId="1076"/>
        <pc:sldMkLst>
          <pc:docMk/>
          <pc:sldMk cId="2312412935" sldId="401"/>
        </pc:sldMkLst>
        <pc:spChg chg="mod">
          <ac:chgData name="HELAINE Sophie (AGRI)" userId="S::sophie.helaine@ec.europa.eu::b5f2251a-0be4-4c98-8df9-485d6f7fb1c2" providerId="AD" clId="Web-{F6323A37-4955-8117-8053-EA818EFD88E4}" dt="2026-01-20T09:28:55.847" v="2" actId="1076"/>
          <ac:spMkLst>
            <pc:docMk/>
            <pc:sldMk cId="2312412935" sldId="401"/>
            <ac:spMk id="3" creationId="{4EFDFEA8-5E1A-A4AF-521D-98FB8D4FD1C3}"/>
          </ac:spMkLst>
        </pc:spChg>
      </pc:sldChg>
      <pc:sldChg chg="modSp">
        <pc:chgData name="HELAINE Sophie (AGRI)" userId="S::sophie.helaine@ec.europa.eu::b5f2251a-0be4-4c98-8df9-485d6f7fb1c2" providerId="AD" clId="Web-{F6323A37-4955-8117-8053-EA818EFD88E4}" dt="2026-01-20T10:02:42.547" v="192" actId="20577"/>
        <pc:sldMkLst>
          <pc:docMk/>
          <pc:sldMk cId="2146327213" sldId="402"/>
        </pc:sldMkLst>
        <pc:spChg chg="mod">
          <ac:chgData name="HELAINE Sophie (AGRI)" userId="S::sophie.helaine@ec.europa.eu::b5f2251a-0be4-4c98-8df9-485d6f7fb1c2" providerId="AD" clId="Web-{F6323A37-4955-8117-8053-EA818EFD88E4}" dt="2026-01-20T10:02:42.547" v="192" actId="20577"/>
          <ac:spMkLst>
            <pc:docMk/>
            <pc:sldMk cId="2146327213" sldId="402"/>
            <ac:spMk id="3" creationId="{93AAE129-E344-6CFC-631D-BAE7A9F70643}"/>
          </ac:spMkLst>
        </pc:spChg>
      </pc:sldChg>
      <pc:sldChg chg="addSp delSp modSp">
        <pc:chgData name="HELAINE Sophie (AGRI)" userId="S::sophie.helaine@ec.europa.eu::b5f2251a-0be4-4c98-8df9-485d6f7fb1c2" providerId="AD" clId="Web-{F6323A37-4955-8117-8053-EA818EFD88E4}" dt="2026-01-20T10:02:54.234" v="193"/>
        <pc:sldMkLst>
          <pc:docMk/>
          <pc:sldMk cId="4129971873" sldId="403"/>
        </pc:sldMkLst>
        <pc:spChg chg="add del mod">
          <ac:chgData name="HELAINE Sophie (AGRI)" userId="S::sophie.helaine@ec.europa.eu::b5f2251a-0be4-4c98-8df9-485d6f7fb1c2" providerId="AD" clId="Web-{F6323A37-4955-8117-8053-EA818EFD88E4}" dt="2026-01-20T10:02:54.234" v="193"/>
          <ac:spMkLst>
            <pc:docMk/>
            <pc:sldMk cId="4129971873" sldId="403"/>
            <ac:spMk id="4" creationId="{AED3A63A-1730-6F05-2664-4AFA12550642}"/>
          </ac:spMkLst>
        </pc:spChg>
        <pc:spChg chg="mod">
          <ac:chgData name="HELAINE Sophie (AGRI)" userId="S::sophie.helaine@ec.europa.eu::b5f2251a-0be4-4c98-8df9-485d6f7fb1c2" providerId="AD" clId="Web-{F6323A37-4955-8117-8053-EA818EFD88E4}" dt="2026-01-20T10:00:57.904" v="147" actId="1076"/>
          <ac:spMkLst>
            <pc:docMk/>
            <pc:sldMk cId="4129971873" sldId="403"/>
            <ac:spMk id="33" creationId="{007ECB5E-4B5F-F692-E212-445744015BBA}"/>
          </ac:spMkLst>
        </pc:spChg>
        <pc:spChg chg="mod">
          <ac:chgData name="HELAINE Sophie (AGRI)" userId="S::sophie.helaine@ec.europa.eu::b5f2251a-0be4-4c98-8df9-485d6f7fb1c2" providerId="AD" clId="Web-{F6323A37-4955-8117-8053-EA818EFD88E4}" dt="2026-01-20T10:00:57.935" v="148" actId="1076"/>
          <ac:spMkLst>
            <pc:docMk/>
            <pc:sldMk cId="4129971873" sldId="403"/>
            <ac:spMk id="34" creationId="{459A5CEE-7F24-A7D2-D2A1-CD1F4E7E2E7F}"/>
          </ac:spMkLst>
        </pc:spChg>
        <pc:spChg chg="mod">
          <ac:chgData name="HELAINE Sophie (AGRI)" userId="S::sophie.helaine@ec.europa.eu::b5f2251a-0be4-4c98-8df9-485d6f7fb1c2" providerId="AD" clId="Web-{F6323A37-4955-8117-8053-EA818EFD88E4}" dt="2026-01-20T10:00:57.951" v="149" actId="1076"/>
          <ac:spMkLst>
            <pc:docMk/>
            <pc:sldMk cId="4129971873" sldId="403"/>
            <ac:spMk id="35" creationId="{ADD55F56-BB22-1A0B-E09E-45CAEA24A1CC}"/>
          </ac:spMkLst>
        </pc:spChg>
        <pc:spChg chg="mod">
          <ac:chgData name="HELAINE Sophie (AGRI)" userId="S::sophie.helaine@ec.europa.eu::b5f2251a-0be4-4c98-8df9-485d6f7fb1c2" providerId="AD" clId="Web-{F6323A37-4955-8117-8053-EA818EFD88E4}" dt="2026-01-20T10:00:57.982" v="150" actId="1076"/>
          <ac:spMkLst>
            <pc:docMk/>
            <pc:sldMk cId="4129971873" sldId="403"/>
            <ac:spMk id="36" creationId="{02D15FF9-3ACC-8E14-1D75-FEF4E80692A9}"/>
          </ac:spMkLst>
        </pc:spChg>
        <pc:spChg chg="mod">
          <ac:chgData name="HELAINE Sophie (AGRI)" userId="S::sophie.helaine@ec.europa.eu::b5f2251a-0be4-4c98-8df9-485d6f7fb1c2" providerId="AD" clId="Web-{F6323A37-4955-8117-8053-EA818EFD88E4}" dt="2026-01-20T10:00:57.998" v="151" actId="1076"/>
          <ac:spMkLst>
            <pc:docMk/>
            <pc:sldMk cId="4129971873" sldId="403"/>
            <ac:spMk id="37" creationId="{555EE635-3D54-871A-2193-8BD339223B31}"/>
          </ac:spMkLst>
        </pc:spChg>
        <pc:spChg chg="mod">
          <ac:chgData name="HELAINE Sophie (AGRI)" userId="S::sophie.helaine@ec.europa.eu::b5f2251a-0be4-4c98-8df9-485d6f7fb1c2" providerId="AD" clId="Web-{F6323A37-4955-8117-8053-EA818EFD88E4}" dt="2026-01-20T10:00:58.029" v="152" actId="1076"/>
          <ac:spMkLst>
            <pc:docMk/>
            <pc:sldMk cId="4129971873" sldId="403"/>
            <ac:spMk id="38" creationId="{1B574081-082C-8645-78C2-8A605F2792DC}"/>
          </ac:spMkLst>
        </pc:spChg>
        <pc:spChg chg="mod">
          <ac:chgData name="HELAINE Sophie (AGRI)" userId="S::sophie.helaine@ec.europa.eu::b5f2251a-0be4-4c98-8df9-485d6f7fb1c2" providerId="AD" clId="Web-{F6323A37-4955-8117-8053-EA818EFD88E4}" dt="2026-01-20T10:00:58.044" v="153" actId="1076"/>
          <ac:spMkLst>
            <pc:docMk/>
            <pc:sldMk cId="4129971873" sldId="403"/>
            <ac:spMk id="39" creationId="{25BA4A8A-9F89-050F-F96B-1EDBFAA1BBED}"/>
          </ac:spMkLst>
        </pc:spChg>
        <pc:spChg chg="mod">
          <ac:chgData name="HELAINE Sophie (AGRI)" userId="S::sophie.helaine@ec.europa.eu::b5f2251a-0be4-4c98-8df9-485d6f7fb1c2" providerId="AD" clId="Web-{F6323A37-4955-8117-8053-EA818EFD88E4}" dt="2026-01-20T10:00:58.076" v="154" actId="1076"/>
          <ac:spMkLst>
            <pc:docMk/>
            <pc:sldMk cId="4129971873" sldId="403"/>
            <ac:spMk id="40" creationId="{C13B4C01-4AD1-57C0-175F-A7513C457F4B}"/>
          </ac:spMkLst>
        </pc:spChg>
        <pc:spChg chg="mod">
          <ac:chgData name="HELAINE Sophie (AGRI)" userId="S::sophie.helaine@ec.europa.eu::b5f2251a-0be4-4c98-8df9-485d6f7fb1c2" providerId="AD" clId="Web-{F6323A37-4955-8117-8053-EA818EFD88E4}" dt="2026-01-20T10:00:58.154" v="156" actId="1076"/>
          <ac:spMkLst>
            <pc:docMk/>
            <pc:sldMk cId="4129971873" sldId="403"/>
            <ac:spMk id="52" creationId="{D4E760C3-41AC-FA0F-A111-BF988707A0BB}"/>
          </ac:spMkLst>
        </pc:spChg>
        <pc:spChg chg="mod">
          <ac:chgData name="HELAINE Sophie (AGRI)" userId="S::sophie.helaine@ec.europa.eu::b5f2251a-0be4-4c98-8df9-485d6f7fb1c2" providerId="AD" clId="Web-{F6323A37-4955-8117-8053-EA818EFD88E4}" dt="2026-01-20T10:00:58.185" v="157" actId="1076"/>
          <ac:spMkLst>
            <pc:docMk/>
            <pc:sldMk cId="4129971873" sldId="403"/>
            <ac:spMk id="57" creationId="{43ECED8D-FA58-5EDF-8E31-EADDE849E488}"/>
          </ac:spMkLst>
        </pc:spChg>
        <pc:spChg chg="mod">
          <ac:chgData name="HELAINE Sophie (AGRI)" userId="S::sophie.helaine@ec.europa.eu::b5f2251a-0be4-4c98-8df9-485d6f7fb1c2" providerId="AD" clId="Web-{F6323A37-4955-8117-8053-EA818EFD88E4}" dt="2026-01-20T10:00:58.201" v="158" actId="1076"/>
          <ac:spMkLst>
            <pc:docMk/>
            <pc:sldMk cId="4129971873" sldId="403"/>
            <ac:spMk id="58" creationId="{1BB9CE63-9773-FF3B-6EBA-EA1558128AB4}"/>
          </ac:spMkLst>
        </pc:spChg>
        <pc:spChg chg="del">
          <ac:chgData name="HELAINE Sophie (AGRI)" userId="S::sophie.helaine@ec.europa.eu::b5f2251a-0be4-4c98-8df9-485d6f7fb1c2" providerId="AD" clId="Web-{F6323A37-4955-8117-8053-EA818EFD88E4}" dt="2026-01-20T10:00:13.106" v="136"/>
          <ac:spMkLst>
            <pc:docMk/>
            <pc:sldMk cId="4129971873" sldId="403"/>
            <ac:spMk id="62" creationId="{1767D980-F610-EAFE-4C0C-2ADB62AF7FDA}"/>
          </ac:spMkLst>
        </pc:spChg>
        <pc:graphicFrameChg chg="mod modGraphic">
          <ac:chgData name="HELAINE Sophie (AGRI)" userId="S::sophie.helaine@ec.europa.eu::b5f2251a-0be4-4c98-8df9-485d6f7fb1c2" providerId="AD" clId="Web-{F6323A37-4955-8117-8053-EA818EFD88E4}" dt="2026-01-20T10:00:58.123" v="155" actId="1076"/>
          <ac:graphicFrameMkLst>
            <pc:docMk/>
            <pc:sldMk cId="4129971873" sldId="403"/>
            <ac:graphicFrameMk id="45" creationId="{985C6303-610A-47F7-59ED-994E006B2D9F}"/>
          </ac:graphicFrameMkLst>
        </pc:graphicFrameChg>
        <pc:cxnChg chg="mod">
          <ac:chgData name="HELAINE Sophie (AGRI)" userId="S::sophie.helaine@ec.europa.eu::b5f2251a-0be4-4c98-8df9-485d6f7fb1c2" providerId="AD" clId="Web-{F6323A37-4955-8117-8053-EA818EFD88E4}" dt="2026-01-20T10:00:57.888" v="146" actId="1076"/>
          <ac:cxnSpMkLst>
            <pc:docMk/>
            <pc:sldMk cId="4129971873" sldId="403"/>
            <ac:cxnSpMk id="54" creationId="{D730CD41-B60D-DBD3-BEED-D1397499C13C}"/>
          </ac:cxnSpMkLst>
        </pc:cxnChg>
        <pc:cxnChg chg="mod">
          <ac:chgData name="HELAINE Sophie (AGRI)" userId="S::sophie.helaine@ec.europa.eu::b5f2251a-0be4-4c98-8df9-485d6f7fb1c2" providerId="AD" clId="Web-{F6323A37-4955-8117-8053-EA818EFD88E4}" dt="2026-01-20T10:00:57.857" v="145" actId="1076"/>
          <ac:cxnSpMkLst>
            <pc:docMk/>
            <pc:sldMk cId="4129971873" sldId="403"/>
            <ac:cxnSpMk id="56" creationId="{85C80E53-4C04-F555-AA70-C07C50A87307}"/>
          </ac:cxnSpMkLst>
        </pc:cxnChg>
      </pc:sldChg>
      <pc:sldChg chg="addSp delSp modSp add mod ord replId modClrScheme addAnim modAnim chgLayout">
        <pc:chgData name="HELAINE Sophie (AGRI)" userId="S::sophie.helaine@ec.europa.eu::b5f2251a-0be4-4c98-8df9-485d6f7fb1c2" providerId="AD" clId="Web-{F6323A37-4955-8117-8053-EA818EFD88E4}" dt="2026-01-20T10:09:13.146" v="216"/>
        <pc:sldMkLst>
          <pc:docMk/>
          <pc:sldMk cId="3656551302" sldId="405"/>
        </pc:sldMkLst>
        <pc:spChg chg="mod">
          <ac:chgData name="HELAINE Sophie (AGRI)" userId="S::sophie.helaine@ec.europa.eu::b5f2251a-0be4-4c98-8df9-485d6f7fb1c2" providerId="AD" clId="Web-{F6323A37-4955-8117-8053-EA818EFD88E4}" dt="2026-01-20T09:59:58.090" v="135"/>
          <ac:spMkLst>
            <pc:docMk/>
            <pc:sldMk cId="3656551302" sldId="405"/>
            <ac:spMk id="2" creationId="{144A0A8E-E7CE-86E9-4230-915B55296E5A}"/>
          </ac:spMkLst>
        </pc:spChg>
        <pc:spChg chg="add mod">
          <ac:chgData name="HELAINE Sophie (AGRI)" userId="S::sophie.helaine@ec.europa.eu::b5f2251a-0be4-4c98-8df9-485d6f7fb1c2" providerId="AD" clId="Web-{F6323A37-4955-8117-8053-EA818EFD88E4}" dt="2026-01-20T10:05:19.831" v="198" actId="20577"/>
          <ac:spMkLst>
            <pc:docMk/>
            <pc:sldMk cId="3656551302" sldId="405"/>
            <ac:spMk id="6" creationId="{502AE5D4-AD55-F69F-1BA1-0D1581A2FFE0}"/>
          </ac:spMkLst>
        </pc:spChg>
        <pc:grpChg chg="del">
          <ac:chgData name="HELAINE Sophie (AGRI)" userId="S::sophie.helaine@ec.europa.eu::b5f2251a-0be4-4c98-8df9-485d6f7fb1c2" providerId="AD" clId="Web-{F6323A37-4955-8117-8053-EA818EFD88E4}" dt="2026-01-20T09:58:41.994" v="133"/>
          <ac:grpSpMkLst>
            <pc:docMk/>
            <pc:sldMk cId="3656551302" sldId="405"/>
            <ac:grpSpMk id="301" creationId="{5BE013E9-0BA4-BAF2-10B5-63BB5C71470B}"/>
          </ac:grpSpMkLst>
        </pc:grpChg>
        <pc:picChg chg="add mod">
          <ac:chgData name="HELAINE Sophie (AGRI)" userId="S::sophie.helaine@ec.europa.eu::b5f2251a-0be4-4c98-8df9-485d6f7fb1c2" providerId="AD" clId="Web-{F6323A37-4955-8117-8053-EA818EFD88E4}" dt="2026-01-20T10:05:24.018" v="199" actId="1076"/>
          <ac:picMkLst>
            <pc:docMk/>
            <pc:sldMk cId="3656551302" sldId="405"/>
            <ac:picMk id="3" creationId="{4926BC19-68CF-DE73-18AF-A03675D8ED89}"/>
          </ac:picMkLst>
        </pc:picChg>
        <pc:picChg chg="add mod ord">
          <ac:chgData name="HELAINE Sophie (AGRI)" userId="S::sophie.helaine@ec.europa.eu::b5f2251a-0be4-4c98-8df9-485d6f7fb1c2" providerId="AD" clId="Web-{F6323A37-4955-8117-8053-EA818EFD88E4}" dt="2026-01-20T10:09:13.146" v="216"/>
          <ac:picMkLst>
            <pc:docMk/>
            <pc:sldMk cId="3656551302" sldId="405"/>
            <ac:picMk id="8" creationId="{7FDAC0F5-4D1B-4B46-A7B4-9EA6B1670782}"/>
          </ac:picMkLst>
        </pc:picChg>
        <pc:cxnChg chg="mod">
          <ac:chgData name="HELAINE Sophie (AGRI)" userId="S::sophie.helaine@ec.europa.eu::b5f2251a-0be4-4c98-8df9-485d6f7fb1c2" providerId="AD" clId="Web-{F6323A37-4955-8117-8053-EA818EFD88E4}" dt="2026-01-20T09:58:41.994" v="133"/>
          <ac:cxnSpMkLst>
            <pc:docMk/>
            <pc:sldMk cId="3656551302" sldId="405"/>
            <ac:cxnSpMk id="7" creationId="{47B29890-3FA2-7684-CEB0-3ACEEA82DF22}"/>
          </ac:cxnSpMkLst>
        </pc:cxnChg>
        <pc:cxnChg chg="mod">
          <ac:chgData name="HELAINE Sophie (AGRI)" userId="S::sophie.helaine@ec.europa.eu::b5f2251a-0be4-4c98-8df9-485d6f7fb1c2" providerId="AD" clId="Web-{F6323A37-4955-8117-8053-EA818EFD88E4}" dt="2026-01-20T09:58:41.994" v="133"/>
          <ac:cxnSpMkLst>
            <pc:docMk/>
            <pc:sldMk cId="3656551302" sldId="405"/>
            <ac:cxnSpMk id="27" creationId="{8327997C-9F92-0702-206A-41C15ED7F407}"/>
          </ac:cxnSpMkLst>
        </pc:cxnChg>
        <pc:cxnChg chg="mod">
          <ac:chgData name="HELAINE Sophie (AGRI)" userId="S::sophie.helaine@ec.europa.eu::b5f2251a-0be4-4c98-8df9-485d6f7fb1c2" providerId="AD" clId="Web-{F6323A37-4955-8117-8053-EA818EFD88E4}" dt="2026-01-20T09:58:41.994" v="133"/>
          <ac:cxnSpMkLst>
            <pc:docMk/>
            <pc:sldMk cId="3656551302" sldId="405"/>
            <ac:cxnSpMk id="34" creationId="{D40A0D4A-0F9D-D9BB-237E-6C2D8D889C83}"/>
          </ac:cxnSpMkLst>
        </pc:cxnChg>
        <pc:cxnChg chg="mod">
          <ac:chgData name="HELAINE Sophie (AGRI)" userId="S::sophie.helaine@ec.europa.eu::b5f2251a-0be4-4c98-8df9-485d6f7fb1c2" providerId="AD" clId="Web-{F6323A37-4955-8117-8053-EA818EFD88E4}" dt="2026-01-20T09:58:41.994" v="133"/>
          <ac:cxnSpMkLst>
            <pc:docMk/>
            <pc:sldMk cId="3656551302" sldId="405"/>
            <ac:cxnSpMk id="51" creationId="{980951E4-5E36-B655-E5B7-4230934E67FF}"/>
          </ac:cxnSpMkLst>
        </pc:cxnChg>
        <pc:cxnChg chg="mod">
          <ac:chgData name="HELAINE Sophie (AGRI)" userId="S::sophie.helaine@ec.europa.eu::b5f2251a-0be4-4c98-8df9-485d6f7fb1c2" providerId="AD" clId="Web-{F6323A37-4955-8117-8053-EA818EFD88E4}" dt="2026-01-20T09:58:41.994" v="133"/>
          <ac:cxnSpMkLst>
            <pc:docMk/>
            <pc:sldMk cId="3656551302" sldId="405"/>
            <ac:cxnSpMk id="63" creationId="{7AC0F37D-2304-415A-A1E0-48A80F4D46A5}"/>
          </ac:cxnSpMkLst>
        </pc:cxnChg>
        <pc:cxnChg chg="mod">
          <ac:chgData name="HELAINE Sophie (AGRI)" userId="S::sophie.helaine@ec.europa.eu::b5f2251a-0be4-4c98-8df9-485d6f7fb1c2" providerId="AD" clId="Web-{F6323A37-4955-8117-8053-EA818EFD88E4}" dt="2026-01-20T09:58:41.994" v="133"/>
          <ac:cxnSpMkLst>
            <pc:docMk/>
            <pc:sldMk cId="3656551302" sldId="405"/>
            <ac:cxnSpMk id="120" creationId="{9A962975-3D52-8C4A-F6C4-FEBC60135F18}"/>
          </ac:cxnSpMkLst>
        </pc:cxnChg>
        <pc:cxnChg chg="mod">
          <ac:chgData name="HELAINE Sophie (AGRI)" userId="S::sophie.helaine@ec.europa.eu::b5f2251a-0be4-4c98-8df9-485d6f7fb1c2" providerId="AD" clId="Web-{F6323A37-4955-8117-8053-EA818EFD88E4}" dt="2026-01-20T09:58:41.994" v="133"/>
          <ac:cxnSpMkLst>
            <pc:docMk/>
            <pc:sldMk cId="3656551302" sldId="405"/>
            <ac:cxnSpMk id="126" creationId="{2B96F32A-668A-00BD-B4F3-2875B4474A0D}"/>
          </ac:cxnSpMkLst>
        </pc:cxnChg>
        <pc:cxnChg chg="mod">
          <ac:chgData name="HELAINE Sophie (AGRI)" userId="S::sophie.helaine@ec.europa.eu::b5f2251a-0be4-4c98-8df9-485d6f7fb1c2" providerId="AD" clId="Web-{F6323A37-4955-8117-8053-EA818EFD88E4}" dt="2026-01-20T09:58:41.994" v="133"/>
          <ac:cxnSpMkLst>
            <pc:docMk/>
            <pc:sldMk cId="3656551302" sldId="405"/>
            <ac:cxnSpMk id="128" creationId="{ECAA8FA8-A8D9-D21A-572A-8761FBA737C8}"/>
          </ac:cxnSpMkLst>
        </pc:cxnChg>
        <pc:cxnChg chg="mod">
          <ac:chgData name="HELAINE Sophie (AGRI)" userId="S::sophie.helaine@ec.europa.eu::b5f2251a-0be4-4c98-8df9-485d6f7fb1c2" providerId="AD" clId="Web-{F6323A37-4955-8117-8053-EA818EFD88E4}" dt="2026-01-20T09:58:41.994" v="133"/>
          <ac:cxnSpMkLst>
            <pc:docMk/>
            <pc:sldMk cId="3656551302" sldId="405"/>
            <ac:cxnSpMk id="131" creationId="{07C2F6A3-7AA8-7818-FCC8-213AD6D78549}"/>
          </ac:cxnSpMkLst>
        </pc:cxnChg>
      </pc:sldChg>
    </pc:docChg>
  </pc:docChgLst>
  <pc:docChgLst>
    <pc:chgData name="GIANOLA Francesco (AGRI)" userId="aabe7e01-7001-4f75-aff7-5c569c74b12d" providerId="ADAL" clId="{8A91CF53-595C-4E24-AEDA-51C3545D7BDC}"/>
    <pc:docChg chg="undo custSel addSld delSld modSld sldOrd">
      <pc:chgData name="GIANOLA Francesco (AGRI)" userId="aabe7e01-7001-4f75-aff7-5c569c74b12d" providerId="ADAL" clId="{8A91CF53-595C-4E24-AEDA-51C3545D7BDC}" dt="2026-01-15T08:32:24.427" v="8624" actId="15"/>
      <pc:docMkLst>
        <pc:docMk/>
      </pc:docMkLst>
      <pc:sldChg chg="modSp mod">
        <pc:chgData name="GIANOLA Francesco (AGRI)" userId="aabe7e01-7001-4f75-aff7-5c569c74b12d" providerId="ADAL" clId="{8A91CF53-595C-4E24-AEDA-51C3545D7BDC}" dt="2026-01-14T14:32:56.254" v="213" actId="14100"/>
        <pc:sldMkLst>
          <pc:docMk/>
          <pc:sldMk cId="0" sldId="256"/>
        </pc:sldMkLst>
        <pc:spChg chg="mod">
          <ac:chgData name="GIANOLA Francesco (AGRI)" userId="aabe7e01-7001-4f75-aff7-5c569c74b12d" providerId="ADAL" clId="{8A91CF53-595C-4E24-AEDA-51C3545D7BDC}" dt="2026-01-13T16:22:09.121" v="1" actId="255"/>
          <ac:spMkLst>
            <pc:docMk/>
            <pc:sldMk cId="0" sldId="256"/>
            <ac:spMk id="5" creationId="{C504D590-9922-C06A-407C-2B718394A8D5}"/>
          </ac:spMkLst>
        </pc:spChg>
        <pc:spChg chg="mod">
          <ac:chgData name="GIANOLA Francesco (AGRI)" userId="aabe7e01-7001-4f75-aff7-5c569c74b12d" providerId="ADAL" clId="{8A91CF53-595C-4E24-AEDA-51C3545D7BDC}" dt="2026-01-14T14:32:56.254" v="213" actId="14100"/>
          <ac:spMkLst>
            <pc:docMk/>
            <pc:sldMk cId="0" sldId="256"/>
            <ac:spMk id="6" creationId="{AE68706F-E58B-D844-F68A-2379B7D107A7}"/>
          </ac:spMkLst>
        </pc:spChg>
        <pc:spChg chg="mod">
          <ac:chgData name="GIANOLA Francesco (AGRI)" userId="aabe7e01-7001-4f75-aff7-5c569c74b12d" providerId="ADAL" clId="{8A91CF53-595C-4E24-AEDA-51C3545D7BDC}" dt="2026-01-13T17:52:18.247" v="140" actId="14100"/>
          <ac:spMkLst>
            <pc:docMk/>
            <pc:sldMk cId="0" sldId="256"/>
            <ac:spMk id="7" creationId="{51456CEF-57DB-B4CE-60F1-7B93F72DA5BA}"/>
          </ac:spMkLst>
        </pc:spChg>
        <pc:spChg chg="mod">
          <ac:chgData name="GIANOLA Francesco (AGRI)" userId="aabe7e01-7001-4f75-aff7-5c569c74b12d" providerId="ADAL" clId="{8A91CF53-595C-4E24-AEDA-51C3545D7BDC}" dt="2026-01-13T16:22:31.869" v="17" actId="20577"/>
          <ac:spMkLst>
            <pc:docMk/>
            <pc:sldMk cId="0" sldId="256"/>
            <ac:spMk id="8" creationId="{CBD512D0-79B6-670C-07FD-9168EC3E20E6}"/>
          </ac:spMkLst>
        </pc:spChg>
      </pc:sldChg>
      <pc:sldChg chg="delSp modSp mod">
        <pc:chgData name="GIANOLA Francesco (AGRI)" userId="aabe7e01-7001-4f75-aff7-5c569c74b12d" providerId="ADAL" clId="{8A91CF53-595C-4E24-AEDA-51C3545D7BDC}" dt="2026-01-15T08:29:35.008" v="8566" actId="14100"/>
        <pc:sldMkLst>
          <pc:docMk/>
          <pc:sldMk cId="878372291" sldId="399"/>
        </pc:sldMkLst>
        <pc:spChg chg="mod">
          <ac:chgData name="GIANOLA Francesco (AGRI)" userId="aabe7e01-7001-4f75-aff7-5c569c74b12d" providerId="ADAL" clId="{8A91CF53-595C-4E24-AEDA-51C3545D7BDC}" dt="2026-01-15T08:29:25.797" v="8565" actId="20577"/>
          <ac:spMkLst>
            <pc:docMk/>
            <pc:sldMk cId="878372291" sldId="399"/>
            <ac:spMk id="4" creationId="{5589FAE5-D3E9-8389-A22F-2F63C0FC09E9}"/>
          </ac:spMkLst>
        </pc:spChg>
        <pc:spChg chg="mod">
          <ac:chgData name="GIANOLA Francesco (AGRI)" userId="aabe7e01-7001-4f75-aff7-5c569c74b12d" providerId="ADAL" clId="{8A91CF53-595C-4E24-AEDA-51C3545D7BDC}" dt="2026-01-15T08:29:35.008" v="8566" actId="14100"/>
          <ac:spMkLst>
            <pc:docMk/>
            <pc:sldMk cId="878372291" sldId="399"/>
            <ac:spMk id="5" creationId="{EE55C0DC-F406-3C80-40AD-12D2D17E9A9F}"/>
          </ac:spMkLst>
        </pc:spChg>
        <pc:spChg chg="mod">
          <ac:chgData name="GIANOLA Francesco (AGRI)" userId="aabe7e01-7001-4f75-aff7-5c569c74b12d" providerId="ADAL" clId="{8A91CF53-595C-4E24-AEDA-51C3545D7BDC}" dt="2026-01-15T08:29:19.656" v="8556" actId="20577"/>
          <ac:spMkLst>
            <pc:docMk/>
            <pc:sldMk cId="878372291" sldId="399"/>
            <ac:spMk id="6" creationId="{38E61E29-8603-546B-ECBD-D4F8E851B3FC}"/>
          </ac:spMkLst>
        </pc:spChg>
      </pc:sldChg>
      <pc:sldChg chg="addSp modSp new mod modNotesTx">
        <pc:chgData name="GIANOLA Francesco (AGRI)" userId="aabe7e01-7001-4f75-aff7-5c569c74b12d" providerId="ADAL" clId="{8A91CF53-595C-4E24-AEDA-51C3545D7BDC}" dt="2026-01-14T22:03:53.936" v="6129" actId="1076"/>
        <pc:sldMkLst>
          <pc:docMk/>
          <pc:sldMk cId="2312412935" sldId="401"/>
        </pc:sldMkLst>
        <pc:spChg chg="mod">
          <ac:chgData name="GIANOLA Francesco (AGRI)" userId="aabe7e01-7001-4f75-aff7-5c569c74b12d" providerId="ADAL" clId="{8A91CF53-595C-4E24-AEDA-51C3545D7BDC}" dt="2026-01-14T16:38:00.570" v="2524" actId="255"/>
          <ac:spMkLst>
            <pc:docMk/>
            <pc:sldMk cId="2312412935" sldId="401"/>
            <ac:spMk id="2" creationId="{FF10AED8-7DEE-9B50-7AAA-874F7391B790}"/>
          </ac:spMkLst>
        </pc:spChg>
        <pc:spChg chg="mod">
          <ac:chgData name="GIANOLA Francesco (AGRI)" userId="aabe7e01-7001-4f75-aff7-5c569c74b12d" providerId="ADAL" clId="{8A91CF53-595C-4E24-AEDA-51C3545D7BDC}" dt="2026-01-14T22:03:53.936" v="6129" actId="1076"/>
          <ac:spMkLst>
            <pc:docMk/>
            <pc:sldMk cId="2312412935" sldId="401"/>
            <ac:spMk id="3" creationId="{4EFDFEA8-5E1A-A4AF-521D-98FB8D4FD1C3}"/>
          </ac:spMkLst>
        </pc:spChg>
        <pc:picChg chg="add mod">
          <ac:chgData name="GIANOLA Francesco (AGRI)" userId="aabe7e01-7001-4f75-aff7-5c569c74b12d" providerId="ADAL" clId="{8A91CF53-595C-4E24-AEDA-51C3545D7BDC}" dt="2026-01-14T21:59:53.019" v="6126" actId="1076"/>
          <ac:picMkLst>
            <pc:docMk/>
            <pc:sldMk cId="2312412935" sldId="401"/>
            <ac:picMk id="5" creationId="{9B0F5B24-6817-33F5-3B1E-7E6E970149AE}"/>
          </ac:picMkLst>
        </pc:picChg>
      </pc:sldChg>
      <pc:sldChg chg="modSp new mod ord">
        <pc:chgData name="GIANOLA Francesco (AGRI)" userId="aabe7e01-7001-4f75-aff7-5c569c74b12d" providerId="ADAL" clId="{8A91CF53-595C-4E24-AEDA-51C3545D7BDC}" dt="2026-01-15T08:23:24.388" v="8525" actId="20577"/>
        <pc:sldMkLst>
          <pc:docMk/>
          <pc:sldMk cId="2146327213" sldId="402"/>
        </pc:sldMkLst>
        <pc:spChg chg="mod">
          <ac:chgData name="GIANOLA Francesco (AGRI)" userId="aabe7e01-7001-4f75-aff7-5c569c74b12d" providerId="ADAL" clId="{8A91CF53-595C-4E24-AEDA-51C3545D7BDC}" dt="2026-01-14T17:48:33.265" v="5889" actId="1076"/>
          <ac:spMkLst>
            <pc:docMk/>
            <pc:sldMk cId="2146327213" sldId="402"/>
            <ac:spMk id="2" creationId="{E505FB2C-A7A2-231F-2BB2-FDFC2A1772CD}"/>
          </ac:spMkLst>
        </pc:spChg>
        <pc:spChg chg="mod">
          <ac:chgData name="GIANOLA Francesco (AGRI)" userId="aabe7e01-7001-4f75-aff7-5c569c74b12d" providerId="ADAL" clId="{8A91CF53-595C-4E24-AEDA-51C3545D7BDC}" dt="2026-01-15T08:23:24.388" v="8525" actId="20577"/>
          <ac:spMkLst>
            <pc:docMk/>
            <pc:sldMk cId="2146327213" sldId="402"/>
            <ac:spMk id="3" creationId="{93AAE129-E344-6CFC-631D-BAE7A9F70643}"/>
          </ac:spMkLst>
        </pc:spChg>
      </pc:sldChg>
      <pc:sldChg chg="addSp delSp modSp new mod ord modNotesTx">
        <pc:chgData name="GIANOLA Francesco (AGRI)" userId="aabe7e01-7001-4f75-aff7-5c569c74b12d" providerId="ADAL" clId="{8A91CF53-595C-4E24-AEDA-51C3545D7BDC}" dt="2026-01-15T08:25:14.446" v="8526"/>
        <pc:sldMkLst>
          <pc:docMk/>
          <pc:sldMk cId="4129971873" sldId="403"/>
        </pc:sldMkLst>
        <pc:spChg chg="mod">
          <ac:chgData name="GIANOLA Francesco (AGRI)" userId="aabe7e01-7001-4f75-aff7-5c569c74b12d" providerId="ADAL" clId="{8A91CF53-595C-4E24-AEDA-51C3545D7BDC}" dt="2026-01-14T16:37:54.090" v="2523" actId="255"/>
          <ac:spMkLst>
            <pc:docMk/>
            <pc:sldMk cId="4129971873" sldId="403"/>
            <ac:spMk id="2" creationId="{0928E2F4-617B-8114-0F98-BC68C2A02661}"/>
          </ac:spMkLst>
        </pc:spChg>
        <pc:spChg chg="add mod">
          <ac:chgData name="GIANOLA Francesco (AGRI)" userId="aabe7e01-7001-4f75-aff7-5c569c74b12d" providerId="ADAL" clId="{8A91CF53-595C-4E24-AEDA-51C3545D7BDC}" dt="2026-01-14T23:04:29.649" v="7733" actId="1076"/>
          <ac:spMkLst>
            <pc:docMk/>
            <pc:sldMk cId="4129971873" sldId="403"/>
            <ac:spMk id="33" creationId="{007ECB5E-4B5F-F692-E212-445744015BBA}"/>
          </ac:spMkLst>
        </pc:spChg>
        <pc:spChg chg="add mod">
          <ac:chgData name="GIANOLA Francesco (AGRI)" userId="aabe7e01-7001-4f75-aff7-5c569c74b12d" providerId="ADAL" clId="{8A91CF53-595C-4E24-AEDA-51C3545D7BDC}" dt="2026-01-14T23:05:54.617" v="7751" actId="1037"/>
          <ac:spMkLst>
            <pc:docMk/>
            <pc:sldMk cId="4129971873" sldId="403"/>
            <ac:spMk id="34" creationId="{459A5CEE-7F24-A7D2-D2A1-CD1F4E7E2E7F}"/>
          </ac:spMkLst>
        </pc:spChg>
        <pc:spChg chg="add mod">
          <ac:chgData name="GIANOLA Francesco (AGRI)" userId="aabe7e01-7001-4f75-aff7-5c569c74b12d" providerId="ADAL" clId="{8A91CF53-595C-4E24-AEDA-51C3545D7BDC}" dt="2026-01-15T08:13:30.487" v="8383" actId="207"/>
          <ac:spMkLst>
            <pc:docMk/>
            <pc:sldMk cId="4129971873" sldId="403"/>
            <ac:spMk id="35" creationId="{ADD55F56-BB22-1A0B-E09E-45CAEA24A1CC}"/>
          </ac:spMkLst>
        </pc:spChg>
        <pc:spChg chg="add mod">
          <ac:chgData name="GIANOLA Francesco (AGRI)" userId="aabe7e01-7001-4f75-aff7-5c569c74b12d" providerId="ADAL" clId="{8A91CF53-595C-4E24-AEDA-51C3545D7BDC}" dt="2026-01-15T08:06:10.802" v="8298" actId="20577"/>
          <ac:spMkLst>
            <pc:docMk/>
            <pc:sldMk cId="4129971873" sldId="403"/>
            <ac:spMk id="36" creationId="{02D15FF9-3ACC-8E14-1D75-FEF4E80692A9}"/>
          </ac:spMkLst>
        </pc:spChg>
        <pc:spChg chg="add mod">
          <ac:chgData name="GIANOLA Francesco (AGRI)" userId="aabe7e01-7001-4f75-aff7-5c569c74b12d" providerId="ADAL" clId="{8A91CF53-595C-4E24-AEDA-51C3545D7BDC}" dt="2026-01-15T08:08:46.102" v="8322" actId="207"/>
          <ac:spMkLst>
            <pc:docMk/>
            <pc:sldMk cId="4129971873" sldId="403"/>
            <ac:spMk id="37" creationId="{555EE635-3D54-871A-2193-8BD339223B31}"/>
          </ac:spMkLst>
        </pc:spChg>
        <pc:spChg chg="add del mod">
          <ac:chgData name="GIANOLA Francesco (AGRI)" userId="aabe7e01-7001-4f75-aff7-5c569c74b12d" providerId="ADAL" clId="{8A91CF53-595C-4E24-AEDA-51C3545D7BDC}" dt="2026-01-15T08:13:16.361" v="8382" actId="207"/>
          <ac:spMkLst>
            <pc:docMk/>
            <pc:sldMk cId="4129971873" sldId="403"/>
            <ac:spMk id="38" creationId="{1B574081-082C-8645-78C2-8A605F2792DC}"/>
          </ac:spMkLst>
        </pc:spChg>
        <pc:spChg chg="add mod">
          <ac:chgData name="GIANOLA Francesco (AGRI)" userId="aabe7e01-7001-4f75-aff7-5c569c74b12d" providerId="ADAL" clId="{8A91CF53-595C-4E24-AEDA-51C3545D7BDC}" dt="2026-01-15T08:12:55.896" v="8380" actId="207"/>
          <ac:spMkLst>
            <pc:docMk/>
            <pc:sldMk cId="4129971873" sldId="403"/>
            <ac:spMk id="39" creationId="{25BA4A8A-9F89-050F-F96B-1EDBFAA1BBED}"/>
          </ac:spMkLst>
        </pc:spChg>
        <pc:spChg chg="add del mod">
          <ac:chgData name="GIANOLA Francesco (AGRI)" userId="aabe7e01-7001-4f75-aff7-5c569c74b12d" providerId="ADAL" clId="{8A91CF53-595C-4E24-AEDA-51C3545D7BDC}" dt="2026-01-15T08:12:00.471" v="8357" actId="14100"/>
          <ac:spMkLst>
            <pc:docMk/>
            <pc:sldMk cId="4129971873" sldId="403"/>
            <ac:spMk id="40" creationId="{C13B4C01-4AD1-57C0-175F-A7513C457F4B}"/>
          </ac:spMkLst>
        </pc:spChg>
        <pc:spChg chg="add mod">
          <ac:chgData name="GIANOLA Francesco (AGRI)" userId="aabe7e01-7001-4f75-aff7-5c569c74b12d" providerId="ADAL" clId="{8A91CF53-595C-4E24-AEDA-51C3545D7BDC}" dt="2026-01-15T08:06:32.260" v="8301" actId="1076"/>
          <ac:spMkLst>
            <pc:docMk/>
            <pc:sldMk cId="4129971873" sldId="403"/>
            <ac:spMk id="52" creationId="{D4E760C3-41AC-FA0F-A111-BF988707A0BB}"/>
          </ac:spMkLst>
        </pc:spChg>
        <pc:spChg chg="add mod">
          <ac:chgData name="GIANOLA Francesco (AGRI)" userId="aabe7e01-7001-4f75-aff7-5c569c74b12d" providerId="ADAL" clId="{8A91CF53-595C-4E24-AEDA-51C3545D7BDC}" dt="2026-01-15T08:12:20.316" v="8362" actId="113"/>
          <ac:spMkLst>
            <pc:docMk/>
            <pc:sldMk cId="4129971873" sldId="403"/>
            <ac:spMk id="57" creationId="{43ECED8D-FA58-5EDF-8E31-EADDE849E488}"/>
          </ac:spMkLst>
        </pc:spChg>
        <pc:spChg chg="add mod">
          <ac:chgData name="GIANOLA Francesco (AGRI)" userId="aabe7e01-7001-4f75-aff7-5c569c74b12d" providerId="ADAL" clId="{8A91CF53-595C-4E24-AEDA-51C3545D7BDC}" dt="2026-01-15T08:12:34.065" v="8365" actId="1076"/>
          <ac:spMkLst>
            <pc:docMk/>
            <pc:sldMk cId="4129971873" sldId="403"/>
            <ac:spMk id="58" creationId="{1BB9CE63-9773-FF3B-6EBA-EA1558128AB4}"/>
          </ac:spMkLst>
        </pc:spChg>
        <pc:graphicFrameChg chg="add mod modGraphic">
          <ac:chgData name="GIANOLA Francesco (AGRI)" userId="aabe7e01-7001-4f75-aff7-5c569c74b12d" providerId="ADAL" clId="{8A91CF53-595C-4E24-AEDA-51C3545D7BDC}" dt="2026-01-14T23:03:47.663" v="7728" actId="1076"/>
          <ac:graphicFrameMkLst>
            <pc:docMk/>
            <pc:sldMk cId="4129971873" sldId="403"/>
            <ac:graphicFrameMk id="45" creationId="{985C6303-610A-47F7-59ED-994E006B2D9F}"/>
          </ac:graphicFrameMkLst>
        </pc:graphicFrameChg>
        <pc:cxnChg chg="add mod ord">
          <ac:chgData name="GIANOLA Francesco (AGRI)" userId="aabe7e01-7001-4f75-aff7-5c569c74b12d" providerId="ADAL" clId="{8A91CF53-595C-4E24-AEDA-51C3545D7BDC}" dt="2026-01-15T08:11:42.577" v="8354" actId="14100"/>
          <ac:cxnSpMkLst>
            <pc:docMk/>
            <pc:sldMk cId="4129971873" sldId="403"/>
            <ac:cxnSpMk id="54" creationId="{D730CD41-B60D-DBD3-BEED-D1397499C13C}"/>
          </ac:cxnSpMkLst>
        </pc:cxnChg>
        <pc:cxnChg chg="add mod ord">
          <ac:chgData name="GIANOLA Francesco (AGRI)" userId="aabe7e01-7001-4f75-aff7-5c569c74b12d" providerId="ADAL" clId="{8A91CF53-595C-4E24-AEDA-51C3545D7BDC}" dt="2026-01-15T08:12:04.959" v="8358" actId="167"/>
          <ac:cxnSpMkLst>
            <pc:docMk/>
            <pc:sldMk cId="4129971873" sldId="403"/>
            <ac:cxnSpMk id="56" creationId="{85C80E53-4C04-F555-AA70-C07C50A87307}"/>
          </ac:cxnSpMkLst>
        </pc:cxnChg>
      </pc:sldChg>
      <pc:sldChg chg="addSp delSp modSp new mod modNotesTx">
        <pc:chgData name="GIANOLA Francesco (AGRI)" userId="aabe7e01-7001-4f75-aff7-5c569c74b12d" providerId="ADAL" clId="{8A91CF53-595C-4E24-AEDA-51C3545D7BDC}" dt="2026-01-15T08:32:24.427" v="8624" actId="15"/>
        <pc:sldMkLst>
          <pc:docMk/>
          <pc:sldMk cId="3845500870" sldId="404"/>
        </pc:sldMkLst>
        <pc:spChg chg="mod">
          <ac:chgData name="GIANOLA Francesco (AGRI)" userId="aabe7e01-7001-4f75-aff7-5c569c74b12d" providerId="ADAL" clId="{8A91CF53-595C-4E24-AEDA-51C3545D7BDC}" dt="2026-01-14T16:12:47.925" v="2135" actId="20577"/>
          <ac:spMkLst>
            <pc:docMk/>
            <pc:sldMk cId="3845500870" sldId="404"/>
            <ac:spMk id="2" creationId="{5C4F34D3-31FB-0ECF-196E-E07ECD0EA0CC}"/>
          </ac:spMkLst>
        </pc:spChg>
        <pc:spChg chg="add mod">
          <ac:chgData name="GIANOLA Francesco (AGRI)" userId="aabe7e01-7001-4f75-aff7-5c569c74b12d" providerId="ADAL" clId="{8A91CF53-595C-4E24-AEDA-51C3545D7BDC}" dt="2026-01-14T22:45:24.947" v="7426" actId="255"/>
          <ac:spMkLst>
            <pc:docMk/>
            <pc:sldMk cId="3845500870" sldId="404"/>
            <ac:spMk id="4" creationId="{D55D867B-4D58-921B-DD30-03A313F57D78}"/>
          </ac:spMkLst>
        </pc:spChg>
        <pc:spChg chg="add mod">
          <ac:chgData name="GIANOLA Francesco (AGRI)" userId="aabe7e01-7001-4f75-aff7-5c569c74b12d" providerId="ADAL" clId="{8A91CF53-595C-4E24-AEDA-51C3545D7BDC}" dt="2026-01-14T22:45:24.947" v="7426" actId="255"/>
          <ac:spMkLst>
            <pc:docMk/>
            <pc:sldMk cId="3845500870" sldId="404"/>
            <ac:spMk id="5" creationId="{AB5F8578-0AFA-003F-1AE9-E8B2DD307410}"/>
          </ac:spMkLst>
        </pc:spChg>
        <pc:spChg chg="add mod">
          <ac:chgData name="GIANOLA Francesco (AGRI)" userId="aabe7e01-7001-4f75-aff7-5c569c74b12d" providerId="ADAL" clId="{8A91CF53-595C-4E24-AEDA-51C3545D7BDC}" dt="2026-01-14T22:45:24.947" v="7426" actId="255"/>
          <ac:spMkLst>
            <pc:docMk/>
            <pc:sldMk cId="3845500870" sldId="404"/>
            <ac:spMk id="10" creationId="{A495A96A-F298-25AC-E8A2-D6AEB43FF010}"/>
          </ac:spMkLst>
        </pc:spChg>
        <pc:spChg chg="add mod">
          <ac:chgData name="GIANOLA Francesco (AGRI)" userId="aabe7e01-7001-4f75-aff7-5c569c74b12d" providerId="ADAL" clId="{8A91CF53-595C-4E24-AEDA-51C3545D7BDC}" dt="2026-01-14T22:45:24.947" v="7426" actId="255"/>
          <ac:spMkLst>
            <pc:docMk/>
            <pc:sldMk cId="3845500870" sldId="404"/>
            <ac:spMk id="15" creationId="{A801282A-F40E-5827-4D4D-C20E2D576B1D}"/>
          </ac:spMkLst>
        </pc:spChg>
        <pc:spChg chg="add mod">
          <ac:chgData name="GIANOLA Francesco (AGRI)" userId="aabe7e01-7001-4f75-aff7-5c569c74b12d" providerId="ADAL" clId="{8A91CF53-595C-4E24-AEDA-51C3545D7BDC}" dt="2026-01-14T22:45:24.947" v="7426" actId="255"/>
          <ac:spMkLst>
            <pc:docMk/>
            <pc:sldMk cId="3845500870" sldId="404"/>
            <ac:spMk id="19" creationId="{E75212CE-F777-D8B4-BE09-FB6FB2B5C8F3}"/>
          </ac:spMkLst>
        </pc:spChg>
        <pc:spChg chg="add mod">
          <ac:chgData name="GIANOLA Francesco (AGRI)" userId="aabe7e01-7001-4f75-aff7-5c569c74b12d" providerId="ADAL" clId="{8A91CF53-595C-4E24-AEDA-51C3545D7BDC}" dt="2026-01-14T22:45:24.947" v="7426" actId="255"/>
          <ac:spMkLst>
            <pc:docMk/>
            <pc:sldMk cId="3845500870" sldId="404"/>
            <ac:spMk id="26" creationId="{C3372BF6-8240-EEBB-8AD1-BF22CB37358F}"/>
          </ac:spMkLst>
        </pc:spChg>
        <pc:spChg chg="add mod">
          <ac:chgData name="GIANOLA Francesco (AGRI)" userId="aabe7e01-7001-4f75-aff7-5c569c74b12d" providerId="ADAL" clId="{8A91CF53-595C-4E24-AEDA-51C3545D7BDC}" dt="2026-01-14T22:45:24.947" v="7426" actId="255"/>
          <ac:spMkLst>
            <pc:docMk/>
            <pc:sldMk cId="3845500870" sldId="404"/>
            <ac:spMk id="33" creationId="{42D1F577-464B-40B6-9675-F9039EC8B60F}"/>
          </ac:spMkLst>
        </pc:spChg>
        <pc:spChg chg="add mod">
          <ac:chgData name="GIANOLA Francesco (AGRI)" userId="aabe7e01-7001-4f75-aff7-5c569c74b12d" providerId="ADAL" clId="{8A91CF53-595C-4E24-AEDA-51C3545D7BDC}" dt="2026-01-14T22:45:24.947" v="7426" actId="255"/>
          <ac:spMkLst>
            <pc:docMk/>
            <pc:sldMk cId="3845500870" sldId="404"/>
            <ac:spMk id="50" creationId="{9A9E705E-2728-BF67-1866-3B1B376CE36E}"/>
          </ac:spMkLst>
        </pc:spChg>
        <pc:spChg chg="add mod">
          <ac:chgData name="GIANOLA Francesco (AGRI)" userId="aabe7e01-7001-4f75-aff7-5c569c74b12d" providerId="ADAL" clId="{8A91CF53-595C-4E24-AEDA-51C3545D7BDC}" dt="2026-01-14T22:45:24.947" v="7426" actId="255"/>
          <ac:spMkLst>
            <pc:docMk/>
            <pc:sldMk cId="3845500870" sldId="404"/>
            <ac:spMk id="103" creationId="{D4EEEBCA-90F8-2535-2371-98F8717F9E0D}"/>
          </ac:spMkLst>
        </pc:spChg>
        <pc:grpChg chg="add mod">
          <ac:chgData name="GIANOLA Francesco (AGRI)" userId="aabe7e01-7001-4f75-aff7-5c569c74b12d" providerId="ADAL" clId="{8A91CF53-595C-4E24-AEDA-51C3545D7BDC}" dt="2026-01-14T22:45:00.104" v="7425" actId="1076"/>
          <ac:grpSpMkLst>
            <pc:docMk/>
            <pc:sldMk cId="3845500870" sldId="404"/>
            <ac:grpSpMk id="301" creationId="{156513F5-CC03-3F1C-0343-9EAAE6A851C2}"/>
          </ac:grpSpMkLst>
        </pc:grpChg>
        <pc:cxnChg chg="add mod">
          <ac:chgData name="GIANOLA Francesco (AGRI)" userId="aabe7e01-7001-4f75-aff7-5c569c74b12d" providerId="ADAL" clId="{8A91CF53-595C-4E24-AEDA-51C3545D7BDC}" dt="2026-01-14T21:54:53.563" v="6059" actId="1076"/>
          <ac:cxnSpMkLst>
            <pc:docMk/>
            <pc:sldMk cId="3845500870" sldId="404"/>
            <ac:cxnSpMk id="7" creationId="{F1417D80-982C-0303-06B6-04F55A7735DC}"/>
          </ac:cxnSpMkLst>
        </pc:cxnChg>
        <pc:cxnChg chg="add mod">
          <ac:chgData name="GIANOLA Francesco (AGRI)" userId="aabe7e01-7001-4f75-aff7-5c569c74b12d" providerId="ADAL" clId="{8A91CF53-595C-4E24-AEDA-51C3545D7BDC}" dt="2026-01-14T21:55:12.377" v="6062" actId="1076"/>
          <ac:cxnSpMkLst>
            <pc:docMk/>
            <pc:sldMk cId="3845500870" sldId="404"/>
            <ac:cxnSpMk id="11" creationId="{03FE49E3-5134-053D-96B1-03B80C20FA79}"/>
          </ac:cxnSpMkLst>
        </pc:cxnChg>
        <pc:cxnChg chg="add mod">
          <ac:chgData name="GIANOLA Francesco (AGRI)" userId="aabe7e01-7001-4f75-aff7-5c569c74b12d" providerId="ADAL" clId="{8A91CF53-595C-4E24-AEDA-51C3545D7BDC}" dt="2026-01-14T22:43:28.031" v="7411" actId="14100"/>
          <ac:cxnSpMkLst>
            <pc:docMk/>
            <pc:sldMk cId="3845500870" sldId="404"/>
            <ac:cxnSpMk id="16" creationId="{2965F634-BCFB-6B46-9983-306DCBD764C8}"/>
          </ac:cxnSpMkLst>
        </pc:cxnChg>
        <pc:cxnChg chg="add mod">
          <ac:chgData name="GIANOLA Francesco (AGRI)" userId="aabe7e01-7001-4f75-aff7-5c569c74b12d" providerId="ADAL" clId="{8A91CF53-595C-4E24-AEDA-51C3545D7BDC}" dt="2026-01-14T22:43:28.031" v="7411" actId="14100"/>
          <ac:cxnSpMkLst>
            <pc:docMk/>
            <pc:sldMk cId="3845500870" sldId="404"/>
            <ac:cxnSpMk id="20" creationId="{F807B3F6-D9B8-1D10-B0BF-33E5860D4659}"/>
          </ac:cxnSpMkLst>
        </pc:cxnChg>
        <pc:cxnChg chg="add mod">
          <ac:chgData name="GIANOLA Francesco (AGRI)" userId="aabe7e01-7001-4f75-aff7-5c569c74b12d" providerId="ADAL" clId="{8A91CF53-595C-4E24-AEDA-51C3545D7BDC}" dt="2026-01-14T21:54:40.218" v="6057" actId="1076"/>
          <ac:cxnSpMkLst>
            <pc:docMk/>
            <pc:sldMk cId="3845500870" sldId="404"/>
            <ac:cxnSpMk id="27" creationId="{05363AC3-F54B-C0E1-7BB5-15D3BDD0E38D}"/>
          </ac:cxnSpMkLst>
        </pc:cxnChg>
        <pc:cxnChg chg="add mod">
          <ac:chgData name="GIANOLA Francesco (AGRI)" userId="aabe7e01-7001-4f75-aff7-5c569c74b12d" providerId="ADAL" clId="{8A91CF53-595C-4E24-AEDA-51C3545D7BDC}" dt="2026-01-14T21:55:00.620" v="6060" actId="1076"/>
          <ac:cxnSpMkLst>
            <pc:docMk/>
            <pc:sldMk cId="3845500870" sldId="404"/>
            <ac:cxnSpMk id="34" creationId="{04F44EF0-D439-28F7-C578-56331B2979DB}"/>
          </ac:cxnSpMkLst>
        </pc:cxnChg>
        <pc:cxnChg chg="add mod">
          <ac:chgData name="GIANOLA Francesco (AGRI)" userId="aabe7e01-7001-4f75-aff7-5c569c74b12d" providerId="ADAL" clId="{8A91CF53-595C-4E24-AEDA-51C3545D7BDC}" dt="2026-01-14T22:43:28.031" v="7411" actId="14100"/>
          <ac:cxnSpMkLst>
            <pc:docMk/>
            <pc:sldMk cId="3845500870" sldId="404"/>
            <ac:cxnSpMk id="51" creationId="{DB64E051-18E9-ABCE-E5DE-D89E269C7D60}"/>
          </ac:cxnSpMkLst>
        </pc:cxnChg>
        <pc:cxnChg chg="add">
          <ac:chgData name="GIANOLA Francesco (AGRI)" userId="aabe7e01-7001-4f75-aff7-5c569c74b12d" providerId="ADAL" clId="{8A91CF53-595C-4E24-AEDA-51C3545D7BDC}" dt="2026-01-14T17:14:28.744" v="3103" actId="11529"/>
          <ac:cxnSpMkLst>
            <pc:docMk/>
            <pc:sldMk cId="3845500870" sldId="404"/>
            <ac:cxnSpMk id="61" creationId="{37262622-51A5-1ADD-5EE0-7563029F033E}"/>
          </ac:cxnSpMkLst>
        </pc:cxnChg>
        <pc:cxnChg chg="add mod">
          <ac:chgData name="GIANOLA Francesco (AGRI)" userId="aabe7e01-7001-4f75-aff7-5c569c74b12d" providerId="ADAL" clId="{8A91CF53-595C-4E24-AEDA-51C3545D7BDC}" dt="2026-01-14T21:54:53.563" v="6059" actId="1076"/>
          <ac:cxnSpMkLst>
            <pc:docMk/>
            <pc:sldMk cId="3845500870" sldId="404"/>
            <ac:cxnSpMk id="63" creationId="{5DB46D7F-3DC3-2EC0-3DB8-F02AC5165737}"/>
          </ac:cxnSpMkLst>
        </pc:cxnChg>
        <pc:cxnChg chg="add mod">
          <ac:chgData name="GIANOLA Francesco (AGRI)" userId="aabe7e01-7001-4f75-aff7-5c569c74b12d" providerId="ADAL" clId="{8A91CF53-595C-4E24-AEDA-51C3545D7BDC}" dt="2026-01-14T21:54:31.723" v="6055" actId="1076"/>
          <ac:cxnSpMkLst>
            <pc:docMk/>
            <pc:sldMk cId="3845500870" sldId="404"/>
            <ac:cxnSpMk id="83" creationId="{B31F65FA-C95E-DCC6-9566-BBB16AE8C846}"/>
          </ac:cxnSpMkLst>
        </pc:cxnChg>
        <pc:cxnChg chg="add mod">
          <ac:chgData name="GIANOLA Francesco (AGRI)" userId="aabe7e01-7001-4f75-aff7-5c569c74b12d" providerId="ADAL" clId="{8A91CF53-595C-4E24-AEDA-51C3545D7BDC}" dt="2026-01-14T21:55:08.842" v="6061" actId="1076"/>
          <ac:cxnSpMkLst>
            <pc:docMk/>
            <pc:sldMk cId="3845500870" sldId="404"/>
            <ac:cxnSpMk id="104" creationId="{46BED76B-246D-60C4-1063-8CFBE40B4ECF}"/>
          </ac:cxnSpMkLst>
        </pc:cxnChg>
        <pc:cxnChg chg="add mod">
          <ac:chgData name="GIANOLA Francesco (AGRI)" userId="aabe7e01-7001-4f75-aff7-5c569c74b12d" providerId="ADAL" clId="{8A91CF53-595C-4E24-AEDA-51C3545D7BDC}" dt="2026-01-14T21:55:08.842" v="6061" actId="1076"/>
          <ac:cxnSpMkLst>
            <pc:docMk/>
            <pc:sldMk cId="3845500870" sldId="404"/>
            <ac:cxnSpMk id="120" creationId="{FB7482A4-9EEC-3706-707A-65FE4187E086}"/>
          </ac:cxnSpMkLst>
        </pc:cxnChg>
        <pc:cxnChg chg="add mod">
          <ac:chgData name="GIANOLA Francesco (AGRI)" userId="aabe7e01-7001-4f75-aff7-5c569c74b12d" providerId="ADAL" clId="{8A91CF53-595C-4E24-AEDA-51C3545D7BDC}" dt="2026-01-14T22:43:28.031" v="7411" actId="14100"/>
          <ac:cxnSpMkLst>
            <pc:docMk/>
            <pc:sldMk cId="3845500870" sldId="404"/>
            <ac:cxnSpMk id="123" creationId="{B693AFA4-7CDD-F13C-7E7B-7F2735EE203F}"/>
          </ac:cxnSpMkLst>
        </pc:cxnChg>
        <pc:cxnChg chg="add mod">
          <ac:chgData name="GIANOLA Francesco (AGRI)" userId="aabe7e01-7001-4f75-aff7-5c569c74b12d" providerId="ADAL" clId="{8A91CF53-595C-4E24-AEDA-51C3545D7BDC}" dt="2026-01-14T21:54:31.723" v="6055" actId="1076"/>
          <ac:cxnSpMkLst>
            <pc:docMk/>
            <pc:sldMk cId="3845500870" sldId="404"/>
            <ac:cxnSpMk id="126" creationId="{82C5C686-0008-4A9C-20DB-A98D5435D748}"/>
          </ac:cxnSpMkLst>
        </pc:cxnChg>
        <pc:cxnChg chg="add mod">
          <ac:chgData name="GIANOLA Francesco (AGRI)" userId="aabe7e01-7001-4f75-aff7-5c569c74b12d" providerId="ADAL" clId="{8A91CF53-595C-4E24-AEDA-51C3545D7BDC}" dt="2026-01-14T21:55:12.377" v="6062" actId="1076"/>
          <ac:cxnSpMkLst>
            <pc:docMk/>
            <pc:sldMk cId="3845500870" sldId="404"/>
            <ac:cxnSpMk id="128" creationId="{D2307491-4061-8C1F-E36E-BE594FF8CF8A}"/>
          </ac:cxnSpMkLst>
        </pc:cxnChg>
        <pc:cxnChg chg="add mod">
          <ac:chgData name="GIANOLA Francesco (AGRI)" userId="aabe7e01-7001-4f75-aff7-5c569c74b12d" providerId="ADAL" clId="{8A91CF53-595C-4E24-AEDA-51C3545D7BDC}" dt="2026-01-14T21:55:12.377" v="6062" actId="1076"/>
          <ac:cxnSpMkLst>
            <pc:docMk/>
            <pc:sldMk cId="3845500870" sldId="404"/>
            <ac:cxnSpMk id="131" creationId="{770F3FAC-2E6B-581D-A1C7-52737E1C56EE}"/>
          </ac:cxnSpMkLst>
        </pc:cxnChg>
        <pc:cxnChg chg="add mod">
          <ac:chgData name="GIANOLA Francesco (AGRI)" userId="aabe7e01-7001-4f75-aff7-5c569c74b12d" providerId="ADAL" clId="{8A91CF53-595C-4E24-AEDA-51C3545D7BDC}" dt="2026-01-14T21:55:00.620" v="6060" actId="1076"/>
          <ac:cxnSpMkLst>
            <pc:docMk/>
            <pc:sldMk cId="3845500870" sldId="404"/>
            <ac:cxnSpMk id="134" creationId="{1A68D719-E4DC-AAB8-C4F0-5E68B0BE658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4D34D8-E3B4-F069-6ADD-F8D442E609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9E2191E5-897D-1F21-6B64-C79FF3AD2E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7E606C-77CD-45C1-9571-DE74CA837D88}" type="datetimeFigureOut">
              <a:rPr lang="en-IE" smtClean="0"/>
              <a:t>20/01/2026</a:t>
            </a:fld>
            <a:endParaRPr lang="en-IE"/>
          </a:p>
        </p:txBody>
      </p:sp>
      <p:sp>
        <p:nvSpPr>
          <p:cNvPr id="4" name="Footer Placeholder 3">
            <a:extLst>
              <a:ext uri="{FF2B5EF4-FFF2-40B4-BE49-F238E27FC236}">
                <a16:creationId xmlns:a16="http://schemas.microsoft.com/office/drawing/2014/main" id="{63903FA3-5DC7-AAE3-B405-7184FD6B12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36454CF8-DBD9-2EAE-C757-6C20B65855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A08B9C-ED77-41BB-BC53-D69EC8827C71}" type="slidenum">
              <a:rPr lang="en-IE" smtClean="0"/>
              <a:t>‹#›</a:t>
            </a:fld>
            <a:endParaRPr lang="en-IE"/>
          </a:p>
        </p:txBody>
      </p:sp>
    </p:spTree>
    <p:extLst>
      <p:ext uri="{BB962C8B-B14F-4D97-AF65-F5344CB8AC3E}">
        <p14:creationId xmlns:p14="http://schemas.microsoft.com/office/powerpoint/2010/main" val="321532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tabLst>
                <a:tab pos="457200" algn="l"/>
              </a:tabLst>
            </a:pPr>
            <a:r>
              <a:rPr lang="de-DE" sz="1200" kern="100" dirty="0">
                <a:effectLst/>
                <a:latin typeface="Aptos" panose="020B0004020202020204" pitchFamily="34" charset="0"/>
                <a:ea typeface="Aptos" panose="020B0004020202020204" pitchFamily="34" charset="0"/>
                <a:cs typeface="Times New Roman" panose="02020603050405020304" pitchFamily="18" charset="0"/>
              </a:rPr>
              <a:t>CAP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part</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of</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EU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policies</a:t>
            </a:r>
            <a:endParaRPr lang="en-I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For all EU policies, EC is committed to ensure quality legislative proposals that are evidence-informed.</a:t>
            </a:r>
          </a:p>
          <a:p>
            <a:pPr marL="342900" lvl="0" indent="-342900">
              <a:lnSpc>
                <a:spcPct val="107000"/>
              </a:lnSpc>
              <a:spcAft>
                <a:spcPts val="800"/>
              </a:spcAft>
              <a:buFont typeface="Symbol" panose="05050102010706020507" pitchFamily="18" charset="2"/>
              <a:buChar char=""/>
              <a:tabLst>
                <a:tab pos="457200" algn="l"/>
              </a:tabLst>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BR sets out detailed guidelines and analytical toolbox, the Commission committed to covering the whole policy cycle. </a:t>
            </a:r>
          </a:p>
          <a:p>
            <a:pPr marL="342900" lvl="0" indent="-342900">
              <a:lnSpc>
                <a:spcPct val="107000"/>
              </a:lnSpc>
              <a:spcAft>
                <a:spcPts val="800"/>
              </a:spcAft>
              <a:buFont typeface="Symbol" panose="05050102010706020507" pitchFamily="18" charset="2"/>
              <a:buChar char=""/>
              <a:tabLst>
                <a:tab pos="457200" algn="l"/>
              </a:tabLst>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Strong toolbox &amp; principles, internationally recognise as being among the leading by OECD. e.g. evaluate first principle.</a:t>
            </a:r>
          </a:p>
          <a:p>
            <a:pPr marL="342900" lvl="0" indent="-342900">
              <a:lnSpc>
                <a:spcPct val="107000"/>
              </a:lnSpc>
              <a:spcAft>
                <a:spcPts val="800"/>
              </a:spcAft>
              <a:buFont typeface="Symbol" panose="05050102010706020507" pitchFamily="18" charset="2"/>
              <a:buChar char=""/>
              <a:tabLst>
                <a:tab pos="457200" algn="l"/>
              </a:tabLst>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However, political reality, especially in these times, is more complex.</a:t>
            </a:r>
          </a:p>
          <a:p>
            <a:pPr marL="342900" lvl="0" indent="-342900">
              <a:lnSpc>
                <a:spcPct val="107000"/>
              </a:lnSpc>
              <a:spcAft>
                <a:spcPts val="800"/>
              </a:spcAft>
              <a:buFont typeface="Symbol" panose="05050102010706020507" pitchFamily="18" charset="2"/>
              <a:buChar char=""/>
              <a:tabLst>
                <a:tab pos="457200" algn="l"/>
              </a:tabLst>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In keynote: offer some points of reflection by showing on how we in AGRI and especially in Policy performance perspective, apply these principles in the Context of the CAP, analytically, practically and in the political dimension.</a:t>
            </a:r>
          </a:p>
          <a:p>
            <a:pPr marL="342900" lvl="0" indent="-342900">
              <a:lnSpc>
                <a:spcPct val="107000"/>
              </a:lnSpc>
              <a:spcAft>
                <a:spcPts val="800"/>
              </a:spcAft>
              <a:buFont typeface="Symbol" panose="05050102010706020507" pitchFamily="18" charset="2"/>
              <a:buChar char=""/>
              <a:tabLst>
                <a:tab pos="457200" algn="l"/>
              </a:tabLst>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Although none of the elements on the cycle can be seen in isolation, also for the CAP, focus is on the left half of the stylised EU policymaking cycle in the image. And especially on evaluation within DG AGRI.</a:t>
            </a:r>
          </a:p>
          <a:p>
            <a:pPr marL="228600" indent="0">
              <a:buFontTx/>
              <a:buNone/>
            </a:pPr>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4045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acknowledged by the ECA, the difficulty to reconcile the policy cycle with the time needed to collect data will imply that DG AGRI has not respected the ‘evaluate first principle’ for the next CAP.</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Even then: especially for ENV effects to materialize &amp; to have data about them, takes time. -&gt;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rethink approach towards a “continuous evaluation” approach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Meaning, mitigating the challenges by:</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Long-term approach to data availability and evaluations for the performance assessment (DIB, FSDN, SAIO first data on pesticides published 2028, IACS data sharing, Copernicus data, Interoperability)</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Collaboration with the JRC to develop methodologies</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Past evaluation still relevant for new (see JRC work)</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Exchange with the Research community, but also providing them tools: </a:t>
            </a:r>
            <a:r>
              <a:rPr lang="en-IE" sz="1800" kern="100" dirty="0">
                <a:effectLst/>
                <a:latin typeface="Aptos" panose="020B0004020202020204" pitchFamily="34" charset="0"/>
                <a:ea typeface="Aptos" panose="020B0004020202020204" pitchFamily="34" charset="0"/>
                <a:cs typeface="Times New Roman" panose="02020603050405020304" pitchFamily="18" charset="0"/>
              </a:rPr>
              <a:t>Classification of interventions, classification of farm practices, catalogue of cap interventions)</a:t>
            </a:r>
          </a:p>
          <a:p>
            <a:pPr marL="342900" lvl="0" indent="-342900">
              <a:lnSpc>
                <a:spcPct val="107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Rough estimate to assess the contribution of the CAP based on JRC work to estimate the effects of farm practices (supported by the CAP) on climate (GHG), soil, nutrient </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lgn="just">
              <a:spcBef>
                <a:spcPts val="0"/>
              </a:spcBef>
              <a:spcAft>
                <a:spcPts val="600"/>
              </a:spcAft>
            </a:pPr>
            <a:endParaRPr lang="en-US" sz="1800" dirty="0"/>
          </a:p>
          <a:p>
            <a:pPr lvl="1" algn="just">
              <a:spcBef>
                <a:spcPts val="0"/>
              </a:spcBef>
              <a:spcAft>
                <a:spcPts val="600"/>
              </a:spcAft>
            </a:pPr>
            <a:endParaRPr lang="en-US" sz="1800" dirty="0"/>
          </a:p>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632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88C91-BEBC-0341-2C58-FBC2D7564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51BAC-9E6B-E135-4A78-7535AC9A2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4F126A-DE81-7E54-E02A-D78FED6C412C}"/>
              </a:ext>
            </a:extLst>
          </p:cNvPr>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More ambitious policy (see wide spectrum of CAP objectives) and more performance orientation means, stronger need for monitoring and evaluation to see policy is on track for objectives.</a:t>
            </a:r>
          </a:p>
          <a:p>
            <a:pPr marL="342900" lvl="0"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„Culture of Evaluation “: Involves the whole stakeholder community, from DG AGRI until beneficiaries. </a:t>
            </a:r>
          </a:p>
          <a:p>
            <a:pPr marL="342900" lvl="0" indent="-342900">
              <a:lnSpc>
                <a:spcPct val="107000"/>
              </a:lnSpc>
              <a:spcAft>
                <a:spcPts val="800"/>
              </a:spcAft>
              <a:buFont typeface="Symbol" panose="05050102010706020507" pitchFamily="18" charset="2"/>
              <a:buChar char=""/>
            </a:pPr>
            <a:r>
              <a:rPr lang="de-DE" sz="1200" kern="100" dirty="0">
                <a:effectLst/>
                <a:latin typeface="Aptos" panose="020B0004020202020204" pitchFamily="34" charset="0"/>
                <a:ea typeface="Aptos" panose="020B0004020202020204" pitchFamily="34" charset="0"/>
                <a:cs typeface="Times New Roman" panose="02020603050405020304" pitchFamily="18" charset="0"/>
              </a:rPr>
              <a:t>This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means</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investing</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in</a:t>
            </a:r>
            <a:endParaRPr lang="en-IE" sz="12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people: they change, knowledge needs to be kept; people drafting policy need to structurally collaborate with people who monitor and evaluate to close the loop.</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skills: analytical skills involving quantitative skills (modelling, estimations, more and more data) but also qualitive analysis form various disciplines (CAP multi-</a:t>
            </a:r>
            <a:r>
              <a:rPr lang="en-IE" sz="1200" kern="100" dirty="0" err="1">
                <a:effectLst/>
                <a:latin typeface="Aptos" panose="020B0004020202020204" pitchFamily="34" charset="0"/>
                <a:ea typeface="Aptos" panose="020B0004020202020204" pitchFamily="34" charset="0"/>
                <a:cs typeface="Times New Roman" panose="02020603050405020304" pitchFamily="18" charset="0"/>
              </a:rPr>
              <a:t>obective</a:t>
            </a:r>
            <a:r>
              <a:rPr lang="en-IE" sz="1200" kern="100" dirty="0">
                <a:effectLst/>
                <a:latin typeface="Aptos" panose="020B0004020202020204" pitchFamily="34" charset="0"/>
                <a:ea typeface="Aptos" panose="020B0004020202020204" pitchFamily="34" charset="0"/>
                <a:cs typeface="Times New Roman" panose="02020603050405020304" pitchFamily="18" charset="0"/>
              </a:rPr>
              <a:t>, env knowledge, social knowledge needed).</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trust building: Between EC and MS, but also between public authorities and beneficiaries (see data sharing). </a:t>
            </a:r>
          </a:p>
          <a:p>
            <a:pPr marL="342900" lvl="0"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Concretely, what are we doing (examples with links)-all interconnected:</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DG AGRI: re-organisation of DG in view of the current cap, see structure of Dir A, bring evaluation closer to policy drafting.</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External analytical support studies: external evaluators look on policy. We gain insights &amp; manage to cope with high work rhythm. Help us out see e.g. primary data collection which otherwise very challenging.</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Evaluation Helpdesk: capacity building between MS and EC. Methodologically but also collaboration. Ad hoc support. </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TWG, GPW-&gt; horizontal Task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how</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to</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follow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up</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on Evaluations</a:t>
            </a:r>
            <a:endParaRPr lang="en-IE" sz="12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JRC: In house, collaboration on complex topics. Strong, historical collaboration. Modelling suite, but also on evaluations and monitoring. </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Classification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of</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farming</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practices</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Methodlogical</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advancing</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counterfactual</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a:t>
            </a:r>
            <a:endParaRPr lang="en-IE" sz="12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Research Community: we need them. Provide evidence. Strong exchange, see EAAE Agri always with delegation there. </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Horizon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projects</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see</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tools</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for</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Cap.</a:t>
            </a:r>
            <a:endParaRPr lang="en-IE" sz="12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Beneficiaries: trust data sharing. But also EU CAP network.</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Member States: built capacity, learn from each other, foster collaboration between departments/agencies within same MS. </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EU co-legislators: interinstitutional agreement on better law making: so also they assess impacts on key amendments.</a:t>
            </a:r>
          </a:p>
          <a:p>
            <a:pPr marL="342900" lvl="0"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Long term process, lots of investment but we see progress over the years, away from tick the box.</a:t>
            </a:r>
          </a:p>
          <a:p>
            <a:pPr marL="228600" indent="0">
              <a:buFont typeface="Arial" panose="020B0604020202020204" pitchFamily="34" charset="0"/>
              <a:buNone/>
            </a:pPr>
            <a:endParaRPr lang="en-IE" dirty="0"/>
          </a:p>
        </p:txBody>
      </p:sp>
      <p:sp>
        <p:nvSpPr>
          <p:cNvPr id="4" name="Slide Number Placeholder 3">
            <a:extLst>
              <a:ext uri="{FF2B5EF4-FFF2-40B4-BE49-F238E27FC236}">
                <a16:creationId xmlns:a16="http://schemas.microsoft.com/office/drawing/2014/main" id="{172189A3-3CB5-E5B2-C1B7-E7616B5BDC5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326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More ambitious policy (see wide spectrum of CAP objectives) and more performance orientation means, stronger need for monitoring and evaluation to see policy is on track for objectives.</a:t>
            </a:r>
          </a:p>
          <a:p>
            <a:pPr marL="342900" lvl="0"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„Culture of Evaluation “: Involves the whole stakeholder community, from DG AGRI until beneficiaries. </a:t>
            </a:r>
          </a:p>
          <a:p>
            <a:pPr marL="342900" lvl="0" indent="-342900">
              <a:lnSpc>
                <a:spcPct val="107000"/>
              </a:lnSpc>
              <a:spcAft>
                <a:spcPts val="800"/>
              </a:spcAft>
              <a:buFont typeface="Symbol" panose="05050102010706020507" pitchFamily="18" charset="2"/>
              <a:buChar char=""/>
            </a:pPr>
            <a:r>
              <a:rPr lang="de-DE" sz="1200" kern="100" dirty="0">
                <a:effectLst/>
                <a:latin typeface="Aptos" panose="020B0004020202020204" pitchFamily="34" charset="0"/>
                <a:ea typeface="Aptos" panose="020B0004020202020204" pitchFamily="34" charset="0"/>
                <a:cs typeface="Times New Roman" panose="02020603050405020304" pitchFamily="18" charset="0"/>
              </a:rPr>
              <a:t>This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means</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investing</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in</a:t>
            </a:r>
            <a:endParaRPr lang="en-IE" sz="12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people: they change, knowledge needs to be kept; people drafting policy need to structurally collaborate with people who monitor and evaluate to close the loop.</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skills: analytical skills involving quantitative skills (modelling, estimations, more and more data) but also qualitive analysis form various disciplines (CAP multi-</a:t>
            </a:r>
            <a:r>
              <a:rPr lang="en-IE" sz="1200" kern="100" dirty="0" err="1">
                <a:effectLst/>
                <a:latin typeface="Aptos" panose="020B0004020202020204" pitchFamily="34" charset="0"/>
                <a:ea typeface="Aptos" panose="020B0004020202020204" pitchFamily="34" charset="0"/>
                <a:cs typeface="Times New Roman" panose="02020603050405020304" pitchFamily="18" charset="0"/>
              </a:rPr>
              <a:t>obective</a:t>
            </a:r>
            <a:r>
              <a:rPr lang="en-IE" sz="1200" kern="100" dirty="0">
                <a:effectLst/>
                <a:latin typeface="Aptos" panose="020B0004020202020204" pitchFamily="34" charset="0"/>
                <a:ea typeface="Aptos" panose="020B0004020202020204" pitchFamily="34" charset="0"/>
                <a:cs typeface="Times New Roman" panose="02020603050405020304" pitchFamily="18" charset="0"/>
              </a:rPr>
              <a:t>, env knowledge, social knowledge needed).</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trust building: Between EC and MS, but also between public authorities and beneficiaries (see data sharing). </a:t>
            </a:r>
          </a:p>
          <a:p>
            <a:pPr marL="342900" lvl="0"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Concretely, what are we doing (examples with links)-all interconnected:</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DG AGRI: re-organisation of DG in view of the current cap, see structure of Dir A, bring evaluation closer to policy drafting.</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External analytical support studies: external evaluators look on policy. We gain insights &amp; manage to cope with high work rhythm. Help us out see e.g. primary data collection which otherwise very challenging.</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Evaluation Helpdesk: capacity building between MS and EC. Methodologically but also collaboration. Ad hoc support. </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TWG, GPW-&gt; horizontal Task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how</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to</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follow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up</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on Evaluations</a:t>
            </a:r>
            <a:endParaRPr lang="en-IE" sz="12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JRC: In house, collaboration on complex topics. Strong, historical collaboration. Modelling suite, but also on evaluations and monitoring. </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Classification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of</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farming</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practices</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Methodlogical</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advancing</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counterfactual</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a:t>
            </a:r>
            <a:endParaRPr lang="en-IE" sz="12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Research Community: we need them. Provide evidence. Strong exchange, see EAAE Agri always with delegation there. </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Horizon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projects</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see</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tools</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a:t>
            </a:r>
            <a:r>
              <a:rPr lang="de-DE" sz="1200" kern="100" dirty="0" err="1">
                <a:effectLst/>
                <a:latin typeface="Aptos" panose="020B0004020202020204" pitchFamily="34" charset="0"/>
                <a:ea typeface="Aptos" panose="020B0004020202020204" pitchFamily="34" charset="0"/>
                <a:cs typeface="Times New Roman" panose="02020603050405020304" pitchFamily="18" charset="0"/>
              </a:rPr>
              <a:t>for</a:t>
            </a:r>
            <a:r>
              <a:rPr lang="de-DE" sz="1200" kern="100" dirty="0">
                <a:effectLst/>
                <a:latin typeface="Aptos" panose="020B0004020202020204" pitchFamily="34" charset="0"/>
                <a:ea typeface="Aptos" panose="020B0004020202020204" pitchFamily="34" charset="0"/>
                <a:cs typeface="Times New Roman" panose="02020603050405020304" pitchFamily="18" charset="0"/>
              </a:rPr>
              <a:t> Cap.</a:t>
            </a:r>
            <a:endParaRPr lang="en-IE" sz="12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Beneficiaries: trust data sharing. But also EU CAP network.</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Member States: built capacity, learn from each other, foster collaboration between departments/agencies within same MS. </a:t>
            </a:r>
          </a:p>
          <a:p>
            <a:pPr marL="800100" lvl="1"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EU co-legislators: interinstitutional agreement on better law making: so also they assess impacts on key amendments.</a:t>
            </a:r>
          </a:p>
          <a:p>
            <a:pPr marL="342900" lvl="0" indent="-342900">
              <a:lnSpc>
                <a:spcPct val="107000"/>
              </a:lnSpc>
              <a:spcAft>
                <a:spcPts val="800"/>
              </a:spcAft>
              <a:buFont typeface="Symbol" panose="05050102010706020507" pitchFamily="18" charset="2"/>
              <a:buChar char=""/>
            </a:pPr>
            <a:r>
              <a:rPr lang="en-IE" sz="1200" kern="100" dirty="0">
                <a:effectLst/>
                <a:latin typeface="Aptos" panose="020B0004020202020204" pitchFamily="34" charset="0"/>
                <a:ea typeface="Aptos" panose="020B0004020202020204" pitchFamily="34" charset="0"/>
                <a:cs typeface="Times New Roman" panose="02020603050405020304" pitchFamily="18" charset="0"/>
              </a:rPr>
              <a:t>Long term process, lots of investment but we see progress over the years, away from tick the box.</a:t>
            </a:r>
          </a:p>
          <a:p>
            <a:pPr marL="228600" indent="0">
              <a:buFont typeface="Arial" panose="020B0604020202020204" pitchFamily="34" charset="0"/>
              <a:buNone/>
            </a:pPr>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033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8990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option 1">
    <p:bg>
      <p:bgPr>
        <a:solidFill>
          <a:srgbClr val="00339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675400-3E4A-4805-76D4-89E3DBA2294C}"/>
              </a:ext>
            </a:extLst>
          </p:cNvPr>
          <p:cNvSpPr>
            <a:spLocks noGrp="1"/>
          </p:cNvSpPr>
          <p:nvPr>
            <p:ph type="sldNum" sz="quarter" idx="4"/>
          </p:nvPr>
        </p:nvSpPr>
        <p:spPr>
          <a:xfrm>
            <a:off x="838200" y="6317486"/>
            <a:ext cx="2743200" cy="172523"/>
          </a:xfrm>
          <a:prstGeom prst="rect">
            <a:avLst/>
          </a:prstGeom>
          <a:noFill/>
        </p:spPr>
        <p:txBody>
          <a:bodyPr vert="horz" lIns="91440" tIns="45720" rIns="91440" bIns="45720" rtlCol="0" anchor="ctr"/>
          <a:lstStyle>
            <a:lvl1pPr algn="r">
              <a:defRPr sz="1200">
                <a:solidFill>
                  <a:schemeClr val="bg1"/>
                </a:solidFill>
                <a:latin typeface="+mn-lt"/>
              </a:defRPr>
            </a:lvl1pPr>
          </a:lstStyle>
          <a:p>
            <a:pPr algn="l"/>
            <a:r>
              <a:rPr lang="fr-BE" dirty="0"/>
              <a:t>DD/MM/YYYY</a:t>
            </a:r>
            <a:endParaRPr lang="en-IE" dirty="0"/>
          </a:p>
        </p:txBody>
      </p:sp>
      <p:sp>
        <p:nvSpPr>
          <p:cNvPr id="4" name="Title 1">
            <a:extLst>
              <a:ext uri="{FF2B5EF4-FFF2-40B4-BE49-F238E27FC236}">
                <a16:creationId xmlns:a16="http://schemas.microsoft.com/office/drawing/2014/main" id="{DB290A50-B43D-A2B6-515F-75425256ACB5}"/>
              </a:ext>
            </a:extLst>
          </p:cNvPr>
          <p:cNvSpPr>
            <a:spLocks noGrp="1"/>
          </p:cNvSpPr>
          <p:nvPr>
            <p:ph type="title" hasCustomPrompt="1"/>
          </p:nvPr>
        </p:nvSpPr>
        <p:spPr>
          <a:xfrm>
            <a:off x="838200" y="3040714"/>
            <a:ext cx="10515600" cy="1020337"/>
          </a:xfrm>
          <a:noFill/>
        </p:spPr>
        <p:txBody>
          <a:bodyPr>
            <a:noAutofit/>
          </a:bodyPr>
          <a:lstStyle>
            <a:lvl1pPr>
              <a:defRPr sz="8800">
                <a:solidFill>
                  <a:schemeClr val="bg1"/>
                </a:solidFill>
              </a:defRPr>
            </a:lvl1pPr>
          </a:lstStyle>
          <a:p>
            <a:r>
              <a:rPr lang="en-US" dirty="0"/>
              <a:t>Click to add a title</a:t>
            </a:r>
            <a:endParaRPr lang="en-IE" dirty="0"/>
          </a:p>
        </p:txBody>
      </p:sp>
      <p:sp>
        <p:nvSpPr>
          <p:cNvPr id="15" name="Content Placeholder 14">
            <a:extLst>
              <a:ext uri="{FF2B5EF4-FFF2-40B4-BE49-F238E27FC236}">
                <a16:creationId xmlns:a16="http://schemas.microsoft.com/office/drawing/2014/main" id="{69D02D42-BA7D-84CC-873F-80F08362B35A}"/>
              </a:ext>
            </a:extLst>
          </p:cNvPr>
          <p:cNvSpPr>
            <a:spLocks noGrp="1"/>
          </p:cNvSpPr>
          <p:nvPr>
            <p:ph sz="quarter" idx="11"/>
          </p:nvPr>
        </p:nvSpPr>
        <p:spPr>
          <a:xfrm>
            <a:off x="838200" y="4219575"/>
            <a:ext cx="4929188" cy="611188"/>
          </a:xfrm>
        </p:spPr>
        <p:txBody>
          <a:bodyPr/>
          <a:lstStyle>
            <a:lvl1pPr marL="0" indent="0">
              <a:buNone/>
              <a:defRPr>
                <a:solidFill>
                  <a:schemeClr val="bg1"/>
                </a:solidFill>
              </a:defRPr>
            </a:lvl1pPr>
          </a:lstStyle>
          <a:p>
            <a:pPr lvl="0"/>
            <a:r>
              <a:rPr lang="en-US" dirty="0"/>
              <a:t>Click to edit Master text styles</a:t>
            </a:r>
          </a:p>
        </p:txBody>
      </p:sp>
      <p:sp>
        <p:nvSpPr>
          <p:cNvPr id="11" name="Content Placeholder 2">
            <a:extLst>
              <a:ext uri="{FF2B5EF4-FFF2-40B4-BE49-F238E27FC236}">
                <a16:creationId xmlns:a16="http://schemas.microsoft.com/office/drawing/2014/main" id="{C600E4EF-7051-9AAC-2C78-0958FBC514BC}"/>
              </a:ext>
            </a:extLst>
          </p:cNvPr>
          <p:cNvSpPr>
            <a:spLocks noGrp="1"/>
          </p:cNvSpPr>
          <p:nvPr>
            <p:ph sz="half" idx="10"/>
          </p:nvPr>
        </p:nvSpPr>
        <p:spPr>
          <a:xfrm>
            <a:off x="838199" y="5243158"/>
            <a:ext cx="3176847" cy="304616"/>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anchor="ctr">
            <a:noAutofit/>
          </a:bodyPr>
          <a:lstStyle>
            <a:lvl1pPr marL="0" indent="0">
              <a:buNone/>
              <a:defRPr sz="1600" b="0" i="1">
                <a:solidFill>
                  <a:schemeClr val="tx2"/>
                </a:solidFill>
              </a:defRPr>
            </a:lvl1pPr>
          </a:lstStyle>
          <a:p>
            <a:pPr lvl="0"/>
            <a:r>
              <a:rPr lang="en-US" dirty="0"/>
              <a:t>Click to edit Master text styles</a:t>
            </a:r>
          </a:p>
        </p:txBody>
      </p:sp>
      <p:pic>
        <p:nvPicPr>
          <p:cNvPr id="3" name="Picture 2" descr="European Commission">
            <a:extLst>
              <a:ext uri="{FF2B5EF4-FFF2-40B4-BE49-F238E27FC236}">
                <a16:creationId xmlns:a16="http://schemas.microsoft.com/office/drawing/2014/main" id="{85D80D5D-B11B-B8B1-1D33-81E7377D5953}"/>
              </a:ext>
              <a:ext uri="{C183D7F6-B498-43B3-948B-1728B52AA6E4}">
                <adec:decorative xmlns:adec="http://schemas.microsoft.com/office/drawing/2017/decorative" val="0"/>
              </a:ext>
            </a:extLst>
          </p:cNvPr>
          <p:cNvPicPr/>
          <p:nvPr userDrawn="1"/>
        </p:nvPicPr>
        <p:blipFill>
          <a:blip r:embed="rId2"/>
          <a:stretch>
            <a:fillRect/>
          </a:stretch>
        </p:blipFill>
        <p:spPr>
          <a:xfrm>
            <a:off x="9463383" y="5738784"/>
            <a:ext cx="2544024" cy="941017"/>
          </a:xfrm>
          <a:prstGeom prst="rect">
            <a:avLst/>
          </a:prstGeom>
          <a:noFill/>
        </p:spPr>
      </p:pic>
    </p:spTree>
    <p:extLst>
      <p:ext uri="{BB962C8B-B14F-4D97-AF65-F5344CB8AC3E}">
        <p14:creationId xmlns:p14="http://schemas.microsoft.com/office/powerpoint/2010/main" val="18750155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body text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989056"/>
            <a:ext cx="5019675" cy="3271102"/>
          </a:xfrm>
          <a:noFill/>
        </p:spPr>
        <p:txBody>
          <a:bodyPr lIns="144000" tIns="144000" rIns="144000" bIns="144000">
            <a:noAutofit/>
          </a:bodyPr>
          <a:lstStyle>
            <a:lvl1pPr marL="0" indent="0">
              <a:buNone/>
              <a:defRPr sz="2000">
                <a:solidFill>
                  <a:schemeClr val="tx1"/>
                </a:solidFill>
              </a:defRPr>
            </a:lvl1pPr>
          </a:lstStyle>
          <a:p>
            <a:pPr lvl="0"/>
            <a:r>
              <a:rPr lang="en-US" dirty="0"/>
              <a:t>Click to edit Master text styles</a:t>
            </a:r>
          </a:p>
        </p:txBody>
      </p:sp>
      <p:sp>
        <p:nvSpPr>
          <p:cNvPr id="6" name="Content Placeholder 2">
            <a:extLst>
              <a:ext uri="{FF2B5EF4-FFF2-40B4-BE49-F238E27FC236}">
                <a16:creationId xmlns:a16="http://schemas.microsoft.com/office/drawing/2014/main" id="{5F39DED1-43B7-A54B-D3D7-54792E535D26}"/>
              </a:ext>
            </a:extLst>
          </p:cNvPr>
          <p:cNvSpPr>
            <a:spLocks noGrp="1"/>
          </p:cNvSpPr>
          <p:nvPr>
            <p:ph sz="half" idx="10"/>
          </p:nvPr>
        </p:nvSpPr>
        <p:spPr>
          <a:xfrm>
            <a:off x="6334125" y="1989056"/>
            <a:ext cx="5019675" cy="3271102"/>
          </a:xfrm>
          <a:noFill/>
        </p:spPr>
        <p:txBody>
          <a:bodyPr lIns="144000" tIns="144000" rIns="144000" bIns="144000">
            <a:noAutofit/>
          </a:bodyPr>
          <a:lstStyle>
            <a:lvl1pPr marL="0" indent="0">
              <a:buNone/>
              <a:defRPr sz="2000">
                <a:solidFill>
                  <a:schemeClr val="tx1"/>
                </a:solidFill>
              </a:defRPr>
            </a:lvl1pPr>
          </a:lstStyle>
          <a:p>
            <a:pPr lvl="0"/>
            <a:r>
              <a:rPr lang="en-US" dirty="0"/>
              <a:t>Click to edit Master text styles</a:t>
            </a:r>
          </a:p>
        </p:txBody>
      </p:sp>
      <p:sp>
        <p:nvSpPr>
          <p:cNvPr id="4" name="Slide Number Placeholder 5">
            <a:extLst>
              <a:ext uri="{FF2B5EF4-FFF2-40B4-BE49-F238E27FC236}">
                <a16:creationId xmlns:a16="http://schemas.microsoft.com/office/drawing/2014/main" id="{B9416748-3994-A02A-B7BD-AC8272883D95}"/>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388569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body text two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98905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dirty="0"/>
              <a:t>Click to edit Master text styles</a:t>
            </a:r>
          </a:p>
        </p:txBody>
      </p:sp>
      <p:sp>
        <p:nvSpPr>
          <p:cNvPr id="5" name="Content Placeholder 2">
            <a:extLst>
              <a:ext uri="{FF2B5EF4-FFF2-40B4-BE49-F238E27FC236}">
                <a16:creationId xmlns:a16="http://schemas.microsoft.com/office/drawing/2014/main" id="{DC0E4D59-AF6A-8993-094A-5A4FED57EA37}"/>
              </a:ext>
            </a:extLst>
          </p:cNvPr>
          <p:cNvSpPr>
            <a:spLocks noGrp="1"/>
          </p:cNvSpPr>
          <p:nvPr>
            <p:ph sz="half" idx="10"/>
          </p:nvPr>
        </p:nvSpPr>
        <p:spPr>
          <a:xfrm>
            <a:off x="6334125" y="198905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dirty="0"/>
              <a:t>Click to edit Master text styles</a:t>
            </a:r>
          </a:p>
        </p:txBody>
      </p:sp>
      <p:sp>
        <p:nvSpPr>
          <p:cNvPr id="4" name="Slide Number Placeholder 5">
            <a:extLst>
              <a:ext uri="{FF2B5EF4-FFF2-40B4-BE49-F238E27FC236}">
                <a16:creationId xmlns:a16="http://schemas.microsoft.com/office/drawing/2014/main" id="{8C3588F2-1E00-50BC-0820-CB663EE971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15945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dirty="0"/>
              <a:t>Click to edit Master title style</a:t>
            </a:r>
            <a:endParaRPr lang="en-IE" dirty="0"/>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dirty="0"/>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dirty="0"/>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dirty="0"/>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A10AA9BB-29EC-79EA-02CA-8452ADF649A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38729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270BF-EE76-A46D-95E0-FB617042099B}"/>
              </a:ext>
            </a:extLst>
          </p:cNvPr>
          <p:cNvSpPr>
            <a:spLocks/>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dirty="0"/>
              <a:t>Click to edit Master title style</a:t>
            </a:r>
            <a:endParaRPr lang="en-IE" dirty="0"/>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dirty="0"/>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dirty="0"/>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dirty="0"/>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dirty="0"/>
              <a:t>Click to edit Master text styles</a:t>
            </a:r>
          </a:p>
        </p:txBody>
      </p:sp>
      <p:pic>
        <p:nvPicPr>
          <p:cNvPr id="10" name="Picture 9" descr="A blue flag with yellow stars and stripes&#10;&#10;Description automatically generated">
            <a:extLst>
              <a:ext uri="{FF2B5EF4-FFF2-40B4-BE49-F238E27FC236}">
                <a16:creationId xmlns:a16="http://schemas.microsoft.com/office/drawing/2014/main" id="{7262511B-BA2E-7984-66D6-B5152DA09D7B}"/>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11" name="Picture 10" descr="A blue flag with yellow stars and stripes&#10;&#10;Description automatically generated">
            <a:extLst>
              <a:ext uri="{FF2B5EF4-FFF2-40B4-BE49-F238E27FC236}">
                <a16:creationId xmlns:a16="http://schemas.microsoft.com/office/drawing/2014/main" id="{DB557BE9-B8DC-E601-A0F8-16CD84F91810}"/>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9" name="Slide Number Placeholder 5">
            <a:extLst>
              <a:ext uri="{FF2B5EF4-FFF2-40B4-BE49-F238E27FC236}">
                <a16:creationId xmlns:a16="http://schemas.microsoft.com/office/drawing/2014/main" id="{BEFAC7B2-2467-A72A-9F8B-CBD0FB0D8C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4223666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body text two columns colure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CFB38-4E5F-126B-A212-3CBD911F9836}"/>
              </a:ext>
            </a:extLst>
          </p:cNvPr>
          <p:cNvSpPr>
            <a:spLocks noGrp="1" noRot="1" noMove="1" noResize="1" noEditPoints="1" noAdjustHandles="1" noChangeArrowheads="1" noChangeShapeType="1"/>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2587083"/>
            <a:ext cx="4670502" cy="2899317"/>
          </a:xfrm>
          <a:noFill/>
        </p:spPr>
        <p:txBody>
          <a:bodyPr>
            <a:noAutofit/>
          </a:bodyPr>
          <a:lstStyle>
            <a:lvl1pPr marL="0" indent="0">
              <a:buNone/>
              <a:defRPr sz="2000">
                <a:solidFill>
                  <a:schemeClr val="bg1"/>
                </a:solidFill>
              </a:defRPr>
            </a:lvl1pPr>
          </a:lstStyle>
          <a:p>
            <a:pPr lvl="0"/>
            <a:r>
              <a:rPr lang="en-US" dirty="0"/>
              <a:t>Click to edit Master text styles</a:t>
            </a:r>
          </a:p>
        </p:txBody>
      </p:sp>
      <p:sp>
        <p:nvSpPr>
          <p:cNvPr id="4" name="Content Placeholder 3">
            <a:extLst>
              <a:ext uri="{FF2B5EF4-FFF2-40B4-BE49-F238E27FC236}">
                <a16:creationId xmlns:a16="http://schemas.microsoft.com/office/drawing/2014/main" id="{AE36259F-C7F8-D963-3DFD-92239B4D3FA2}"/>
              </a:ext>
            </a:extLst>
          </p:cNvPr>
          <p:cNvSpPr>
            <a:spLocks noGrp="1"/>
          </p:cNvSpPr>
          <p:nvPr>
            <p:ph sz="half" idx="2"/>
          </p:nvPr>
        </p:nvSpPr>
        <p:spPr>
          <a:xfrm>
            <a:off x="6172200" y="2587083"/>
            <a:ext cx="5181600" cy="2899317"/>
          </a:xfrm>
          <a:noFill/>
        </p:spPr>
        <p:txBody>
          <a:bodyPr>
            <a:noAutofit/>
          </a:bodyPr>
          <a:lstStyle>
            <a:lvl1pPr marL="0" indent="0">
              <a:buNone/>
              <a:defRPr sz="2000">
                <a:solidFill>
                  <a:schemeClr val="bg1"/>
                </a:solidFill>
              </a:defRPr>
            </a:lvl1pPr>
          </a:lstStyle>
          <a:p>
            <a:pPr lvl="0"/>
            <a:r>
              <a:rPr lang="en-US" dirty="0"/>
              <a:t>Click to edit Master text styles</a:t>
            </a:r>
          </a:p>
        </p:txBody>
      </p:sp>
      <p:pic>
        <p:nvPicPr>
          <p:cNvPr id="8" name="Picture 7" descr="A blue flag with yellow stars and stripes&#10;&#10;Description automatically generated">
            <a:extLst>
              <a:ext uri="{FF2B5EF4-FFF2-40B4-BE49-F238E27FC236}">
                <a16:creationId xmlns:a16="http://schemas.microsoft.com/office/drawing/2014/main" id="{02BBC44B-821F-21ED-8464-03E521698175}"/>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22B46DA4-CDDE-5119-2E5E-AD549E681C9C}"/>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5" name="Slide Number Placeholder 5">
            <a:extLst>
              <a:ext uri="{FF2B5EF4-FFF2-40B4-BE49-F238E27FC236}">
                <a16:creationId xmlns:a16="http://schemas.microsoft.com/office/drawing/2014/main" id="{4A321162-C08B-5D98-4E1F-FE50C321D819}"/>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181676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body text three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a:solidFill>
            <a:schemeClr val="tx2"/>
          </a:solidFill>
        </p:spPr>
        <p:txBody>
          <a:bodyPr>
            <a:noAutofit/>
          </a:bodyPr>
          <a:lstStyle>
            <a:lvl1pPr marL="0" indent="0">
              <a:buNone/>
              <a:defRPr sz="2000">
                <a:solidFill>
                  <a:schemeClr val="bg1"/>
                </a:solidFill>
              </a:defRPr>
            </a:lvl1pPr>
          </a:lstStyle>
          <a:p>
            <a:pPr lvl="0"/>
            <a:r>
              <a:rPr lang="en-US" dirty="0"/>
              <a:t>Click to edit Master text styles</a:t>
            </a:r>
          </a:p>
        </p:txBody>
      </p:sp>
      <p:sp>
        <p:nvSpPr>
          <p:cNvPr id="7" name="Content Placeholder 2">
            <a:extLst>
              <a:ext uri="{FF2B5EF4-FFF2-40B4-BE49-F238E27FC236}">
                <a16:creationId xmlns:a16="http://schemas.microsoft.com/office/drawing/2014/main" id="{11A8786C-FCBD-3783-706E-0CBF5B0343E3}"/>
              </a:ext>
            </a:extLst>
          </p:cNvPr>
          <p:cNvSpPr>
            <a:spLocks noGrp="1"/>
          </p:cNvSpPr>
          <p:nvPr>
            <p:ph sz="half" idx="10"/>
          </p:nvPr>
        </p:nvSpPr>
        <p:spPr>
          <a:xfrm>
            <a:off x="4629467" y="1989056"/>
            <a:ext cx="3056400" cy="3299381"/>
          </a:xfrm>
          <a:solidFill>
            <a:schemeClr val="tx2"/>
          </a:solidFill>
        </p:spPr>
        <p:txBody>
          <a:bodyPr>
            <a:noAutofit/>
          </a:bodyPr>
          <a:lstStyle>
            <a:lvl1pPr marL="0" indent="0">
              <a:buNone/>
              <a:defRPr sz="2000">
                <a:solidFill>
                  <a:schemeClr val="bg1"/>
                </a:solidFill>
              </a:defRPr>
            </a:lvl1pPr>
          </a:lstStyle>
          <a:p>
            <a:pPr lvl="0"/>
            <a:r>
              <a:rPr lang="en-US" dirty="0"/>
              <a:t>Click to edit Master text styles</a:t>
            </a:r>
          </a:p>
        </p:txBody>
      </p:sp>
      <p:sp>
        <p:nvSpPr>
          <p:cNvPr id="12" name="Content Placeholder 2">
            <a:extLst>
              <a:ext uri="{FF2B5EF4-FFF2-40B4-BE49-F238E27FC236}">
                <a16:creationId xmlns:a16="http://schemas.microsoft.com/office/drawing/2014/main" id="{F4DC31AC-D39C-A8A3-ED76-D3399E224DE3}"/>
              </a:ext>
            </a:extLst>
          </p:cNvPr>
          <p:cNvSpPr>
            <a:spLocks noGrp="1"/>
          </p:cNvSpPr>
          <p:nvPr>
            <p:ph sz="half" idx="11"/>
          </p:nvPr>
        </p:nvSpPr>
        <p:spPr>
          <a:xfrm>
            <a:off x="8297400" y="1989056"/>
            <a:ext cx="3056400" cy="3299381"/>
          </a:xfrm>
          <a:solidFill>
            <a:schemeClr val="tx2"/>
          </a:solidFill>
        </p:spPr>
        <p:txBody>
          <a:bodyPr>
            <a:noAutofit/>
          </a:bodyPr>
          <a:lstStyle>
            <a:lvl1pPr marL="0" indent="0">
              <a:buNone/>
              <a:defRPr sz="2000">
                <a:solidFill>
                  <a:schemeClr val="bg1"/>
                </a:solidFill>
              </a:defRPr>
            </a:lvl1pPr>
          </a:lstStyle>
          <a:p>
            <a:pPr lvl="0"/>
            <a:r>
              <a:rPr lang="en-US" dirty="0"/>
              <a:t>Click to edit Master text styles</a:t>
            </a:r>
          </a:p>
        </p:txBody>
      </p:sp>
      <p:sp>
        <p:nvSpPr>
          <p:cNvPr id="5" name="Slide Number Placeholder 5">
            <a:extLst>
              <a:ext uri="{FF2B5EF4-FFF2-40B4-BE49-F238E27FC236}">
                <a16:creationId xmlns:a16="http://schemas.microsoft.com/office/drawing/2014/main" id="{6D635DEE-A882-2487-2337-D6BB66A7AF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210173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ody text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dirty="0"/>
              <a:t>Click to edit Master text styles</a:t>
            </a:r>
          </a:p>
        </p:txBody>
      </p:sp>
      <p:sp>
        <p:nvSpPr>
          <p:cNvPr id="4" name="Content Placeholder 2">
            <a:extLst>
              <a:ext uri="{FF2B5EF4-FFF2-40B4-BE49-F238E27FC236}">
                <a16:creationId xmlns:a16="http://schemas.microsoft.com/office/drawing/2014/main" id="{AFF39438-760E-ED2B-8243-319A5EF04778}"/>
              </a:ext>
            </a:extLst>
          </p:cNvPr>
          <p:cNvSpPr>
            <a:spLocks noGrp="1"/>
          </p:cNvSpPr>
          <p:nvPr>
            <p:ph sz="half" idx="10"/>
          </p:nvPr>
        </p:nvSpPr>
        <p:spPr>
          <a:xfrm>
            <a:off x="4568465"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B6FA7DAD-79FF-9241-7523-B9F28613FBC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5" name="Content Placeholder 2">
            <a:extLst>
              <a:ext uri="{FF2B5EF4-FFF2-40B4-BE49-F238E27FC236}">
                <a16:creationId xmlns:a16="http://schemas.microsoft.com/office/drawing/2014/main" id="{C2284C9D-0459-8584-A6B3-FFE83837141D}"/>
              </a:ext>
            </a:extLst>
          </p:cNvPr>
          <p:cNvSpPr>
            <a:spLocks noGrp="1"/>
          </p:cNvSpPr>
          <p:nvPr>
            <p:ph sz="half" idx="11"/>
          </p:nvPr>
        </p:nvSpPr>
        <p:spPr>
          <a:xfrm>
            <a:off x="8298730"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87244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body text three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389E2655-E9DF-246B-F4FD-D62B2B37A4B3}"/>
              </a:ext>
            </a:extLst>
          </p:cNvPr>
          <p:cNvSpPr>
            <a:spLocks noGrp="1"/>
          </p:cNvSpPr>
          <p:nvPr>
            <p:ph sz="half" idx="15" hasCustomPrompt="1"/>
          </p:nvPr>
        </p:nvSpPr>
        <p:spPr>
          <a:xfrm>
            <a:off x="838200"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dirty="0"/>
              <a:t>Click to add subtitle</a:t>
            </a:r>
          </a:p>
        </p:txBody>
      </p:sp>
      <p:sp>
        <p:nvSpPr>
          <p:cNvPr id="14" name="Content Placeholder 2">
            <a:extLst>
              <a:ext uri="{FF2B5EF4-FFF2-40B4-BE49-F238E27FC236}">
                <a16:creationId xmlns:a16="http://schemas.microsoft.com/office/drawing/2014/main" id="{A1C7A71E-B4AA-350C-C619-6CD926C5FB05}"/>
              </a:ext>
            </a:extLst>
          </p:cNvPr>
          <p:cNvSpPr>
            <a:spLocks noGrp="1"/>
          </p:cNvSpPr>
          <p:nvPr>
            <p:ph sz="half" idx="1"/>
          </p:nvPr>
        </p:nvSpPr>
        <p:spPr>
          <a:xfrm>
            <a:off x="838200" y="2690199"/>
            <a:ext cx="3045644" cy="2598238"/>
          </a:xfrm>
        </p:spPr>
        <p:txBody>
          <a:bodyPr>
            <a:noAutofit/>
          </a:bodyPr>
          <a:lstStyle>
            <a:lvl1pPr marL="0" indent="0">
              <a:buNone/>
              <a:defRPr sz="2000">
                <a:solidFill>
                  <a:schemeClr val="tx1"/>
                </a:solidFill>
              </a:defRPr>
            </a:lvl1pPr>
          </a:lstStyle>
          <a:p>
            <a:pPr lvl="0"/>
            <a:r>
              <a:rPr lang="en-US" dirty="0"/>
              <a:t>Click to edit Master text styles</a:t>
            </a:r>
          </a:p>
        </p:txBody>
      </p:sp>
      <p:sp>
        <p:nvSpPr>
          <p:cNvPr id="4" name="Content Placeholder 2">
            <a:extLst>
              <a:ext uri="{FF2B5EF4-FFF2-40B4-BE49-F238E27FC236}">
                <a16:creationId xmlns:a16="http://schemas.microsoft.com/office/drawing/2014/main" id="{0B64B145-4048-55E1-B2E9-6B27CC0E5870}"/>
              </a:ext>
            </a:extLst>
          </p:cNvPr>
          <p:cNvSpPr>
            <a:spLocks noGrp="1"/>
          </p:cNvSpPr>
          <p:nvPr>
            <p:ph sz="half" idx="16" hasCustomPrompt="1"/>
          </p:nvPr>
        </p:nvSpPr>
        <p:spPr>
          <a:xfrm>
            <a:off x="4586925" y="2010169"/>
            <a:ext cx="3132055"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dirty="0"/>
              <a:t>Click to add subtitle</a:t>
            </a:r>
          </a:p>
        </p:txBody>
      </p:sp>
      <p:sp>
        <p:nvSpPr>
          <p:cNvPr id="16" name="Content Placeholder 2">
            <a:extLst>
              <a:ext uri="{FF2B5EF4-FFF2-40B4-BE49-F238E27FC236}">
                <a16:creationId xmlns:a16="http://schemas.microsoft.com/office/drawing/2014/main" id="{56044468-6F92-BCD9-357B-E33281665606}"/>
              </a:ext>
            </a:extLst>
          </p:cNvPr>
          <p:cNvSpPr>
            <a:spLocks noGrp="1"/>
          </p:cNvSpPr>
          <p:nvPr>
            <p:ph sz="half" idx="10"/>
          </p:nvPr>
        </p:nvSpPr>
        <p:spPr>
          <a:xfrm>
            <a:off x="4586926" y="2690199"/>
            <a:ext cx="3132055" cy="2598238"/>
          </a:xfrm>
        </p:spPr>
        <p:txBody>
          <a:bodyPr>
            <a:noAutofit/>
          </a:bodyPr>
          <a:lstStyle>
            <a:lvl1pPr marL="0" indent="0">
              <a:buNone/>
              <a:defRPr sz="2000">
                <a:solidFill>
                  <a:schemeClr val="tx1"/>
                </a:solidFill>
              </a:defRPr>
            </a:lvl1pPr>
          </a:lstStyle>
          <a:p>
            <a:pPr lvl="0"/>
            <a:r>
              <a:rPr lang="en-US" dirty="0"/>
              <a:t>Click to edit Master text styles</a:t>
            </a:r>
          </a:p>
        </p:txBody>
      </p:sp>
      <p:sp>
        <p:nvSpPr>
          <p:cNvPr id="5" name="Content Placeholder 2">
            <a:extLst>
              <a:ext uri="{FF2B5EF4-FFF2-40B4-BE49-F238E27FC236}">
                <a16:creationId xmlns:a16="http://schemas.microsoft.com/office/drawing/2014/main" id="{AE2839C1-28EB-C84A-8FE0-1EB86DE1BDEE}"/>
              </a:ext>
            </a:extLst>
          </p:cNvPr>
          <p:cNvSpPr>
            <a:spLocks noGrp="1"/>
          </p:cNvSpPr>
          <p:nvPr>
            <p:ph sz="half" idx="17" hasCustomPrompt="1"/>
          </p:nvPr>
        </p:nvSpPr>
        <p:spPr>
          <a:xfrm>
            <a:off x="8422064"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dirty="0"/>
              <a:t>Click to add subtitle</a:t>
            </a:r>
          </a:p>
        </p:txBody>
      </p:sp>
      <p:sp>
        <p:nvSpPr>
          <p:cNvPr id="18" name="Content Placeholder 2">
            <a:extLst>
              <a:ext uri="{FF2B5EF4-FFF2-40B4-BE49-F238E27FC236}">
                <a16:creationId xmlns:a16="http://schemas.microsoft.com/office/drawing/2014/main" id="{A1E8E11D-2B2A-C5C5-EFFC-16D798510576}"/>
              </a:ext>
            </a:extLst>
          </p:cNvPr>
          <p:cNvSpPr>
            <a:spLocks noGrp="1"/>
          </p:cNvSpPr>
          <p:nvPr>
            <p:ph sz="half" idx="11"/>
          </p:nvPr>
        </p:nvSpPr>
        <p:spPr>
          <a:xfrm>
            <a:off x="8422064" y="2690199"/>
            <a:ext cx="3045644" cy="2598238"/>
          </a:xfrm>
        </p:spPr>
        <p:txBody>
          <a:bodyPr>
            <a:noAutofit/>
          </a:bodyPr>
          <a:lstStyle>
            <a:lvl1pPr>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Click to edit Master text styles</a:t>
            </a:r>
          </a:p>
        </p:txBody>
      </p:sp>
      <p:sp>
        <p:nvSpPr>
          <p:cNvPr id="7" name="Slide Number Placeholder 5">
            <a:extLst>
              <a:ext uri="{FF2B5EF4-FFF2-40B4-BE49-F238E27FC236}">
                <a16:creationId xmlns:a16="http://schemas.microsoft.com/office/drawing/2014/main" id="{62761D88-1D18-A805-8D96-5BEBFEFE219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1720171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dy text and image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tx1"/>
                </a:solidFill>
              </a:defRPr>
            </a:lvl1pPr>
          </a:lstStyle>
          <a:p>
            <a:r>
              <a:rPr lang="en-US" dirty="0"/>
              <a:t>Click to edit Master title style</a:t>
            </a:r>
            <a:endParaRPr lang="en-IE" dirty="0"/>
          </a:p>
        </p:txBody>
      </p:sp>
      <p:sp>
        <p:nvSpPr>
          <p:cNvPr id="7" name="Content Placeholder 2">
            <a:extLst>
              <a:ext uri="{FF2B5EF4-FFF2-40B4-BE49-F238E27FC236}">
                <a16:creationId xmlns:a16="http://schemas.microsoft.com/office/drawing/2014/main" id="{4F9DE773-46A1-EE6A-D3DF-FC96DCA4C7CB}"/>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tx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dirty="0"/>
              <a:t>Click icon to add picture</a:t>
            </a:r>
            <a:endParaRPr lang="en-IE" dirty="0"/>
          </a:p>
        </p:txBody>
      </p:sp>
      <p:pic>
        <p:nvPicPr>
          <p:cNvPr id="6" name="Picture 5" descr="A blue flag with yellow stars and stripes&#10;&#10;Description automatically generated">
            <a:extLst>
              <a:ext uri="{FF2B5EF4-FFF2-40B4-BE49-F238E27FC236}">
                <a16:creationId xmlns:a16="http://schemas.microsoft.com/office/drawing/2014/main" id="{93834467-B58A-08E2-AA0A-DB1D50F360BB}"/>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5" name="Picture 4" descr="A blue flag with yellow stars and stripes&#10;&#10;Description automatically generated">
            <a:extLst>
              <a:ext uri="{FF2B5EF4-FFF2-40B4-BE49-F238E27FC236}">
                <a16:creationId xmlns:a16="http://schemas.microsoft.com/office/drawing/2014/main" id="{570F0233-3DB4-DD9F-5F0F-396910702D84}"/>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8" name="Slide Number Placeholder 5">
            <a:extLst>
              <a:ext uri="{FF2B5EF4-FFF2-40B4-BE49-F238E27FC236}">
                <a16:creationId xmlns:a16="http://schemas.microsoft.com/office/drawing/2014/main" id="{4A4DF5A1-9706-DCB7-1601-51D0F26AEF16}"/>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132561957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dy text and image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bg2"/>
                </a:solidFill>
              </a:defRPr>
            </a:lvl1pPr>
          </a:lstStyle>
          <a:p>
            <a:r>
              <a:rPr lang="en-US" dirty="0"/>
              <a:t>Click to edit Master title style</a:t>
            </a:r>
            <a:endParaRPr lang="en-IE" dirty="0"/>
          </a:p>
        </p:txBody>
      </p:sp>
      <p:sp>
        <p:nvSpPr>
          <p:cNvPr id="5" name="Content Placeholder 2">
            <a:extLst>
              <a:ext uri="{FF2B5EF4-FFF2-40B4-BE49-F238E27FC236}">
                <a16:creationId xmlns:a16="http://schemas.microsoft.com/office/drawing/2014/main" id="{CA9BD169-F6A4-2E23-F2D4-B7DED1FC9941}"/>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bg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dirty="0"/>
              <a:t>Click icon to add picture</a:t>
            </a:r>
            <a:endParaRPr lang="en-IE" dirty="0"/>
          </a:p>
        </p:txBody>
      </p:sp>
      <p:sp>
        <p:nvSpPr>
          <p:cNvPr id="6" name="Slide Number Placeholder 5">
            <a:extLst>
              <a:ext uri="{FF2B5EF4-FFF2-40B4-BE49-F238E27FC236}">
                <a16:creationId xmlns:a16="http://schemas.microsoft.com/office/drawing/2014/main" id="{880C2FD4-3B80-FE70-83EA-C9956AF116F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20859237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age option 2">
    <p:spTree>
      <p:nvGrpSpPr>
        <p:cNvPr id="1" name=""/>
        <p:cNvGrpSpPr/>
        <p:nvPr/>
      </p:nvGrpSpPr>
      <p:grpSpPr>
        <a:xfrm>
          <a:off x="0" y="0"/>
          <a:ext cx="0" cy="0"/>
          <a:chOff x="0" y="0"/>
          <a:chExt cx="0" cy="0"/>
        </a:xfrm>
      </p:grpSpPr>
      <p:sp>
        <p:nvSpPr>
          <p:cNvPr id="4" name="Google Shape;75;p31">
            <a:extLst>
              <a:ext uri="{FF2B5EF4-FFF2-40B4-BE49-F238E27FC236}">
                <a16:creationId xmlns:a16="http://schemas.microsoft.com/office/drawing/2014/main" id="{D3CADB7B-43FA-62FF-A4B3-5E073752114C}"/>
              </a:ext>
            </a:extLst>
          </p:cNvPr>
          <p:cNvSpPr>
            <a:spLocks noGrp="1"/>
          </p:cNvSpPr>
          <p:nvPr>
            <p:ph type="pic" idx="2"/>
          </p:nvPr>
        </p:nvSpPr>
        <p:spPr>
          <a:xfrm>
            <a:off x="0" y="1981200"/>
            <a:ext cx="12192000" cy="4876799"/>
          </a:xfrm>
          <a:prstGeom prst="rect">
            <a:avLst/>
          </a:prstGeom>
          <a:solidFill>
            <a:schemeClr val="lt2"/>
          </a:solidFill>
          <a:ln>
            <a:noFill/>
          </a:ln>
        </p:spPr>
        <p:txBody>
          <a:bodyPr/>
          <a:lstStyle>
            <a:lvl1pPr marL="0" indent="0">
              <a:buNone/>
              <a:defRPr>
                <a:solidFill>
                  <a:schemeClr val="tx2"/>
                </a:solidFill>
              </a:defRPr>
            </a:lvl1pPr>
          </a:lstStyle>
          <a:p>
            <a:r>
              <a:rPr lang="en-US" dirty="0"/>
              <a:t>Click icon to add picture</a:t>
            </a:r>
            <a:endParaRPr lang="en-IE" dirty="0"/>
          </a:p>
        </p:txBody>
      </p:sp>
      <p:sp>
        <p:nvSpPr>
          <p:cNvPr id="2" name="Title 1">
            <a:extLst>
              <a:ext uri="{FF2B5EF4-FFF2-40B4-BE49-F238E27FC236}">
                <a16:creationId xmlns:a16="http://schemas.microsoft.com/office/drawing/2014/main" id="{2910E61F-C8F9-4190-1EE4-9217CF0F1D1D}"/>
              </a:ext>
            </a:extLst>
          </p:cNvPr>
          <p:cNvSpPr>
            <a:spLocks noGrp="1"/>
          </p:cNvSpPr>
          <p:nvPr>
            <p:ph type="title" hasCustomPrompt="1"/>
          </p:nvPr>
        </p:nvSpPr>
        <p:spPr>
          <a:xfrm>
            <a:off x="838200" y="1594518"/>
            <a:ext cx="10515600" cy="1068400"/>
          </a:xfrm>
          <a:solidFill>
            <a:schemeClr val="bg1"/>
          </a:solidFill>
        </p:spPr>
        <p:txBody>
          <a:bodyPr lIns="144000" tIns="144000" rIns="144000" bIns="144000" anchor="b">
            <a:noAutofit/>
          </a:bodyPr>
          <a:lstStyle>
            <a:lvl1pPr>
              <a:defRPr sz="8800"/>
            </a:lvl1pPr>
          </a:lstStyle>
          <a:p>
            <a:r>
              <a:rPr lang="en-US" dirty="0"/>
              <a:t>Click to add a title</a:t>
            </a:r>
            <a:endParaRPr lang="en-IE" dirty="0"/>
          </a:p>
        </p:txBody>
      </p:sp>
      <p:sp>
        <p:nvSpPr>
          <p:cNvPr id="6" name="Content Placeholder 14">
            <a:extLst>
              <a:ext uri="{FF2B5EF4-FFF2-40B4-BE49-F238E27FC236}">
                <a16:creationId xmlns:a16="http://schemas.microsoft.com/office/drawing/2014/main" id="{F041A8C2-E23F-3F85-E8AE-2AEEB496419A}"/>
              </a:ext>
            </a:extLst>
          </p:cNvPr>
          <p:cNvSpPr>
            <a:spLocks noGrp="1"/>
          </p:cNvSpPr>
          <p:nvPr>
            <p:ph sz="quarter" idx="11"/>
          </p:nvPr>
        </p:nvSpPr>
        <p:spPr>
          <a:xfrm>
            <a:off x="838200" y="2942564"/>
            <a:ext cx="4929188" cy="611188"/>
          </a:xfrm>
        </p:spPr>
        <p:txBody>
          <a:bodyPr/>
          <a:lstStyle>
            <a:lvl1pPr marL="0" indent="0">
              <a:buNone/>
              <a:defRPr>
                <a:solidFill>
                  <a:schemeClr val="tx2"/>
                </a:solidFill>
              </a:defRPr>
            </a:lvl1pPr>
          </a:lstStyle>
          <a:p>
            <a:pPr lvl="0"/>
            <a:r>
              <a:rPr lang="en-US" dirty="0"/>
              <a:t>Click to edit Master text styles</a:t>
            </a:r>
          </a:p>
        </p:txBody>
      </p:sp>
      <p:pic>
        <p:nvPicPr>
          <p:cNvPr id="8" name="Picture 7" descr="A red dotted line with a couple of people&#10;&#10;Description automatically generated with medium confidence" hidden="1">
            <a:extLst>
              <a:ext uri="{FF2B5EF4-FFF2-40B4-BE49-F238E27FC236}">
                <a16:creationId xmlns:a16="http://schemas.microsoft.com/office/drawing/2014/main" id="{95398073-E69B-2867-360F-504F7007FD00}"/>
              </a:ext>
            </a:extLst>
          </p:cNvPr>
          <p:cNvPicPr>
            <a:picLocks noGrp="1" noRot="1" noChangeAspect="1" noMove="1" noResize="1" noEditPoints="1" noAdjustHandles="1" noChangeArrowheads="1" noChangeShapeType="1" noCrop="1"/>
          </p:cNvPicPr>
          <p:nvPr/>
        </p:nvPicPr>
        <p:blipFill>
          <a:blip r:embed="rId2">
            <a:alphaModFix amt="20000"/>
          </a:blip>
          <a:stretch>
            <a:fillRect/>
          </a:stretch>
        </p:blipFill>
        <p:spPr>
          <a:xfrm>
            <a:off x="0" y="0"/>
            <a:ext cx="12192000" cy="6858000"/>
          </a:xfrm>
          <a:prstGeom prst="rect">
            <a:avLst/>
          </a:prstGeom>
        </p:spPr>
      </p:pic>
      <p:pic>
        <p:nvPicPr>
          <p:cNvPr id="3" name="Picture 2" descr="A red dotted line with a couple of people&#10;&#10;Description automatically generated with medium confidence" hidden="1">
            <a:extLst>
              <a:ext uri="{FF2B5EF4-FFF2-40B4-BE49-F238E27FC236}">
                <a16:creationId xmlns:a16="http://schemas.microsoft.com/office/drawing/2014/main" id="{6437CF6F-3079-899D-F025-61C0BCD596A4}"/>
              </a:ext>
            </a:extLst>
          </p:cNvPr>
          <p:cNvPicPr/>
          <p:nvPr userDrawn="1"/>
        </p:nvPicPr>
        <p:blipFill>
          <a:blip r:embed="rId2">
            <a:alphaModFix amt="20000"/>
          </a:blip>
          <a:stretch>
            <a:fillRect/>
          </a:stretch>
        </p:blipFill>
        <p:spPr>
          <a:xfrm>
            <a:off x="0" y="0"/>
            <a:ext cx="12192000" cy="6858000"/>
          </a:xfrm>
          <a:prstGeom prst="rect">
            <a:avLst/>
          </a:prstGeom>
        </p:spPr>
      </p:pic>
      <p:pic>
        <p:nvPicPr>
          <p:cNvPr id="5" name="Picture 4" descr="European Commission">
            <a:extLst>
              <a:ext uri="{FF2B5EF4-FFF2-40B4-BE49-F238E27FC236}">
                <a16:creationId xmlns:a16="http://schemas.microsoft.com/office/drawing/2014/main" id="{97034CB8-2B4A-3519-77AF-1512D68F2797}"/>
              </a:ext>
            </a:extLst>
          </p:cNvPr>
          <p:cNvPicPr/>
          <p:nvPr userDrawn="1"/>
        </p:nvPicPr>
        <p:blipFill>
          <a:blip r:embed="rId3"/>
          <a:srcRect/>
          <a:stretch/>
        </p:blipFill>
        <p:spPr>
          <a:xfrm>
            <a:off x="170664" y="174518"/>
            <a:ext cx="2544024" cy="915848"/>
          </a:xfrm>
          <a:prstGeom prst="rect">
            <a:avLst/>
          </a:prstGeom>
          <a:noFill/>
        </p:spPr>
      </p:pic>
    </p:spTree>
    <p:extLst>
      <p:ext uri="{BB962C8B-B14F-4D97-AF65-F5344CB8AC3E}">
        <p14:creationId xmlns:p14="http://schemas.microsoft.com/office/powerpoint/2010/main" val="363959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text and 4 images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lstStyle>
            <a:lvl1pPr>
              <a:defRPr>
                <a:solidFill>
                  <a:schemeClr val="bg2"/>
                </a:solidFill>
              </a:defRPr>
            </a:lvl1pPr>
          </a:lstStyle>
          <a:p>
            <a:r>
              <a:rPr lang="en-US" dirty="0"/>
              <a:t>Click to edit Master title style</a:t>
            </a:r>
            <a:endParaRPr lang="en-IE" dirty="0"/>
          </a:p>
        </p:txBody>
      </p:sp>
      <p:sp>
        <p:nvSpPr>
          <p:cNvPr id="3" name="Google Shape;91;p33">
            <a:extLst>
              <a:ext uri="{FF2B5EF4-FFF2-40B4-BE49-F238E27FC236}">
                <a16:creationId xmlns:a16="http://schemas.microsoft.com/office/drawing/2014/main" id="{A9F38C94-2545-ED67-4909-C5A475FCF803}"/>
              </a:ext>
            </a:extLst>
          </p:cNvPr>
          <p:cNvSpPr>
            <a:spLocks noGrp="1"/>
          </p:cNvSpPr>
          <p:nvPr>
            <p:ph type="pic" idx="2"/>
          </p:nvPr>
        </p:nvSpPr>
        <p:spPr>
          <a:xfrm>
            <a:off x="3538332" y="2197664"/>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dirty="0"/>
              <a:t>Click icon to add picture</a:t>
            </a:r>
            <a:endParaRPr lang="en-IE" dirty="0"/>
          </a:p>
        </p:txBody>
      </p:sp>
      <p:sp>
        <p:nvSpPr>
          <p:cNvPr id="10" name="Google Shape;95;p33">
            <a:extLst>
              <a:ext uri="{FF2B5EF4-FFF2-40B4-BE49-F238E27FC236}">
                <a16:creationId xmlns:a16="http://schemas.microsoft.com/office/drawing/2014/main" id="{45EC68E1-18F5-04CB-00B3-F8948F3B4F18}"/>
              </a:ext>
            </a:extLst>
          </p:cNvPr>
          <p:cNvSpPr>
            <a:spLocks noGrp="1"/>
          </p:cNvSpPr>
          <p:nvPr>
            <p:ph type="pic" idx="5"/>
          </p:nvPr>
        </p:nvSpPr>
        <p:spPr>
          <a:xfrm>
            <a:off x="6161035" y="2197663"/>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dirty="0"/>
              <a:t>Click icon to add picture</a:t>
            </a:r>
            <a:endParaRPr lang="en-IE" dirty="0"/>
          </a:p>
        </p:txBody>
      </p:sp>
      <p:sp>
        <p:nvSpPr>
          <p:cNvPr id="13" name="Text Placeholder 12">
            <a:extLst>
              <a:ext uri="{FF2B5EF4-FFF2-40B4-BE49-F238E27FC236}">
                <a16:creationId xmlns:a16="http://schemas.microsoft.com/office/drawing/2014/main" id="{00A4763F-1C9A-B628-1609-DA5C75C90FC9}"/>
              </a:ext>
            </a:extLst>
          </p:cNvPr>
          <p:cNvSpPr>
            <a:spLocks noGrp="1"/>
          </p:cNvSpPr>
          <p:nvPr>
            <p:ph type="body" sz="quarter" idx="10"/>
          </p:nvPr>
        </p:nvSpPr>
        <p:spPr>
          <a:xfrm>
            <a:off x="8802758" y="2197100"/>
            <a:ext cx="2519363" cy="1638300"/>
          </a:xfrm>
        </p:spPr>
        <p:txBody>
          <a:bodyPr/>
          <a:lstStyle>
            <a:lvl1pPr marL="0" indent="0">
              <a:buNone/>
              <a:defRPr>
                <a:solidFill>
                  <a:schemeClr val="bg1"/>
                </a:solidFill>
              </a:defRPr>
            </a:lvl1pPr>
            <a:lvl2pPr marL="457200" indent="0">
              <a:buNone/>
              <a:defRPr/>
            </a:lvl2pPr>
          </a:lstStyle>
          <a:p>
            <a:pPr lvl="0"/>
            <a:r>
              <a:rPr lang="en-US" dirty="0"/>
              <a:t>Click to edit Master text styles</a:t>
            </a:r>
          </a:p>
          <a:p>
            <a:pPr lvl="1"/>
            <a:r>
              <a:rPr lang="en-US" dirty="0" err="1"/>
              <a:t>cond</a:t>
            </a:r>
            <a:r>
              <a:rPr lang="en-US" dirty="0"/>
              <a:t> level</a:t>
            </a:r>
          </a:p>
        </p:txBody>
      </p:sp>
      <p:sp>
        <p:nvSpPr>
          <p:cNvPr id="15" name="Google Shape;91;p33">
            <a:extLst>
              <a:ext uri="{FF2B5EF4-FFF2-40B4-BE49-F238E27FC236}">
                <a16:creationId xmlns:a16="http://schemas.microsoft.com/office/drawing/2014/main" id="{0AB5F208-A96D-CEBC-874F-7B719FD86FEB}"/>
              </a:ext>
            </a:extLst>
          </p:cNvPr>
          <p:cNvSpPr>
            <a:spLocks noGrp="1"/>
          </p:cNvSpPr>
          <p:nvPr>
            <p:ph type="pic" idx="11"/>
          </p:nvPr>
        </p:nvSpPr>
        <p:spPr>
          <a:xfrm>
            <a:off x="3538332" y="4031391"/>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dirty="0"/>
              <a:t>Click icon to add picture</a:t>
            </a:r>
            <a:endParaRPr lang="en-IE" dirty="0"/>
          </a:p>
        </p:txBody>
      </p:sp>
      <p:sp>
        <p:nvSpPr>
          <p:cNvPr id="17" name="Google Shape;95;p33">
            <a:extLst>
              <a:ext uri="{FF2B5EF4-FFF2-40B4-BE49-F238E27FC236}">
                <a16:creationId xmlns:a16="http://schemas.microsoft.com/office/drawing/2014/main" id="{0AC28D44-5B34-89F9-D8AB-62E99E380E36}"/>
              </a:ext>
            </a:extLst>
          </p:cNvPr>
          <p:cNvSpPr>
            <a:spLocks noGrp="1"/>
          </p:cNvSpPr>
          <p:nvPr>
            <p:ph type="pic" idx="13"/>
          </p:nvPr>
        </p:nvSpPr>
        <p:spPr>
          <a:xfrm>
            <a:off x="6161035" y="4031390"/>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dirty="0"/>
              <a:t>Click icon to add picture</a:t>
            </a:r>
            <a:endParaRPr lang="en-IE" dirty="0"/>
          </a:p>
        </p:txBody>
      </p:sp>
      <p:sp>
        <p:nvSpPr>
          <p:cNvPr id="18" name="Text Placeholder 12">
            <a:extLst>
              <a:ext uri="{FF2B5EF4-FFF2-40B4-BE49-F238E27FC236}">
                <a16:creationId xmlns:a16="http://schemas.microsoft.com/office/drawing/2014/main" id="{14095A4F-385F-CF4A-5E10-E3628D85F6C8}"/>
              </a:ext>
            </a:extLst>
          </p:cNvPr>
          <p:cNvSpPr>
            <a:spLocks noGrp="1"/>
          </p:cNvSpPr>
          <p:nvPr>
            <p:ph type="body" sz="quarter" idx="14"/>
          </p:nvPr>
        </p:nvSpPr>
        <p:spPr>
          <a:xfrm>
            <a:off x="8802758" y="4030827"/>
            <a:ext cx="2519363" cy="1638300"/>
          </a:xfrm>
        </p:spPr>
        <p:txBody>
          <a:bodyPr/>
          <a:lstStyle>
            <a:lvl1pPr marL="0" indent="0">
              <a:buNone/>
              <a:defRPr>
                <a:solidFill>
                  <a:schemeClr val="bg1"/>
                </a:solidFill>
              </a:defRPr>
            </a:lvl1pPr>
            <a:lvl2pPr marL="457200" indent="0">
              <a:buNone/>
              <a:defRPr/>
            </a:lvl2pPr>
          </a:lstStyle>
          <a:p>
            <a:pPr lvl="0"/>
            <a:r>
              <a:rPr lang="en-US" dirty="0"/>
              <a:t>Click to edit Master text styles</a:t>
            </a:r>
          </a:p>
          <a:p>
            <a:pPr lvl="1"/>
            <a:r>
              <a:rPr lang="en-US" dirty="0"/>
              <a:t>Second level</a:t>
            </a:r>
          </a:p>
        </p:txBody>
      </p:sp>
      <p:sp>
        <p:nvSpPr>
          <p:cNvPr id="4" name="Text Placeholder 12">
            <a:extLst>
              <a:ext uri="{FF2B5EF4-FFF2-40B4-BE49-F238E27FC236}">
                <a16:creationId xmlns:a16="http://schemas.microsoft.com/office/drawing/2014/main" id="{092A6C90-A6CE-C107-4350-7906F5FDD7FC}"/>
              </a:ext>
            </a:extLst>
          </p:cNvPr>
          <p:cNvSpPr>
            <a:spLocks noGrp="1"/>
          </p:cNvSpPr>
          <p:nvPr>
            <p:ph type="body" sz="quarter" idx="15"/>
          </p:nvPr>
        </p:nvSpPr>
        <p:spPr>
          <a:xfrm>
            <a:off x="838839" y="2197100"/>
            <a:ext cx="2519363" cy="1638300"/>
          </a:xfrm>
        </p:spPr>
        <p:txBody>
          <a:bodyPr/>
          <a:lstStyle>
            <a:lvl1pPr marL="0" indent="0">
              <a:buNone/>
              <a:defRPr>
                <a:solidFill>
                  <a:schemeClr val="bg1"/>
                </a:solidFill>
              </a:defRPr>
            </a:lvl1pPr>
            <a:lvl2pPr marL="457200" indent="0">
              <a:buNone/>
              <a:defRPr/>
            </a:lvl2pPr>
          </a:lstStyle>
          <a:p>
            <a:pPr lvl="0"/>
            <a:r>
              <a:rPr lang="en-US" dirty="0"/>
              <a:t>Click to edit Master text styles</a:t>
            </a:r>
          </a:p>
          <a:p>
            <a:pPr lvl="1"/>
            <a:r>
              <a:rPr lang="en-US" dirty="0"/>
              <a:t>Second level</a:t>
            </a:r>
          </a:p>
        </p:txBody>
      </p:sp>
      <p:sp>
        <p:nvSpPr>
          <p:cNvPr id="6" name="Text Placeholder 12">
            <a:extLst>
              <a:ext uri="{FF2B5EF4-FFF2-40B4-BE49-F238E27FC236}">
                <a16:creationId xmlns:a16="http://schemas.microsoft.com/office/drawing/2014/main" id="{FA45C4F8-1803-A72B-10DF-5927ABF6E406}"/>
              </a:ext>
            </a:extLst>
          </p:cNvPr>
          <p:cNvSpPr>
            <a:spLocks noGrp="1"/>
          </p:cNvSpPr>
          <p:nvPr>
            <p:ph type="body" sz="quarter" idx="16"/>
          </p:nvPr>
        </p:nvSpPr>
        <p:spPr>
          <a:xfrm>
            <a:off x="838839" y="4030827"/>
            <a:ext cx="2519363" cy="1638300"/>
          </a:xfrm>
        </p:spPr>
        <p:txBody>
          <a:bodyPr/>
          <a:lstStyle>
            <a:lvl1pPr marL="0" indent="0">
              <a:buNone/>
              <a:defRPr>
                <a:solidFill>
                  <a:schemeClr val="bg1"/>
                </a:solidFill>
              </a:defRPr>
            </a:lvl1pPr>
            <a:lvl2pPr marL="457200" indent="0">
              <a:buNone/>
              <a:defRPr/>
            </a:lvl2pPr>
          </a:lstStyle>
          <a:p>
            <a:pPr lvl="0"/>
            <a:r>
              <a:rPr lang="en-US" dirty="0"/>
              <a:t>Click to edit Master text styles</a:t>
            </a:r>
          </a:p>
          <a:p>
            <a:pPr lvl="1"/>
            <a:r>
              <a:rPr lang="en-US" dirty="0"/>
              <a:t>Second level</a:t>
            </a:r>
          </a:p>
        </p:txBody>
      </p:sp>
      <p:sp>
        <p:nvSpPr>
          <p:cNvPr id="8" name="Slide Number Placeholder 5">
            <a:extLst>
              <a:ext uri="{FF2B5EF4-FFF2-40B4-BE49-F238E27FC236}">
                <a16:creationId xmlns:a16="http://schemas.microsoft.com/office/drawing/2014/main" id="{8F9C7B51-3F16-5ABF-3BE2-AA17BD10DB6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350472760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dirty="0"/>
              <a:t>Click icon to add picture</a:t>
            </a:r>
            <a:endParaRPr lang="en-IE" dirty="0"/>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3766457" y="589047"/>
            <a:ext cx="7587343" cy="717240"/>
          </a:xfrm>
          <a:solidFill>
            <a:schemeClr val="bg1"/>
          </a:solidFill>
        </p:spPr>
        <p:txBody>
          <a:bodyPr>
            <a:noAutofit/>
          </a:bodyPr>
          <a:lstStyle>
            <a:lvl1pPr>
              <a:defRPr sz="4400"/>
            </a:lvl1pPr>
          </a:lstStyle>
          <a:p>
            <a:r>
              <a:rPr lang="en-US" dirty="0"/>
              <a:t>Click to edit Master title style</a:t>
            </a:r>
            <a:endParaRPr lang="en-IE" dirty="0"/>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3766457" y="1895333"/>
            <a:ext cx="7587342" cy="3845577"/>
          </a:xfrm>
          <a:solidFill>
            <a:schemeClr val="bg1"/>
          </a:solidFill>
        </p:spPr>
        <p:txBody>
          <a:bodyPr>
            <a:noAutofit/>
          </a:bodyPr>
          <a:lstStyle>
            <a:lvl1pPr>
              <a:defRPr sz="2000"/>
            </a:lvl1pPr>
          </a:lstStyle>
          <a:p>
            <a:pPr lvl="0"/>
            <a:r>
              <a:rPr lang="en-US" dirty="0"/>
              <a:t>Click to edit Master text styles</a:t>
            </a:r>
          </a:p>
        </p:txBody>
      </p:sp>
    </p:spTree>
    <p:extLst>
      <p:ext uri="{BB962C8B-B14F-4D97-AF65-F5344CB8AC3E}">
        <p14:creationId xmlns:p14="http://schemas.microsoft.com/office/powerpoint/2010/main" val="1415917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big photo coloured title 1">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dirty="0"/>
              <a:t>Click icon to add picture</a:t>
            </a:r>
            <a:endParaRPr lang="en-IE" dirty="0"/>
          </a:p>
        </p:txBody>
      </p:sp>
      <p:sp>
        <p:nvSpPr>
          <p:cNvPr id="6" name="Content Placeholder 2">
            <a:extLst>
              <a:ext uri="{FF2B5EF4-FFF2-40B4-BE49-F238E27FC236}">
                <a16:creationId xmlns:a16="http://schemas.microsoft.com/office/drawing/2014/main" id="{E2F83483-47D9-4712-A8D7-6CBF61775821}"/>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dirty="0"/>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7"/>
            <a:ext cx="5138057" cy="717240"/>
          </a:xfrm>
          <a:solidFill>
            <a:schemeClr val="bg1"/>
          </a:solidFill>
        </p:spPr>
        <p:txBody>
          <a:bodyPr lIns="72000" tIns="72000" rIns="72000" bIns="72000">
            <a:noAutofit/>
          </a:bodyPr>
          <a:lstStyle>
            <a:lvl1pPr>
              <a:defRPr sz="4400">
                <a:solidFill>
                  <a:schemeClr val="bg1"/>
                </a:solidFill>
                <a:highlight>
                  <a:srgbClr val="003399"/>
                </a:highlight>
              </a:defRPr>
            </a:lvl1pPr>
          </a:lstStyle>
          <a:p>
            <a:r>
              <a:rPr lang="en-US" dirty="0"/>
              <a:t>Click to edit Master title style</a:t>
            </a:r>
            <a:endParaRPr lang="en-IE" dirty="0"/>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solidFill>
            <a:schemeClr val="bg1"/>
          </a:solidFill>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3772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big photo coloured titl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F035CA-6728-7746-C9FC-81382094BF06}"/>
              </a:ext>
            </a:extLst>
          </p:cNvPr>
          <p:cNvSpPr/>
          <p:nvPr/>
        </p:nvSpPr>
        <p:spPr>
          <a:xfrm>
            <a:off x="5388429" y="0"/>
            <a:ext cx="6803571" cy="685799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dirty="0"/>
              <a:t>Click icon to add picture</a:t>
            </a:r>
            <a:endParaRPr lang="en-IE" dirty="0"/>
          </a:p>
        </p:txBody>
      </p:sp>
      <p:sp>
        <p:nvSpPr>
          <p:cNvPr id="8" name="Content Placeholder 2">
            <a:extLst>
              <a:ext uri="{FF2B5EF4-FFF2-40B4-BE49-F238E27FC236}">
                <a16:creationId xmlns:a16="http://schemas.microsoft.com/office/drawing/2014/main" id="{4DE701F0-97E6-7792-DA18-AD6E08BC874A}"/>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dirty="0"/>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6"/>
            <a:ext cx="5138057" cy="1000267"/>
          </a:xfrm>
          <a:noFill/>
        </p:spPr>
        <p:txBody>
          <a:bodyPr lIns="72000" tIns="72000" rIns="72000" bIns="72000">
            <a:noAutofit/>
          </a:bodyPr>
          <a:lstStyle>
            <a:lvl1pPr>
              <a:defRPr sz="4400">
                <a:solidFill>
                  <a:schemeClr val="tx2"/>
                </a:solidFill>
                <a:highlight>
                  <a:srgbClr val="FFD34E"/>
                </a:highlight>
              </a:defRPr>
            </a:lvl1pPr>
          </a:lstStyle>
          <a:p>
            <a:r>
              <a:rPr lang="en-US" dirty="0"/>
              <a:t>Click to edit Master title style</a:t>
            </a:r>
            <a:endParaRPr lang="en-IE" dirty="0"/>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noFill/>
        </p:spPr>
        <p:txBody>
          <a:bodyPr>
            <a:noAutofit/>
          </a:bodyPr>
          <a:lstStyle>
            <a:lvl1pPr marL="0" indent="0">
              <a:buClr>
                <a:schemeClr val="bg1"/>
              </a:buClr>
              <a:buSzPct val="150000"/>
              <a:buFont typeface="Arial" panose="020B0604020202020204" pitchFamily="34" charset="0"/>
              <a:buNone/>
              <a:defRPr sz="2000">
                <a:solidFill>
                  <a:schemeClr val="bg1"/>
                </a:solidFill>
              </a:defRPr>
            </a:lvl1pPr>
          </a:lstStyle>
          <a:p>
            <a:pPr lvl="0"/>
            <a:r>
              <a:rPr lang="en-US" dirty="0"/>
              <a:t>Click to edit Master text styles</a:t>
            </a:r>
          </a:p>
        </p:txBody>
      </p:sp>
      <p:pic>
        <p:nvPicPr>
          <p:cNvPr id="6" name="Picture 5" descr="A blue flag with yellow stars and stripes&#10;&#10;Description automatically generated">
            <a:extLst>
              <a:ext uri="{FF2B5EF4-FFF2-40B4-BE49-F238E27FC236}">
                <a16:creationId xmlns:a16="http://schemas.microsoft.com/office/drawing/2014/main" id="{F07C9B7E-A9F7-E74E-8B7F-3BB737CA3989}"/>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B7786630-3DC2-B1C3-65DD-397E44619752}"/>
              </a:ext>
            </a:extLst>
          </p:cNvPr>
          <p:cNvPicPr>
            <a:picLocks noChangeAspect="1"/>
          </p:cNvPicPr>
          <p:nvPr userDrawn="1"/>
        </p:nvPicPr>
        <p:blipFill>
          <a:blip r:embed="rId2"/>
          <a:stretch>
            <a:fillRect/>
          </a:stretch>
        </p:blipFill>
        <p:spPr>
          <a:xfrm>
            <a:off x="10725768" y="5901016"/>
            <a:ext cx="1257867" cy="763200"/>
          </a:xfrm>
          <a:prstGeom prst="rect">
            <a:avLst/>
          </a:prstGeom>
        </p:spPr>
      </p:pic>
    </p:spTree>
    <p:extLst>
      <p:ext uri="{BB962C8B-B14F-4D97-AF65-F5344CB8AC3E}">
        <p14:creationId xmlns:p14="http://schemas.microsoft.com/office/powerpoint/2010/main" val="2545207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in 2 columns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7773642" y="0"/>
            <a:ext cx="4418358"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dirty="0"/>
              <a:t>Click icon to add picture</a:t>
            </a:r>
            <a:endParaRPr lang="en-IE" dirty="0"/>
          </a:p>
        </p:txBody>
      </p:sp>
      <p:sp>
        <p:nvSpPr>
          <p:cNvPr id="9" name="Title 1">
            <a:extLst>
              <a:ext uri="{FF2B5EF4-FFF2-40B4-BE49-F238E27FC236}">
                <a16:creationId xmlns:a16="http://schemas.microsoft.com/office/drawing/2014/main" id="{278936A4-CDCB-C345-F71F-92F2A35F2AF4}"/>
              </a:ext>
            </a:extLst>
          </p:cNvPr>
          <p:cNvSpPr>
            <a:spLocks noGrp="1"/>
          </p:cNvSpPr>
          <p:nvPr>
            <p:ph type="title"/>
          </p:nvPr>
        </p:nvSpPr>
        <p:spPr>
          <a:xfrm>
            <a:off x="838200" y="461067"/>
            <a:ext cx="7915275" cy="717240"/>
          </a:xfrm>
          <a:solidFill>
            <a:schemeClr val="bg1"/>
          </a:solidFill>
        </p:spPr>
        <p:txBody>
          <a:bodyPr>
            <a:noAutofit/>
          </a:bodyPr>
          <a:lstStyle>
            <a:lvl1pPr>
              <a:defRPr sz="4400"/>
            </a:lvl1pPr>
          </a:lstStyle>
          <a:p>
            <a:r>
              <a:rPr lang="en-US" dirty="0"/>
              <a:t>Click to edit Master title style</a:t>
            </a:r>
            <a:endParaRPr lang="en-IE" dirty="0"/>
          </a:p>
        </p:txBody>
      </p:sp>
      <p:sp>
        <p:nvSpPr>
          <p:cNvPr id="6" name="Content Placeholder 2">
            <a:extLst>
              <a:ext uri="{FF2B5EF4-FFF2-40B4-BE49-F238E27FC236}">
                <a16:creationId xmlns:a16="http://schemas.microsoft.com/office/drawing/2014/main" id="{BFE590DB-1C31-60F0-D6F8-A1706796115D}"/>
              </a:ext>
            </a:extLst>
          </p:cNvPr>
          <p:cNvSpPr>
            <a:spLocks noGrp="1"/>
          </p:cNvSpPr>
          <p:nvPr>
            <p:ph sz="half" idx="13"/>
          </p:nvPr>
        </p:nvSpPr>
        <p:spPr>
          <a:xfrm>
            <a:off x="838200" y="1833753"/>
            <a:ext cx="2974761" cy="3638550"/>
          </a:xfrm>
          <a:noFill/>
        </p:spPr>
        <p:txBody>
          <a:bodyPr>
            <a:noAutofit/>
          </a:bodyPr>
          <a:lstStyle>
            <a:lvl1pPr marL="0" indent="0">
              <a:buNone/>
              <a:defRPr sz="2000">
                <a:solidFill>
                  <a:schemeClr val="tx1"/>
                </a:solidFill>
              </a:defRPr>
            </a:lvl1pPr>
          </a:lstStyle>
          <a:p>
            <a:pPr lvl="0"/>
            <a:r>
              <a:rPr lang="en-US" dirty="0"/>
              <a:t>Click to edit Master text styles</a:t>
            </a:r>
          </a:p>
        </p:txBody>
      </p:sp>
      <p:sp>
        <p:nvSpPr>
          <p:cNvPr id="4" name="Content Placeholder 2">
            <a:extLst>
              <a:ext uri="{FF2B5EF4-FFF2-40B4-BE49-F238E27FC236}">
                <a16:creationId xmlns:a16="http://schemas.microsoft.com/office/drawing/2014/main" id="{094C5D68-6EAE-4A7A-7185-241C6CF3B9BB}"/>
              </a:ext>
            </a:extLst>
          </p:cNvPr>
          <p:cNvSpPr>
            <a:spLocks noGrp="1"/>
          </p:cNvSpPr>
          <p:nvPr>
            <p:ph sz="half" idx="12"/>
          </p:nvPr>
        </p:nvSpPr>
        <p:spPr>
          <a:xfrm>
            <a:off x="4305921" y="1833753"/>
            <a:ext cx="2974761" cy="3638550"/>
          </a:xfrm>
          <a:noFill/>
        </p:spPr>
        <p:txBody>
          <a:bodyPr>
            <a:noAutofit/>
          </a:bodyPr>
          <a:lstStyle>
            <a:lvl1pPr marL="0" indent="0">
              <a:buNone/>
              <a:defRPr sz="2000">
                <a:solidFill>
                  <a:schemeClr val="tx1"/>
                </a:solidFill>
              </a:defRPr>
            </a:lvl1pPr>
          </a:lstStyle>
          <a:p>
            <a:pPr lvl="0"/>
            <a:r>
              <a:rPr lang="en-US" dirty="0"/>
              <a:t>Click to edit Master text styles</a:t>
            </a:r>
          </a:p>
        </p:txBody>
      </p:sp>
      <p:pic>
        <p:nvPicPr>
          <p:cNvPr id="2" name="Picture 1" descr="A blue flag with yellow stars&#10;&#10;Description automatically generated">
            <a:extLst>
              <a:ext uri="{FF2B5EF4-FFF2-40B4-BE49-F238E27FC236}">
                <a16:creationId xmlns:a16="http://schemas.microsoft.com/office/drawing/2014/main" id="{901A7271-B7CF-4C49-1423-D7CA7ECEF27B}"/>
              </a:ext>
            </a:extLst>
          </p:cNvPr>
          <p:cNvPicPr>
            <a:picLocks noChangeAspect="1"/>
          </p:cNvPicPr>
          <p:nvPr/>
        </p:nvPicPr>
        <p:blipFill>
          <a:blip r:embed="rId2"/>
          <a:stretch>
            <a:fillRect/>
          </a:stretch>
        </p:blipFill>
        <p:spPr>
          <a:xfrm>
            <a:off x="10725768" y="5901016"/>
            <a:ext cx="1256063" cy="762106"/>
          </a:xfrm>
          <a:prstGeom prst="rect">
            <a:avLst/>
          </a:prstGeom>
        </p:spPr>
      </p:pic>
      <p:pic>
        <p:nvPicPr>
          <p:cNvPr id="5" name="Picture 4" descr="A blue flag with yellow stars&#10;&#10;Description automatically generated">
            <a:extLst>
              <a:ext uri="{FF2B5EF4-FFF2-40B4-BE49-F238E27FC236}">
                <a16:creationId xmlns:a16="http://schemas.microsoft.com/office/drawing/2014/main" id="{C0DCEE1B-27AC-37B6-7683-71F823E43E96}"/>
              </a:ext>
            </a:extLst>
          </p:cNvPr>
          <p:cNvPicPr>
            <a:picLocks noChangeAspect="1"/>
          </p:cNvPicPr>
          <p:nvPr userDrawn="1"/>
        </p:nvPicPr>
        <p:blipFill>
          <a:blip r:embed="rId2"/>
          <a:stretch>
            <a:fillRect/>
          </a:stretch>
        </p:blipFill>
        <p:spPr>
          <a:xfrm>
            <a:off x="10725768" y="5901016"/>
            <a:ext cx="1256063" cy="762106"/>
          </a:xfrm>
          <a:prstGeom prst="rect">
            <a:avLst/>
          </a:prstGeom>
        </p:spPr>
      </p:pic>
      <p:sp>
        <p:nvSpPr>
          <p:cNvPr id="7" name="Slide Number Placeholder 5">
            <a:extLst>
              <a:ext uri="{FF2B5EF4-FFF2-40B4-BE49-F238E27FC236}">
                <a16:creationId xmlns:a16="http://schemas.microsoft.com/office/drawing/2014/main" id="{6397D846-EECB-7092-C88A-21E2250BDEB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4255953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hotos and three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dirty="0"/>
              <a:t>Click to edit Master title style</a:t>
            </a:r>
            <a:endParaRPr lang="en-IE" dirty="0"/>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dirty="0"/>
              <a:t>Click icon to add picture</a:t>
            </a:r>
            <a:endParaRPr lang="en-IE" dirty="0"/>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p:spPr>
        <p:txBody>
          <a:bodyPr>
            <a:noAutofit/>
          </a:bodyPr>
          <a:lstStyle>
            <a:lvl1pPr marL="0" indent="0">
              <a:buNone/>
              <a:defRPr/>
            </a:lvl1pPr>
          </a:lstStyle>
          <a:p>
            <a:pPr lvl="0"/>
            <a:r>
              <a:rPr lang="en-US" dirty="0"/>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dirty="0"/>
              <a:t>Click icon to add picture</a:t>
            </a:r>
            <a:endParaRPr lang="en-IE" dirty="0"/>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p:spPr>
        <p:txBody>
          <a:bodyPr>
            <a:noAutofit/>
          </a:bodyPr>
          <a:lstStyle>
            <a:lvl1pPr marL="0" indent="0">
              <a:buNone/>
              <a:defRPr/>
            </a:lvl1pPr>
          </a:lstStyle>
          <a:p>
            <a:pPr lvl="0"/>
            <a:r>
              <a:rPr lang="en-US" dirty="0"/>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dirty="0"/>
              <a:t>Click icon to add picture</a:t>
            </a:r>
            <a:endParaRPr lang="en-IE" dirty="0"/>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p:spPr>
        <p:txBody>
          <a:bodyPr>
            <a:noAutofit/>
          </a:bodyPr>
          <a:lstStyle>
            <a:lvl1pPr marL="0" indent="0">
              <a:buNone/>
              <a:defRPr/>
            </a:lvl1pPr>
          </a:lstStyle>
          <a:p>
            <a:pPr lvl="0"/>
            <a:r>
              <a:rPr lang="en-US" dirty="0"/>
              <a:t>Click to edit Master text styles</a:t>
            </a:r>
          </a:p>
        </p:txBody>
      </p:sp>
      <p:sp>
        <p:nvSpPr>
          <p:cNvPr id="2" name="Slide Number Placeholder 5">
            <a:extLst>
              <a:ext uri="{FF2B5EF4-FFF2-40B4-BE49-F238E27FC236}">
                <a16:creationId xmlns:a16="http://schemas.microsoft.com/office/drawing/2014/main" id="{3314E959-31F1-870D-FAE7-99D8E633302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528489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hotos and three coloured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dirty="0"/>
              <a:t>Click to edit Master title style</a:t>
            </a:r>
            <a:endParaRPr lang="en-IE" dirty="0"/>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dirty="0"/>
              <a:t>Click icon to add picture</a:t>
            </a:r>
            <a:endParaRPr lang="en-IE" dirty="0"/>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a:solidFill>
            <a:schemeClr val="tx2"/>
          </a:solidFill>
        </p:spPr>
        <p:txBody>
          <a:bodyPr>
            <a:noAutofit/>
          </a:bodyPr>
          <a:lstStyle>
            <a:lvl1pPr marL="0" indent="0">
              <a:buNone/>
              <a:defRPr>
                <a:solidFill>
                  <a:schemeClr val="bg1"/>
                </a:solidFill>
              </a:defRPr>
            </a:lvl1pPr>
          </a:lstStyle>
          <a:p>
            <a:pPr lvl="0"/>
            <a:r>
              <a:rPr lang="en-US" dirty="0"/>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dirty="0"/>
              <a:t>Click icon to add picture</a:t>
            </a:r>
            <a:endParaRPr lang="en-IE" dirty="0"/>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a:solidFill>
            <a:schemeClr val="tx2"/>
          </a:solidFill>
        </p:spPr>
        <p:txBody>
          <a:bodyPr>
            <a:noAutofit/>
          </a:bodyPr>
          <a:lstStyle>
            <a:lvl1pPr marL="0" indent="0">
              <a:buNone/>
              <a:defRPr>
                <a:solidFill>
                  <a:schemeClr val="bg1"/>
                </a:solidFill>
              </a:defRPr>
            </a:lvl1pPr>
          </a:lstStyle>
          <a:p>
            <a:pPr lvl="0"/>
            <a:r>
              <a:rPr lang="en-US" dirty="0"/>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dirty="0"/>
              <a:t>Click icon to add picture</a:t>
            </a:r>
            <a:endParaRPr lang="en-IE" dirty="0"/>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a:solidFill>
            <a:schemeClr val="tx2"/>
          </a:solidFill>
        </p:spPr>
        <p:txBody>
          <a:bodyPr>
            <a:noAutofit/>
          </a:bodyPr>
          <a:lstStyle>
            <a:lvl1pPr marL="0" indent="0">
              <a:buNone/>
              <a:defRPr>
                <a:solidFill>
                  <a:schemeClr val="bg1"/>
                </a:solidFill>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0E52517C-B46F-A98F-0643-A97107DEC7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20218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a coloured text box">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C1291-4A16-4E7F-D6F2-0662C6CCE1C1}"/>
              </a:ext>
            </a:extLst>
          </p:cNvPr>
          <p:cNvSpPr>
            <a:spLocks noGrp="1"/>
          </p:cNvSpPr>
          <p:nvPr>
            <p:ph type="title"/>
          </p:nvPr>
        </p:nvSpPr>
        <p:spPr>
          <a:xfrm>
            <a:off x="838200" y="365126"/>
            <a:ext cx="10515600" cy="816904"/>
          </a:xfrm>
        </p:spPr>
        <p:txBody>
          <a:bodyPr>
            <a:noAutofit/>
          </a:bodyPr>
          <a:lstStyle>
            <a:lvl1pPr>
              <a:defRPr/>
            </a:lvl1pPr>
          </a:lstStyle>
          <a:p>
            <a:r>
              <a:rPr lang="en-US" dirty="0"/>
              <a:t>Click to edit Master title style</a:t>
            </a:r>
            <a:endParaRPr lang="en-IE" dirty="0"/>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38200" y="1706136"/>
            <a:ext cx="4840275" cy="346317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dirty="0"/>
              <a:t>Click icon to add picture</a:t>
            </a:r>
            <a:endParaRPr lang="en-IE" dirty="0"/>
          </a:p>
        </p:txBody>
      </p:sp>
      <p:sp>
        <p:nvSpPr>
          <p:cNvPr id="8" name="Content Placeholder 2">
            <a:extLst>
              <a:ext uri="{FF2B5EF4-FFF2-40B4-BE49-F238E27FC236}">
                <a16:creationId xmlns:a16="http://schemas.microsoft.com/office/drawing/2014/main" id="{621CCFCC-12CB-E276-21C2-DAA2C8D36EC9}"/>
              </a:ext>
            </a:extLst>
          </p:cNvPr>
          <p:cNvSpPr>
            <a:spLocks noGrp="1"/>
          </p:cNvSpPr>
          <p:nvPr>
            <p:ph sz="half" idx="19"/>
          </p:nvPr>
        </p:nvSpPr>
        <p:spPr>
          <a:xfrm>
            <a:off x="6393779" y="1706137"/>
            <a:ext cx="4960021" cy="3463178"/>
          </a:xfrm>
          <a:solidFill>
            <a:schemeClr val="tx2"/>
          </a:solidFill>
        </p:spPr>
        <p:txBody>
          <a:bodyPr>
            <a:noAutofit/>
          </a:bodyPr>
          <a:lstStyle>
            <a:lvl1pPr marL="0" indent="0">
              <a:buNone/>
              <a:defRPr sz="2000">
                <a:solidFill>
                  <a:schemeClr val="bg1"/>
                </a:solidFill>
              </a:defRPr>
            </a:lvl1pPr>
          </a:lstStyle>
          <a:p>
            <a:pPr lvl="0"/>
            <a:r>
              <a:rPr lang="en-US" dirty="0"/>
              <a:t>Click to edit Master text styles</a:t>
            </a:r>
          </a:p>
        </p:txBody>
      </p:sp>
      <p:sp>
        <p:nvSpPr>
          <p:cNvPr id="2" name="Slide Number Placeholder 5">
            <a:extLst>
              <a:ext uri="{FF2B5EF4-FFF2-40B4-BE49-F238E27FC236}">
                <a16:creationId xmlns:a16="http://schemas.microsoft.com/office/drawing/2014/main" id="{9240A71C-FBDC-ABE7-AF08-221E5E6295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1630522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positive 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559404-34AB-2AB1-76B4-CB85000D699F}"/>
              </a:ext>
            </a:extLst>
          </p:cNvPr>
          <p:cNvSpPr>
            <a:spLocks noGrp="1"/>
          </p:cNvSpPr>
          <p:nvPr>
            <p:ph type="title"/>
          </p:nvPr>
        </p:nvSpPr>
        <p:spPr>
          <a:xfrm>
            <a:off x="0" y="-816904"/>
            <a:ext cx="10515600" cy="816904"/>
          </a:xfrm>
        </p:spPr>
        <p:txBody>
          <a:bodyPr/>
          <a:lstStyle>
            <a:lvl1pPr>
              <a:defRPr>
                <a:solidFill>
                  <a:schemeClr val="tx1">
                    <a:lumMod val="65000"/>
                    <a:lumOff val="35000"/>
                  </a:schemeClr>
                </a:solidFill>
              </a:defRPr>
            </a:lvl1pPr>
          </a:lstStyle>
          <a:p>
            <a:r>
              <a:rPr lang="en-US"/>
              <a:t>Click to edit Master title style</a:t>
            </a:r>
            <a:endParaRPr lang="en-IE" dirty="0"/>
          </a:p>
        </p:txBody>
      </p:sp>
      <p:sp>
        <p:nvSpPr>
          <p:cNvPr id="6" name="Picture Placeholder 5">
            <a:extLst>
              <a:ext uri="{FF2B5EF4-FFF2-40B4-BE49-F238E27FC236}">
                <a16:creationId xmlns:a16="http://schemas.microsoft.com/office/drawing/2014/main" id="{A012AF7B-3A7E-8763-817E-DD321C64A6B1}"/>
              </a:ext>
            </a:extLst>
          </p:cNvPr>
          <p:cNvSpPr>
            <a:spLocks noGrp="1"/>
          </p:cNvSpPr>
          <p:nvPr>
            <p:ph type="pic" sz="quarter" idx="11"/>
          </p:nvPr>
        </p:nvSpPr>
        <p:spPr>
          <a:xfrm>
            <a:off x="0" y="0"/>
            <a:ext cx="12238038" cy="6858000"/>
          </a:xfrm>
          <a:solidFill>
            <a:schemeClr val="bg2"/>
          </a:solidFill>
        </p:spPr>
        <p:txBody>
          <a:bodyPr/>
          <a:lstStyle>
            <a:lvl1pPr marL="0" indent="0">
              <a:buNone/>
              <a:defRPr>
                <a:solidFill>
                  <a:schemeClr val="tx2"/>
                </a:solidFill>
              </a:defRPr>
            </a:lvl1pPr>
          </a:lstStyle>
          <a:p>
            <a:r>
              <a:rPr lang="en-US" dirty="0"/>
              <a:t>Click icon to add picture</a:t>
            </a:r>
            <a:endParaRPr lang="en-IE" dirty="0"/>
          </a:p>
        </p:txBody>
      </p:sp>
      <p:sp>
        <p:nvSpPr>
          <p:cNvPr id="8" name="Content Placeholder 7">
            <a:extLst>
              <a:ext uri="{FF2B5EF4-FFF2-40B4-BE49-F238E27FC236}">
                <a16:creationId xmlns:a16="http://schemas.microsoft.com/office/drawing/2014/main" id="{68A2B82B-3461-6DA2-3E41-F3AC81391822}"/>
              </a:ext>
            </a:extLst>
          </p:cNvPr>
          <p:cNvSpPr>
            <a:spLocks noGrp="1"/>
          </p:cNvSpPr>
          <p:nvPr>
            <p:ph sz="quarter" idx="12"/>
          </p:nvPr>
        </p:nvSpPr>
        <p:spPr>
          <a:xfrm>
            <a:off x="0" y="994438"/>
            <a:ext cx="6096000" cy="4521200"/>
          </a:xfrm>
          <a:solidFill>
            <a:schemeClr val="tx2"/>
          </a:solidFill>
        </p:spPr>
        <p:txBody>
          <a:bodyPr lIns="504000" anchor="ctr">
            <a:noAutofit/>
          </a:bodyPr>
          <a:lstStyle>
            <a:lvl1pPr marL="0" indent="0">
              <a:buNone/>
              <a:defRPr/>
            </a:lvl1pPr>
            <a:lvl2pPr marL="457200" indent="0">
              <a:buNone/>
              <a:defRPr lang="en-US" sz="2400" b="1" i="1" kern="1200" dirty="0">
                <a:solidFill>
                  <a:schemeClr val="bg1"/>
                </a:solidFill>
                <a:latin typeface="+mn-lt"/>
                <a:ea typeface="+mn-ea"/>
                <a:cs typeface="+mn-cs"/>
              </a:defRPr>
            </a:lvl2pPr>
          </a:lstStyle>
          <a:p>
            <a:pPr lvl="0"/>
            <a:r>
              <a:rPr lang="en-US" dirty="0"/>
              <a:t>Click to edit Master text styles</a:t>
            </a:r>
          </a:p>
        </p:txBody>
      </p:sp>
      <p:pic>
        <p:nvPicPr>
          <p:cNvPr id="13" name="Google Shape;66;p29" descr="Quote">
            <a:extLst>
              <a:ext uri="{FF2B5EF4-FFF2-40B4-BE49-F238E27FC236}">
                <a16:creationId xmlns:a16="http://schemas.microsoft.com/office/drawing/2014/main" id="{2BA61D73-E039-6C69-A4A9-27D86CB30D1D}"/>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3" name="Picture 2" descr="A blue flag with yellow stars&#10;&#10;Description automatically generated">
            <a:extLst>
              <a:ext uri="{FF2B5EF4-FFF2-40B4-BE49-F238E27FC236}">
                <a16:creationId xmlns:a16="http://schemas.microsoft.com/office/drawing/2014/main" id="{BE2FFB7F-6A6F-E203-E2CE-AAC503E40FFA}"/>
              </a:ext>
            </a:extLst>
          </p:cNvPr>
          <p:cNvPicPr>
            <a:picLocks noChangeAspect="1"/>
          </p:cNvPicPr>
          <p:nvPr/>
        </p:nvPicPr>
        <p:blipFill>
          <a:blip r:embed="rId3"/>
          <a:stretch>
            <a:fillRect/>
          </a:stretch>
        </p:blipFill>
        <p:spPr>
          <a:xfrm>
            <a:off x="10725768" y="5901016"/>
            <a:ext cx="1256063" cy="762106"/>
          </a:xfrm>
          <a:prstGeom prst="rect">
            <a:avLst/>
          </a:prstGeom>
        </p:spPr>
      </p:pic>
      <p:pic>
        <p:nvPicPr>
          <p:cNvPr id="5" name="Google Shape;66;p29" descr="Quote">
            <a:extLst>
              <a:ext uri="{FF2B5EF4-FFF2-40B4-BE49-F238E27FC236}">
                <a16:creationId xmlns:a16="http://schemas.microsoft.com/office/drawing/2014/main" id="{D61A7912-F509-F977-C8A3-05B55096DDA4}"/>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7" name="Picture 6" descr="A blue flag with yellow stars&#10;&#10;Description automatically generated">
            <a:extLst>
              <a:ext uri="{FF2B5EF4-FFF2-40B4-BE49-F238E27FC236}">
                <a16:creationId xmlns:a16="http://schemas.microsoft.com/office/drawing/2014/main" id="{519F3A2E-810F-F3DF-534B-DFE8563EDCFA}"/>
              </a:ext>
            </a:extLst>
          </p:cNvPr>
          <p:cNvPicPr>
            <a:picLocks noChangeAspect="1"/>
          </p:cNvPicPr>
          <p:nvPr userDrawn="1"/>
        </p:nvPicPr>
        <p:blipFill>
          <a:blip r:embed="rId3"/>
          <a:stretch>
            <a:fillRect/>
          </a:stretch>
        </p:blipFill>
        <p:spPr>
          <a:xfrm>
            <a:off x="10725768" y="5901016"/>
            <a:ext cx="1256063" cy="762106"/>
          </a:xfrm>
          <a:prstGeom prst="rect">
            <a:avLst/>
          </a:prstGeom>
        </p:spPr>
      </p:pic>
      <p:sp>
        <p:nvSpPr>
          <p:cNvPr id="9" name="Slide Number Placeholder 5">
            <a:extLst>
              <a:ext uri="{FF2B5EF4-FFF2-40B4-BE49-F238E27FC236}">
                <a16:creationId xmlns:a16="http://schemas.microsoft.com/office/drawing/2014/main" id="{AC0BD146-26A9-B2E3-790A-137432E6994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2151349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egative logo">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16039EEF-B8E6-4383-4827-068F0611752D}"/>
              </a:ext>
            </a:extLst>
          </p:cNvPr>
          <p:cNvSpPr>
            <a:spLocks noGrp="1"/>
          </p:cNvSpPr>
          <p:nvPr>
            <p:ph type="pic" sz="quarter" idx="11"/>
          </p:nvPr>
        </p:nvSpPr>
        <p:spPr>
          <a:xfrm>
            <a:off x="0" y="0"/>
            <a:ext cx="12238038" cy="6858000"/>
          </a:xfrm>
          <a:solidFill>
            <a:schemeClr val="tx2"/>
          </a:solidFill>
        </p:spPr>
        <p:txBody>
          <a:bodyPr/>
          <a:lstStyle>
            <a:lvl1pPr marL="0" indent="0">
              <a:buNone/>
              <a:defRPr>
                <a:solidFill>
                  <a:schemeClr val="bg1"/>
                </a:solidFill>
              </a:defRPr>
            </a:lvl1pPr>
          </a:lstStyle>
          <a:p>
            <a:r>
              <a:rPr lang="en-US" dirty="0"/>
              <a:t>Click icon to add picture</a:t>
            </a:r>
            <a:endParaRPr lang="en-IE" dirty="0"/>
          </a:p>
        </p:txBody>
      </p:sp>
      <p:sp>
        <p:nvSpPr>
          <p:cNvPr id="7" name="Content Placeholder 7">
            <a:extLst>
              <a:ext uri="{FF2B5EF4-FFF2-40B4-BE49-F238E27FC236}">
                <a16:creationId xmlns:a16="http://schemas.microsoft.com/office/drawing/2014/main" id="{1BE876A1-64BE-0A6D-B28E-A01C8883D1FD}"/>
              </a:ext>
            </a:extLst>
          </p:cNvPr>
          <p:cNvSpPr>
            <a:spLocks noGrp="1"/>
          </p:cNvSpPr>
          <p:nvPr>
            <p:ph sz="quarter" idx="12"/>
          </p:nvPr>
        </p:nvSpPr>
        <p:spPr>
          <a:xfrm>
            <a:off x="0" y="994438"/>
            <a:ext cx="6096000" cy="4521200"/>
          </a:xfrm>
          <a:solidFill>
            <a:schemeClr val="bg2"/>
          </a:solidFill>
        </p:spPr>
        <p:txBody>
          <a:bodyPr lIns="504000" anchor="ctr">
            <a:noAutofit/>
          </a:bodyPr>
          <a:lstStyle>
            <a:lvl1pPr marL="0" indent="0">
              <a:buNone/>
              <a:defRPr/>
            </a:lvl1pPr>
            <a:lvl2pPr marL="457200" indent="0">
              <a:buNone/>
              <a:defRPr lang="en-US" sz="2400" b="1" i="1" kern="1200" dirty="0">
                <a:solidFill>
                  <a:schemeClr val="tx2"/>
                </a:solidFill>
                <a:latin typeface="+mn-lt"/>
                <a:ea typeface="+mn-ea"/>
                <a:cs typeface="+mn-cs"/>
              </a:defRPr>
            </a:lvl2pPr>
          </a:lstStyle>
          <a:p>
            <a:pPr lvl="0"/>
            <a:r>
              <a:rPr lang="en-US" dirty="0"/>
              <a:t>Click to edit Master text styles</a:t>
            </a:r>
          </a:p>
        </p:txBody>
      </p:sp>
      <p:pic>
        <p:nvPicPr>
          <p:cNvPr id="8" name="Google Shape;66;p29" descr="Quote">
            <a:extLst>
              <a:ext uri="{FF2B5EF4-FFF2-40B4-BE49-F238E27FC236}">
                <a16:creationId xmlns:a16="http://schemas.microsoft.com/office/drawing/2014/main" id="{E1B4A183-929D-5431-B365-FECE6A72A484}"/>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9" name="Picture 8" descr="A blue flag with yellow stars and stripes&#10;&#10;Description automatically generated">
            <a:extLst>
              <a:ext uri="{FF2B5EF4-FFF2-40B4-BE49-F238E27FC236}">
                <a16:creationId xmlns:a16="http://schemas.microsoft.com/office/drawing/2014/main" id="{E6CD1AA0-BE2D-038C-5423-E271CF1636D7}"/>
              </a:ext>
            </a:extLst>
          </p:cNvPr>
          <p:cNvPicPr>
            <a:picLocks noChangeAspect="1"/>
          </p:cNvPicPr>
          <p:nvPr/>
        </p:nvPicPr>
        <p:blipFill>
          <a:blip r:embed="rId3"/>
          <a:stretch>
            <a:fillRect/>
          </a:stretch>
        </p:blipFill>
        <p:spPr>
          <a:xfrm>
            <a:off x="10725768" y="5901016"/>
            <a:ext cx="1257867" cy="763200"/>
          </a:xfrm>
          <a:prstGeom prst="rect">
            <a:avLst/>
          </a:prstGeom>
        </p:spPr>
      </p:pic>
      <p:sp>
        <p:nvSpPr>
          <p:cNvPr id="2" name="Title 1">
            <a:extLst>
              <a:ext uri="{FF2B5EF4-FFF2-40B4-BE49-F238E27FC236}">
                <a16:creationId xmlns:a16="http://schemas.microsoft.com/office/drawing/2014/main" id="{51148383-BBA9-7909-CFDF-60BEA0FE957B}"/>
              </a:ext>
            </a:extLst>
          </p:cNvPr>
          <p:cNvSpPr>
            <a:spLocks noGrp="1"/>
          </p:cNvSpPr>
          <p:nvPr>
            <p:ph type="title"/>
          </p:nvPr>
        </p:nvSpPr>
        <p:spPr>
          <a:xfrm>
            <a:off x="0" y="-803511"/>
            <a:ext cx="10515600" cy="816904"/>
          </a:xfrm>
        </p:spPr>
        <p:txBody>
          <a:bodyPr/>
          <a:lstStyle>
            <a:lvl1pPr>
              <a:defRPr>
                <a:solidFill>
                  <a:schemeClr val="bg1">
                    <a:lumMod val="65000"/>
                  </a:schemeClr>
                </a:solidFill>
              </a:defRPr>
            </a:lvl1pPr>
          </a:lstStyle>
          <a:p>
            <a:r>
              <a:rPr lang="en-US"/>
              <a:t>Click to edit Master title style</a:t>
            </a:r>
            <a:endParaRPr lang="en-IE" dirty="0"/>
          </a:p>
        </p:txBody>
      </p:sp>
      <p:pic>
        <p:nvPicPr>
          <p:cNvPr id="6" name="Google Shape;66;p29" descr="Quote">
            <a:extLst>
              <a:ext uri="{FF2B5EF4-FFF2-40B4-BE49-F238E27FC236}">
                <a16:creationId xmlns:a16="http://schemas.microsoft.com/office/drawing/2014/main" id="{DE2EBF53-76CE-6C8F-0861-C3A5D384E180}"/>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10" name="Picture 9" descr="A blue flag with yellow stars and stripes&#10;&#10;Description automatically generated">
            <a:extLst>
              <a:ext uri="{FF2B5EF4-FFF2-40B4-BE49-F238E27FC236}">
                <a16:creationId xmlns:a16="http://schemas.microsoft.com/office/drawing/2014/main" id="{AB87E6E1-A561-866F-CE99-26D96476848A}"/>
              </a:ext>
            </a:extLst>
          </p:cNvPr>
          <p:cNvPicPr>
            <a:picLocks noChangeAspect="1"/>
          </p:cNvPicPr>
          <p:nvPr userDrawn="1"/>
        </p:nvPicPr>
        <p:blipFill>
          <a:blip r:embed="rId3"/>
          <a:stretch>
            <a:fillRect/>
          </a:stretch>
        </p:blipFill>
        <p:spPr>
          <a:xfrm>
            <a:off x="10725768" y="5901016"/>
            <a:ext cx="1257867" cy="763200"/>
          </a:xfrm>
          <a:prstGeom prst="rect">
            <a:avLst/>
          </a:prstGeom>
        </p:spPr>
      </p:pic>
      <p:sp>
        <p:nvSpPr>
          <p:cNvPr id="11" name="Slide Number Placeholder 5">
            <a:extLst>
              <a:ext uri="{FF2B5EF4-FFF2-40B4-BE49-F238E27FC236}">
                <a16:creationId xmlns:a16="http://schemas.microsoft.com/office/drawing/2014/main" id="{7765A446-C679-3C21-6DB2-E6E244E9DB9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85022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page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8779EA-6394-AAE5-959A-6BB82A7D90AE}"/>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Google Shape;75;p31">
            <a:extLst>
              <a:ext uri="{FF2B5EF4-FFF2-40B4-BE49-F238E27FC236}">
                <a16:creationId xmlns:a16="http://schemas.microsoft.com/office/drawing/2014/main" id="{66DB0E40-389A-4ADF-E594-6BBAB29E7192}"/>
              </a:ext>
            </a:extLst>
          </p:cNvPr>
          <p:cNvSpPr>
            <a:spLocks noGrp="1"/>
          </p:cNvSpPr>
          <p:nvPr>
            <p:ph type="pic" idx="2"/>
          </p:nvPr>
        </p:nvSpPr>
        <p:spPr>
          <a:xfrm>
            <a:off x="0" y="0"/>
            <a:ext cx="12192000" cy="3810000"/>
          </a:xfrm>
          <a:prstGeom prst="rect">
            <a:avLst/>
          </a:prstGeom>
          <a:solidFill>
            <a:schemeClr val="lt2"/>
          </a:solidFill>
          <a:ln>
            <a:noFill/>
          </a:ln>
        </p:spPr>
        <p:txBody>
          <a:bodyPr/>
          <a:lstStyle>
            <a:lvl1pPr marL="0" indent="0">
              <a:buNone/>
              <a:defRPr>
                <a:solidFill>
                  <a:schemeClr val="tx2"/>
                </a:solidFill>
              </a:defRPr>
            </a:lvl1pPr>
          </a:lstStyle>
          <a:p>
            <a:r>
              <a:rPr lang="en-US" dirty="0"/>
              <a:t>Click icon to add picture</a:t>
            </a:r>
            <a:endParaRPr lang="en-IE" dirty="0"/>
          </a:p>
        </p:txBody>
      </p:sp>
      <p:sp>
        <p:nvSpPr>
          <p:cNvPr id="10" name="Title 1">
            <a:extLst>
              <a:ext uri="{FF2B5EF4-FFF2-40B4-BE49-F238E27FC236}">
                <a16:creationId xmlns:a16="http://schemas.microsoft.com/office/drawing/2014/main" id="{BD6BCEAD-64F8-A9C2-D826-FF1F037B20C7}"/>
              </a:ext>
            </a:extLst>
          </p:cNvPr>
          <p:cNvSpPr>
            <a:spLocks noGrp="1"/>
          </p:cNvSpPr>
          <p:nvPr>
            <p:ph type="title"/>
          </p:nvPr>
        </p:nvSpPr>
        <p:spPr>
          <a:xfrm>
            <a:off x="838200" y="3434898"/>
            <a:ext cx="10515600" cy="816904"/>
          </a:xfrm>
          <a:solidFill>
            <a:schemeClr val="bg1"/>
          </a:solidFill>
        </p:spPr>
        <p:txBody>
          <a:bodyPr lIns="180000"/>
          <a:lstStyle/>
          <a:p>
            <a:r>
              <a:rPr lang="en-US" dirty="0"/>
              <a:t>Click to edit Master title style</a:t>
            </a:r>
            <a:endParaRPr lang="en-IE" dirty="0"/>
          </a:p>
        </p:txBody>
      </p:sp>
      <p:sp>
        <p:nvSpPr>
          <p:cNvPr id="8" name="Content Placeholder 6">
            <a:extLst>
              <a:ext uri="{FF2B5EF4-FFF2-40B4-BE49-F238E27FC236}">
                <a16:creationId xmlns:a16="http://schemas.microsoft.com/office/drawing/2014/main" id="{A59C8E60-AD13-6DDB-15AD-A3F8E3F22A78}"/>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dirty="0"/>
              <a:t>Click to edit Master text styles</a:t>
            </a:r>
          </a:p>
        </p:txBody>
      </p:sp>
      <p:sp>
        <p:nvSpPr>
          <p:cNvPr id="2" name="Slide Number Placeholder 5">
            <a:extLst>
              <a:ext uri="{FF2B5EF4-FFF2-40B4-BE49-F238E27FC236}">
                <a16:creationId xmlns:a16="http://schemas.microsoft.com/office/drawing/2014/main" id="{C239B419-47F7-2FF3-C377-FBB7B2DBA6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154522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rcle picture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dirty="0"/>
              <a:t>Click to edit Master title style</a:t>
            </a:r>
            <a:endParaRPr lang="en-IE" dirty="0"/>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4152718" y="1683033"/>
            <a:ext cx="3886563" cy="3886563"/>
          </a:xfrm>
          <a:prstGeom prst="ellipse">
            <a:avLst/>
          </a:prstGeom>
          <a:solidFill>
            <a:schemeClr val="lt2"/>
          </a:solidFill>
          <a:ln w="76200">
            <a:noFill/>
          </a:ln>
        </p:spPr>
        <p:txBody>
          <a:bodyPr/>
          <a:lstStyle>
            <a:lvl1pPr marL="0" indent="0">
              <a:buNone/>
              <a:defRPr sz="2000">
                <a:solidFill>
                  <a:schemeClr val="tx2"/>
                </a:solidFill>
              </a:defRPr>
            </a:lvl1pPr>
          </a:lstStyle>
          <a:p>
            <a:r>
              <a:rPr lang="en-US" dirty="0"/>
              <a:t>Click icon to add picture</a:t>
            </a:r>
            <a:endParaRPr lang="en-IE" dirty="0"/>
          </a:p>
        </p:txBody>
      </p:sp>
      <p:pic>
        <p:nvPicPr>
          <p:cNvPr id="6" name="Picture 5" descr="A blue flag with yellow stars and stripes&#10;&#10;Description automatically generated">
            <a:extLst>
              <a:ext uri="{FF2B5EF4-FFF2-40B4-BE49-F238E27FC236}">
                <a16:creationId xmlns:a16="http://schemas.microsoft.com/office/drawing/2014/main" id="{43A5598A-C2EA-5505-BEB5-E80CA68AEDA1}"/>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3D5D7A7A-28D1-BC55-7F75-53B9E5FBC534}"/>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32B7D111-DE2E-9994-A799-F62F38E83DB4}"/>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253005620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ircles pictures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dirty="0"/>
              <a:t>Click to edit Master title style</a:t>
            </a:r>
            <a:endParaRPr lang="en-IE" dirty="0"/>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dirty="0"/>
              <a:t>Click icon to add picture</a:t>
            </a:r>
            <a:endParaRPr lang="en-IE" dirty="0"/>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dirty="0"/>
              <a:t>Click icon to add picture</a:t>
            </a:r>
            <a:endParaRPr lang="en-IE" dirty="0"/>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dirty="0"/>
              <a:t>Click icon to add picture</a:t>
            </a:r>
            <a:endParaRPr lang="en-IE" dirty="0"/>
          </a:p>
        </p:txBody>
      </p:sp>
      <p:pic>
        <p:nvPicPr>
          <p:cNvPr id="6" name="Picture 5" descr="A blue flag with yellow stars and stripes&#10;&#10;Description automatically generated">
            <a:extLst>
              <a:ext uri="{FF2B5EF4-FFF2-40B4-BE49-F238E27FC236}">
                <a16:creationId xmlns:a16="http://schemas.microsoft.com/office/drawing/2014/main" id="{D4D01C79-8E51-7320-51B2-6B4D1CD158EC}"/>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3" name="Picture 2" descr="A blue flag with yellow stars and stripes&#10;&#10;Description automatically generated">
            <a:extLst>
              <a:ext uri="{FF2B5EF4-FFF2-40B4-BE49-F238E27FC236}">
                <a16:creationId xmlns:a16="http://schemas.microsoft.com/office/drawing/2014/main" id="{D6200794-8F7F-E0F0-3735-90CCC24A8AC7}"/>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C6271D99-21D4-ED76-0E54-1ECA6FD71E4F}"/>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2475834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ircles pictures white backgroun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003399"/>
                </a:solidFill>
              </a:defRPr>
            </a:lvl1pPr>
          </a:lstStyle>
          <a:p>
            <a:r>
              <a:rPr lang="en-US" dirty="0"/>
              <a:t>Click to edit Master title style</a:t>
            </a:r>
            <a:endParaRPr lang="en-IE" dirty="0"/>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dirty="0"/>
              <a:t>Click icon to add picture</a:t>
            </a:r>
            <a:endParaRPr lang="en-IE" dirty="0"/>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dirty="0"/>
              <a:t>Click icon to add picture</a:t>
            </a:r>
            <a:endParaRPr lang="en-IE" dirty="0"/>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dirty="0"/>
              <a:t>Click icon to add picture</a:t>
            </a:r>
            <a:endParaRPr lang="en-IE" dirty="0"/>
          </a:p>
        </p:txBody>
      </p:sp>
      <p:sp>
        <p:nvSpPr>
          <p:cNvPr id="4" name="Slide Number Placeholder 5">
            <a:extLst>
              <a:ext uri="{FF2B5EF4-FFF2-40B4-BE49-F238E27FC236}">
                <a16:creationId xmlns:a16="http://schemas.microsoft.com/office/drawing/2014/main" id="{F37EF38B-E8AF-66F2-44F8-7A5DA7FF34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414706032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ircles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dirty="0"/>
              <a:t>Click to edit Master title style</a:t>
            </a:r>
            <a:endParaRPr lang="en-IE" dirty="0"/>
          </a:p>
        </p:txBody>
      </p:sp>
      <p:sp>
        <p:nvSpPr>
          <p:cNvPr id="4" name="Google Shape;128;p36">
            <a:extLst>
              <a:ext uri="{FF2B5EF4-FFF2-40B4-BE49-F238E27FC236}">
                <a16:creationId xmlns:a16="http://schemas.microsoft.com/office/drawing/2014/main" id="{C6066961-5253-C2E8-C59C-7D3AEA190748}"/>
              </a:ext>
            </a:extLst>
          </p:cNvPr>
          <p:cNvSpPr>
            <a:spLocks noGrp="1"/>
          </p:cNvSpPr>
          <p:nvPr>
            <p:ph type="pic" idx="2"/>
          </p:nvPr>
        </p:nvSpPr>
        <p:spPr>
          <a:xfrm>
            <a:off x="838200" y="164407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dirty="0"/>
              <a:t>Click icon to add picture</a:t>
            </a:r>
            <a:endParaRPr lang="en-IE" dirty="0"/>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2887354" y="1792421"/>
            <a:ext cx="2881850" cy="1488229"/>
          </a:xfrm>
        </p:spPr>
        <p:txBody>
          <a:bodyPr>
            <a:noAutofit/>
          </a:bodyPr>
          <a:lstStyle>
            <a:lvl1pPr marL="0" indent="0">
              <a:buNone/>
              <a:defRPr sz="2000"/>
            </a:lvl1pPr>
          </a:lstStyle>
          <a:p>
            <a:pPr lvl="0"/>
            <a:r>
              <a:rPr lang="en-US" dirty="0"/>
              <a:t>Click to edit Master text styles</a:t>
            </a:r>
          </a:p>
        </p:txBody>
      </p:sp>
      <p:sp>
        <p:nvSpPr>
          <p:cNvPr id="22" name="Google Shape;128;p36">
            <a:extLst>
              <a:ext uri="{FF2B5EF4-FFF2-40B4-BE49-F238E27FC236}">
                <a16:creationId xmlns:a16="http://schemas.microsoft.com/office/drawing/2014/main" id="{530B519E-B8E9-0851-34A7-4EBCABDB1F24}"/>
              </a:ext>
            </a:extLst>
          </p:cNvPr>
          <p:cNvSpPr>
            <a:spLocks noGrp="1"/>
          </p:cNvSpPr>
          <p:nvPr>
            <p:ph type="pic" idx="19"/>
          </p:nvPr>
        </p:nvSpPr>
        <p:spPr>
          <a:xfrm>
            <a:off x="838198" y="379352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dirty="0"/>
              <a:t>Click icon to add picture</a:t>
            </a:r>
            <a:endParaRPr lang="en-IE" dirty="0"/>
          </a:p>
        </p:txBody>
      </p:sp>
      <p:sp>
        <p:nvSpPr>
          <p:cNvPr id="21" name="Content Placeholder 2">
            <a:extLst>
              <a:ext uri="{FF2B5EF4-FFF2-40B4-BE49-F238E27FC236}">
                <a16:creationId xmlns:a16="http://schemas.microsoft.com/office/drawing/2014/main" id="{B7CC6BA2-60D9-1664-3253-8468AB06B3BA}"/>
              </a:ext>
            </a:extLst>
          </p:cNvPr>
          <p:cNvSpPr>
            <a:spLocks noGrp="1"/>
          </p:cNvSpPr>
          <p:nvPr>
            <p:ph sz="half" idx="18"/>
          </p:nvPr>
        </p:nvSpPr>
        <p:spPr>
          <a:xfrm>
            <a:off x="2887352" y="3941868"/>
            <a:ext cx="2881850" cy="1488229"/>
          </a:xfrm>
        </p:spPr>
        <p:txBody>
          <a:bodyPr>
            <a:noAutofit/>
          </a:bodyPr>
          <a:lstStyle>
            <a:lvl1pPr marL="0" indent="0">
              <a:buNone/>
              <a:defRPr sz="2000"/>
            </a:lvl1pPr>
          </a:lstStyle>
          <a:p>
            <a:pPr lvl="0"/>
            <a:r>
              <a:rPr lang="en-US" dirty="0"/>
              <a:t>Click to edit Master text styles</a:t>
            </a:r>
          </a:p>
        </p:txBody>
      </p:sp>
      <p:sp>
        <p:nvSpPr>
          <p:cNvPr id="6" name="Google Shape;128;p36">
            <a:extLst>
              <a:ext uri="{FF2B5EF4-FFF2-40B4-BE49-F238E27FC236}">
                <a16:creationId xmlns:a16="http://schemas.microsoft.com/office/drawing/2014/main" id="{B0466037-50F3-96B3-1B0E-06D3D18B8BCE}"/>
              </a:ext>
            </a:extLst>
          </p:cNvPr>
          <p:cNvSpPr>
            <a:spLocks noGrp="1"/>
          </p:cNvSpPr>
          <p:nvPr>
            <p:ph type="pic" idx="21"/>
          </p:nvPr>
        </p:nvSpPr>
        <p:spPr>
          <a:xfrm>
            <a:off x="6422796" y="167960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dirty="0"/>
              <a:t>Click icon to add picture</a:t>
            </a:r>
            <a:endParaRPr lang="en-IE" dirty="0"/>
          </a:p>
        </p:txBody>
      </p:sp>
      <p:sp>
        <p:nvSpPr>
          <p:cNvPr id="5" name="Content Placeholder 2">
            <a:extLst>
              <a:ext uri="{FF2B5EF4-FFF2-40B4-BE49-F238E27FC236}">
                <a16:creationId xmlns:a16="http://schemas.microsoft.com/office/drawing/2014/main" id="{6BC1C8BB-B6BF-EFC9-4FB7-FE68ADABF649}"/>
              </a:ext>
            </a:extLst>
          </p:cNvPr>
          <p:cNvSpPr>
            <a:spLocks noGrp="1"/>
          </p:cNvSpPr>
          <p:nvPr>
            <p:ph sz="half" idx="20"/>
          </p:nvPr>
        </p:nvSpPr>
        <p:spPr>
          <a:xfrm>
            <a:off x="8471950" y="1827951"/>
            <a:ext cx="2881850" cy="1488229"/>
          </a:xfrm>
        </p:spPr>
        <p:txBody>
          <a:bodyPr>
            <a:noAutofit/>
          </a:bodyPr>
          <a:lstStyle>
            <a:lvl1pPr marL="0" indent="0">
              <a:buNone/>
              <a:defRPr sz="2000"/>
            </a:lvl1pPr>
          </a:lstStyle>
          <a:p>
            <a:pPr lvl="0"/>
            <a:r>
              <a:rPr lang="en-US" dirty="0"/>
              <a:t>Click to edit Master text styles</a:t>
            </a:r>
          </a:p>
        </p:txBody>
      </p:sp>
      <p:sp>
        <p:nvSpPr>
          <p:cNvPr id="8" name="Google Shape;128;p36">
            <a:extLst>
              <a:ext uri="{FF2B5EF4-FFF2-40B4-BE49-F238E27FC236}">
                <a16:creationId xmlns:a16="http://schemas.microsoft.com/office/drawing/2014/main" id="{2B2D1DEC-353D-0530-46BD-FAC7D81DC42A}"/>
              </a:ext>
            </a:extLst>
          </p:cNvPr>
          <p:cNvSpPr>
            <a:spLocks noGrp="1"/>
          </p:cNvSpPr>
          <p:nvPr>
            <p:ph type="pic" idx="23"/>
          </p:nvPr>
        </p:nvSpPr>
        <p:spPr>
          <a:xfrm>
            <a:off x="6422794" y="382905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dirty="0"/>
              <a:t>Click icon to add picture</a:t>
            </a:r>
            <a:endParaRPr lang="en-IE" dirty="0"/>
          </a:p>
        </p:txBody>
      </p:sp>
      <p:sp>
        <p:nvSpPr>
          <p:cNvPr id="7" name="Content Placeholder 2">
            <a:extLst>
              <a:ext uri="{FF2B5EF4-FFF2-40B4-BE49-F238E27FC236}">
                <a16:creationId xmlns:a16="http://schemas.microsoft.com/office/drawing/2014/main" id="{DEC01048-C2DE-CFE9-C353-8ED3741099B7}"/>
              </a:ext>
            </a:extLst>
          </p:cNvPr>
          <p:cNvSpPr>
            <a:spLocks noGrp="1"/>
          </p:cNvSpPr>
          <p:nvPr>
            <p:ph sz="half" idx="22"/>
          </p:nvPr>
        </p:nvSpPr>
        <p:spPr>
          <a:xfrm>
            <a:off x="8471948" y="3977398"/>
            <a:ext cx="2881850" cy="1488229"/>
          </a:xfrm>
        </p:spPr>
        <p:txBody>
          <a:bodyPr>
            <a:noAutofit/>
          </a:bodyPr>
          <a:lstStyle>
            <a:lvl1pPr marL="0" indent="0">
              <a:buNone/>
              <a:defRPr sz="2000"/>
            </a:lvl1pPr>
          </a:lstStyle>
          <a:p>
            <a:pPr lvl="0"/>
            <a:r>
              <a:rPr lang="en-US" dirty="0"/>
              <a:t>Click to edit Master text styles</a:t>
            </a:r>
          </a:p>
        </p:txBody>
      </p:sp>
      <p:sp>
        <p:nvSpPr>
          <p:cNvPr id="9" name="Slide Number Placeholder 5">
            <a:extLst>
              <a:ext uri="{FF2B5EF4-FFF2-40B4-BE49-F238E27FC236}">
                <a16:creationId xmlns:a16="http://schemas.microsoft.com/office/drawing/2014/main" id="{C67E4CCE-C35C-C711-24D0-0F4BCA80C2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3309833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rectangles pictures white background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dirty="0"/>
              <a:t>Click to edit Master title style</a:t>
            </a:r>
            <a:endParaRPr lang="en-IE" dirty="0"/>
          </a:p>
        </p:txBody>
      </p:sp>
      <p:sp>
        <p:nvSpPr>
          <p:cNvPr id="15" name="Google Shape;97;p33">
            <a:extLst>
              <a:ext uri="{FF2B5EF4-FFF2-40B4-BE49-F238E27FC236}">
                <a16:creationId xmlns:a16="http://schemas.microsoft.com/office/drawing/2014/main" id="{51CBB8A7-3E08-DCAC-14AF-878AC33CDC30}"/>
              </a:ext>
            </a:extLst>
          </p:cNvPr>
          <p:cNvSpPr>
            <a:spLocks noGrp="1"/>
          </p:cNvSpPr>
          <p:nvPr>
            <p:ph type="pic" idx="17"/>
          </p:nvPr>
        </p:nvSpPr>
        <p:spPr>
          <a:xfrm>
            <a:off x="838200" y="1931348"/>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10" name="Text Placeholder 9">
            <a:extLst>
              <a:ext uri="{FF2B5EF4-FFF2-40B4-BE49-F238E27FC236}">
                <a16:creationId xmlns:a16="http://schemas.microsoft.com/office/drawing/2014/main" id="{83438DF5-CCC4-87AD-037A-C14F79B6266F}"/>
              </a:ext>
            </a:extLst>
          </p:cNvPr>
          <p:cNvSpPr>
            <a:spLocks noGrp="1"/>
          </p:cNvSpPr>
          <p:nvPr>
            <p:ph type="body" sz="quarter" idx="13"/>
          </p:nvPr>
        </p:nvSpPr>
        <p:spPr>
          <a:xfrm>
            <a:off x="3508868" y="1931348"/>
            <a:ext cx="2462213" cy="1638300"/>
          </a:xfrm>
        </p:spPr>
        <p:txBody>
          <a:bodyPr>
            <a:noAutofit/>
          </a:bodyPr>
          <a:lstStyle>
            <a:lvl1pPr marL="0" indent="0">
              <a:buNone/>
              <a:defRPr/>
            </a:lvl1pPr>
          </a:lstStyle>
          <a:p>
            <a:pPr lvl="0"/>
            <a:r>
              <a:rPr lang="en-US" dirty="0"/>
              <a:t>Click to edit Master text styles</a:t>
            </a:r>
          </a:p>
        </p:txBody>
      </p:sp>
      <p:sp>
        <p:nvSpPr>
          <p:cNvPr id="18" name="Google Shape;97;p33">
            <a:extLst>
              <a:ext uri="{FF2B5EF4-FFF2-40B4-BE49-F238E27FC236}">
                <a16:creationId xmlns:a16="http://schemas.microsoft.com/office/drawing/2014/main" id="{BFE9E99F-07A9-26A1-106E-78351E5222CA}"/>
              </a:ext>
            </a:extLst>
          </p:cNvPr>
          <p:cNvSpPr>
            <a:spLocks noGrp="1"/>
          </p:cNvSpPr>
          <p:nvPr>
            <p:ph type="pic" idx="7"/>
          </p:nvPr>
        </p:nvSpPr>
        <p:spPr>
          <a:xfrm>
            <a:off x="838202"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12" name="Text Placeholder 9">
            <a:extLst>
              <a:ext uri="{FF2B5EF4-FFF2-40B4-BE49-F238E27FC236}">
                <a16:creationId xmlns:a16="http://schemas.microsoft.com/office/drawing/2014/main" id="{8A6A52A8-BCDE-0058-03FA-48265F58CC4D}"/>
              </a:ext>
            </a:extLst>
          </p:cNvPr>
          <p:cNvSpPr>
            <a:spLocks noGrp="1"/>
          </p:cNvSpPr>
          <p:nvPr>
            <p:ph type="body" sz="quarter" idx="15"/>
          </p:nvPr>
        </p:nvSpPr>
        <p:spPr>
          <a:xfrm>
            <a:off x="3508868" y="3740131"/>
            <a:ext cx="2462213" cy="1638300"/>
          </a:xfrm>
        </p:spPr>
        <p:txBody>
          <a:bodyPr>
            <a:noAutofit/>
          </a:bodyPr>
          <a:lstStyle>
            <a:lvl1pPr marL="0" indent="0">
              <a:buNone/>
              <a:defRPr/>
            </a:lvl1pPr>
          </a:lstStyle>
          <a:p>
            <a:pPr lvl="0"/>
            <a:r>
              <a:rPr lang="en-US" dirty="0"/>
              <a:t>Click to edit Master text styles</a:t>
            </a:r>
          </a:p>
        </p:txBody>
      </p:sp>
      <p:sp>
        <p:nvSpPr>
          <p:cNvPr id="3" name="Google Shape;95;p33">
            <a:extLst>
              <a:ext uri="{FF2B5EF4-FFF2-40B4-BE49-F238E27FC236}">
                <a16:creationId xmlns:a16="http://schemas.microsoft.com/office/drawing/2014/main" id="{A15E4B72-6400-86B0-FD40-4FCA9F38655E}"/>
              </a:ext>
            </a:extLst>
          </p:cNvPr>
          <p:cNvSpPr>
            <a:spLocks noGrp="1"/>
          </p:cNvSpPr>
          <p:nvPr>
            <p:ph type="pic" idx="10"/>
          </p:nvPr>
        </p:nvSpPr>
        <p:spPr>
          <a:xfrm>
            <a:off x="6180157" y="1931348"/>
            <a:ext cx="2461593" cy="163815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11" name="Text Placeholder 9">
            <a:extLst>
              <a:ext uri="{FF2B5EF4-FFF2-40B4-BE49-F238E27FC236}">
                <a16:creationId xmlns:a16="http://schemas.microsoft.com/office/drawing/2014/main" id="{76022ECE-0EE9-F2CA-72F3-353CAD2AB488}"/>
              </a:ext>
            </a:extLst>
          </p:cNvPr>
          <p:cNvSpPr>
            <a:spLocks noGrp="1"/>
          </p:cNvSpPr>
          <p:nvPr>
            <p:ph type="body" sz="quarter" idx="14"/>
          </p:nvPr>
        </p:nvSpPr>
        <p:spPr>
          <a:xfrm>
            <a:off x="8891587" y="1931348"/>
            <a:ext cx="2462213" cy="1638300"/>
          </a:xfrm>
        </p:spPr>
        <p:txBody>
          <a:bodyPr>
            <a:noAutofit/>
          </a:bodyPr>
          <a:lstStyle>
            <a:lvl1pPr marL="0" indent="0">
              <a:buNone/>
              <a:defRPr/>
            </a:lvl1pPr>
          </a:lstStyle>
          <a:p>
            <a:pPr lvl="0"/>
            <a:r>
              <a:rPr lang="en-US" dirty="0"/>
              <a:t>Click to edit Master text styles</a:t>
            </a:r>
          </a:p>
        </p:txBody>
      </p:sp>
      <p:sp>
        <p:nvSpPr>
          <p:cNvPr id="8" name="Google Shape;97;p33">
            <a:extLst>
              <a:ext uri="{FF2B5EF4-FFF2-40B4-BE49-F238E27FC236}">
                <a16:creationId xmlns:a16="http://schemas.microsoft.com/office/drawing/2014/main" id="{0D3E0C88-3573-7B0F-D8F7-5AAD283A42F2}"/>
              </a:ext>
            </a:extLst>
          </p:cNvPr>
          <p:cNvSpPr>
            <a:spLocks noGrp="1"/>
          </p:cNvSpPr>
          <p:nvPr>
            <p:ph type="pic" idx="12"/>
          </p:nvPr>
        </p:nvSpPr>
        <p:spPr>
          <a:xfrm>
            <a:off x="6180157"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13" name="Text Placeholder 9">
            <a:extLst>
              <a:ext uri="{FF2B5EF4-FFF2-40B4-BE49-F238E27FC236}">
                <a16:creationId xmlns:a16="http://schemas.microsoft.com/office/drawing/2014/main" id="{5F2FF4C0-B8CC-5E9A-7FF2-0BA1FD86664D}"/>
              </a:ext>
            </a:extLst>
          </p:cNvPr>
          <p:cNvSpPr>
            <a:spLocks noGrp="1"/>
          </p:cNvSpPr>
          <p:nvPr>
            <p:ph type="body" sz="quarter" idx="16"/>
          </p:nvPr>
        </p:nvSpPr>
        <p:spPr>
          <a:xfrm>
            <a:off x="8891587" y="3740131"/>
            <a:ext cx="2462213" cy="1638300"/>
          </a:xfrm>
        </p:spPr>
        <p:txBody>
          <a:bodyPr>
            <a:noAutofit/>
          </a:bodyPr>
          <a:lstStyle>
            <a:lvl1pPr marL="0" indent="0">
              <a:buNone/>
              <a:defRPr/>
            </a:lvl1pPr>
          </a:lstStyle>
          <a:p>
            <a:pPr lvl="0"/>
            <a:r>
              <a:rPr lang="en-US" dirty="0"/>
              <a:t>Click to edit Master text styles</a:t>
            </a:r>
          </a:p>
        </p:txBody>
      </p:sp>
      <p:sp>
        <p:nvSpPr>
          <p:cNvPr id="4" name="Slide Number Placeholder 5">
            <a:extLst>
              <a:ext uri="{FF2B5EF4-FFF2-40B4-BE49-F238E27FC236}">
                <a16:creationId xmlns:a16="http://schemas.microsoft.com/office/drawing/2014/main" id="{73F815C1-0113-F490-4A53-0227959CF68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1801121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 squared pictures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dirty="0"/>
              <a:t>Click to edit Master title style</a:t>
            </a:r>
            <a:endParaRPr lang="en-IE" dirty="0"/>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38200"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2993028"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5" name="Google Shape;116;p35">
            <a:extLst>
              <a:ext uri="{FF2B5EF4-FFF2-40B4-BE49-F238E27FC236}">
                <a16:creationId xmlns:a16="http://schemas.microsoft.com/office/drawing/2014/main" id="{80AA888C-2660-9749-11E6-8A96DD56EACF}"/>
              </a:ext>
            </a:extLst>
          </p:cNvPr>
          <p:cNvSpPr>
            <a:spLocks noGrp="1"/>
          </p:cNvSpPr>
          <p:nvPr>
            <p:ph type="pic" idx="10"/>
          </p:nvPr>
        </p:nvSpPr>
        <p:spPr>
          <a:xfrm>
            <a:off x="5147856" y="161372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8" name="Google Shape;117;p35">
            <a:extLst>
              <a:ext uri="{FF2B5EF4-FFF2-40B4-BE49-F238E27FC236}">
                <a16:creationId xmlns:a16="http://schemas.microsoft.com/office/drawing/2014/main" id="{95752BFF-4A6F-68EA-E048-C405D776F6A9}"/>
              </a:ext>
            </a:extLst>
          </p:cNvPr>
          <p:cNvSpPr>
            <a:spLocks noGrp="1"/>
          </p:cNvSpPr>
          <p:nvPr>
            <p:ph type="pic" idx="5"/>
          </p:nvPr>
        </p:nvSpPr>
        <p:spPr>
          <a:xfrm>
            <a:off x="7302684"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9" name="Google Shape;118;p35">
            <a:extLst>
              <a:ext uri="{FF2B5EF4-FFF2-40B4-BE49-F238E27FC236}">
                <a16:creationId xmlns:a16="http://schemas.microsoft.com/office/drawing/2014/main" id="{69A61CD2-9393-897F-4851-B55A256B6577}"/>
              </a:ext>
            </a:extLst>
          </p:cNvPr>
          <p:cNvSpPr>
            <a:spLocks noGrp="1"/>
          </p:cNvSpPr>
          <p:nvPr>
            <p:ph type="pic" idx="6"/>
          </p:nvPr>
        </p:nvSpPr>
        <p:spPr>
          <a:xfrm>
            <a:off x="9457512"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15" name="Google Shape;114;p35">
            <a:extLst>
              <a:ext uri="{FF2B5EF4-FFF2-40B4-BE49-F238E27FC236}">
                <a16:creationId xmlns:a16="http://schemas.microsoft.com/office/drawing/2014/main" id="{5BBBB0BA-17D9-1A2A-5573-A96E32CB11C7}"/>
              </a:ext>
            </a:extLst>
          </p:cNvPr>
          <p:cNvSpPr>
            <a:spLocks noGrp="1"/>
          </p:cNvSpPr>
          <p:nvPr>
            <p:ph type="pic" idx="11"/>
          </p:nvPr>
        </p:nvSpPr>
        <p:spPr>
          <a:xfrm>
            <a:off x="838200"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16" name="Google Shape;115;p35">
            <a:extLst>
              <a:ext uri="{FF2B5EF4-FFF2-40B4-BE49-F238E27FC236}">
                <a16:creationId xmlns:a16="http://schemas.microsoft.com/office/drawing/2014/main" id="{E234676C-5503-D335-7C9F-8EBF756F24A7}"/>
              </a:ext>
            </a:extLst>
          </p:cNvPr>
          <p:cNvSpPr>
            <a:spLocks noGrp="1"/>
          </p:cNvSpPr>
          <p:nvPr>
            <p:ph type="pic" idx="12"/>
          </p:nvPr>
        </p:nvSpPr>
        <p:spPr>
          <a:xfrm>
            <a:off x="2993028"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17" name="Google Shape;116;p35">
            <a:extLst>
              <a:ext uri="{FF2B5EF4-FFF2-40B4-BE49-F238E27FC236}">
                <a16:creationId xmlns:a16="http://schemas.microsoft.com/office/drawing/2014/main" id="{8C059826-5CA9-F193-6C89-8B0DECF9ACE5}"/>
              </a:ext>
            </a:extLst>
          </p:cNvPr>
          <p:cNvSpPr>
            <a:spLocks noGrp="1"/>
          </p:cNvSpPr>
          <p:nvPr>
            <p:ph type="pic" idx="13"/>
          </p:nvPr>
        </p:nvSpPr>
        <p:spPr>
          <a:xfrm>
            <a:off x="5147856" y="379975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18" name="Google Shape;117;p35">
            <a:extLst>
              <a:ext uri="{FF2B5EF4-FFF2-40B4-BE49-F238E27FC236}">
                <a16:creationId xmlns:a16="http://schemas.microsoft.com/office/drawing/2014/main" id="{E57729DD-0495-06CF-3D2B-B8EC5F7D6EF2}"/>
              </a:ext>
            </a:extLst>
          </p:cNvPr>
          <p:cNvSpPr>
            <a:spLocks noGrp="1"/>
          </p:cNvSpPr>
          <p:nvPr>
            <p:ph type="pic" idx="14"/>
          </p:nvPr>
        </p:nvSpPr>
        <p:spPr>
          <a:xfrm>
            <a:off x="7302684"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19" name="Google Shape;118;p35">
            <a:extLst>
              <a:ext uri="{FF2B5EF4-FFF2-40B4-BE49-F238E27FC236}">
                <a16:creationId xmlns:a16="http://schemas.microsoft.com/office/drawing/2014/main" id="{DDFD3960-357B-A667-2997-F567232AE448}"/>
              </a:ext>
            </a:extLst>
          </p:cNvPr>
          <p:cNvSpPr>
            <a:spLocks noGrp="1"/>
          </p:cNvSpPr>
          <p:nvPr>
            <p:ph type="pic" idx="15"/>
          </p:nvPr>
        </p:nvSpPr>
        <p:spPr>
          <a:xfrm>
            <a:off x="9457512"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6" name="Slide Number Placeholder 5">
            <a:extLst>
              <a:ext uri="{FF2B5EF4-FFF2-40B4-BE49-F238E27FC236}">
                <a16:creationId xmlns:a16="http://schemas.microsoft.com/office/drawing/2014/main" id="{9594EF7B-6FA5-122A-260D-E885CDDAA58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265200398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squared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p>
            <a:r>
              <a:rPr lang="en-US" dirty="0"/>
              <a:t>Click to edit Master title style</a:t>
            </a:r>
            <a:endParaRPr lang="en-IE" dirty="0"/>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12" name="Google Shape;121;p35">
            <a:extLst>
              <a:ext uri="{FF2B5EF4-FFF2-40B4-BE49-F238E27FC236}">
                <a16:creationId xmlns:a16="http://schemas.microsoft.com/office/drawing/2014/main" id="{2EA4C09F-A3D0-2FDF-C8EF-EDEF2FCF78CE}"/>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dirty="0"/>
              <a:t>Click icon to add picture</a:t>
            </a:r>
            <a:endParaRPr lang="en-IE" dirty="0"/>
          </a:p>
        </p:txBody>
      </p:sp>
      <p:sp>
        <p:nvSpPr>
          <p:cNvPr id="6" name="Slide Number Placeholder 5">
            <a:extLst>
              <a:ext uri="{FF2B5EF4-FFF2-40B4-BE49-F238E27FC236}">
                <a16:creationId xmlns:a16="http://schemas.microsoft.com/office/drawing/2014/main" id="{A50CC5C1-4287-4FC9-8450-3D86D951FE1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2048614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squared pictures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lvl1pPr>
              <a:defRPr>
                <a:solidFill>
                  <a:schemeClr val="tx1"/>
                </a:solidFill>
              </a:defRPr>
            </a:lvl1pPr>
          </a:lstStyle>
          <a:p>
            <a:r>
              <a:rPr lang="en-US" dirty="0"/>
              <a:t>Click to edit Master title style</a:t>
            </a:r>
            <a:endParaRPr lang="en-IE" dirty="0"/>
          </a:p>
        </p:txBody>
      </p:sp>
      <p:sp>
        <p:nvSpPr>
          <p:cNvPr id="8" name="Google Shape;114;p35">
            <a:extLst>
              <a:ext uri="{FF2B5EF4-FFF2-40B4-BE49-F238E27FC236}">
                <a16:creationId xmlns:a16="http://schemas.microsoft.com/office/drawing/2014/main" id="{F38470BA-1066-4059-A16D-B9EE9722C73D}"/>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dirty="0"/>
              <a:t>Click icon to add picture</a:t>
            </a:r>
            <a:endParaRPr lang="en-IE" dirty="0"/>
          </a:p>
        </p:txBody>
      </p:sp>
      <p:sp>
        <p:nvSpPr>
          <p:cNvPr id="10" name="Google Shape;115;p35">
            <a:extLst>
              <a:ext uri="{FF2B5EF4-FFF2-40B4-BE49-F238E27FC236}">
                <a16:creationId xmlns:a16="http://schemas.microsoft.com/office/drawing/2014/main" id="{4C5EDD4B-6148-8C81-CEE4-C4C5BFE4E787}"/>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dirty="0"/>
              <a:t>Click icon to add picture</a:t>
            </a:r>
            <a:endParaRPr lang="en-IE" dirty="0"/>
          </a:p>
        </p:txBody>
      </p:sp>
      <p:sp>
        <p:nvSpPr>
          <p:cNvPr id="9" name="Google Shape;121;p35">
            <a:extLst>
              <a:ext uri="{FF2B5EF4-FFF2-40B4-BE49-F238E27FC236}">
                <a16:creationId xmlns:a16="http://schemas.microsoft.com/office/drawing/2014/main" id="{85A61031-57E6-E855-38A1-FA502D6C575D}"/>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dirty="0"/>
              <a:t>Click icon to add picture</a:t>
            </a:r>
            <a:endParaRPr lang="en-IE" dirty="0"/>
          </a:p>
        </p:txBody>
      </p:sp>
      <p:pic>
        <p:nvPicPr>
          <p:cNvPr id="3" name="Picture 2" descr="A blue flag with yellow stars and stripes&#10;&#10;Description automatically generated">
            <a:extLst>
              <a:ext uri="{FF2B5EF4-FFF2-40B4-BE49-F238E27FC236}">
                <a16:creationId xmlns:a16="http://schemas.microsoft.com/office/drawing/2014/main" id="{EC730096-D3D5-78FF-DEE5-BE9525C4DBC8}"/>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F9F566B8-5CFB-8DB0-6A67-925C39BEFB8C}"/>
              </a:ext>
            </a:extLst>
          </p:cNvPr>
          <p:cNvPicPr>
            <a:picLocks noChangeAspect="1"/>
          </p:cNvPicPr>
          <p:nvPr userDrawn="1"/>
        </p:nvPicPr>
        <p:blipFill>
          <a:blip r:embed="rId2"/>
          <a:stretch>
            <a:fillRect/>
          </a:stretch>
        </p:blipFill>
        <p:spPr>
          <a:xfrm>
            <a:off x="10725768" y="5901016"/>
            <a:ext cx="1257867" cy="763200"/>
          </a:xfrm>
          <a:prstGeom prst="rect">
            <a:avLst/>
          </a:prstGeom>
        </p:spPr>
      </p:pic>
      <p:sp>
        <p:nvSpPr>
          <p:cNvPr id="6" name="Slide Number Placeholder 5">
            <a:extLst>
              <a:ext uri="{FF2B5EF4-FFF2-40B4-BE49-F238E27FC236}">
                <a16:creationId xmlns:a16="http://schemas.microsoft.com/office/drawing/2014/main" id="{C27800A1-1EE4-975A-7B55-1404DB41F07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236980093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Last page with credit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5C05-B6C4-EFD6-820E-25F6561D0DE8}"/>
              </a:ext>
            </a:extLst>
          </p:cNvPr>
          <p:cNvSpPr>
            <a:spLocks noGrp="1"/>
          </p:cNvSpPr>
          <p:nvPr>
            <p:ph type="title" hasCustomPrompt="1"/>
          </p:nvPr>
        </p:nvSpPr>
        <p:spPr>
          <a:xfrm>
            <a:off x="838200" y="2256739"/>
            <a:ext cx="10515600" cy="1020337"/>
          </a:xfrm>
        </p:spPr>
        <p:txBody>
          <a:bodyPr>
            <a:noAutofit/>
          </a:bodyPr>
          <a:lstStyle>
            <a:lvl1pPr>
              <a:defRPr sz="8800">
                <a:solidFill>
                  <a:schemeClr val="tx2"/>
                </a:solidFill>
              </a:defRPr>
            </a:lvl1pPr>
          </a:lstStyle>
          <a:p>
            <a:r>
              <a:rPr lang="en-US" dirty="0"/>
              <a:t>Thank you</a:t>
            </a:r>
            <a:endParaRPr lang="en-IE" dirty="0"/>
          </a:p>
        </p:txBody>
      </p:sp>
      <p:pic>
        <p:nvPicPr>
          <p:cNvPr id="4" name="Google Shape;444;p20">
            <a:extLst>
              <a:ext uri="{FF2B5EF4-FFF2-40B4-BE49-F238E27FC236}">
                <a16:creationId xmlns:a16="http://schemas.microsoft.com/office/drawing/2014/main" id="{DA7E9652-CF81-1788-7674-E1FA25BFE314}"/>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838200" y="3471269"/>
            <a:ext cx="1023496" cy="358097"/>
          </a:xfrm>
          <a:prstGeom prst="rect">
            <a:avLst/>
          </a:prstGeom>
          <a:noFill/>
          <a:ln>
            <a:noFill/>
          </a:ln>
        </p:spPr>
      </p:pic>
      <p:sp>
        <p:nvSpPr>
          <p:cNvPr id="5" name="Text Placeholder 4">
            <a:extLst>
              <a:ext uri="{FF2B5EF4-FFF2-40B4-BE49-F238E27FC236}">
                <a16:creationId xmlns:a16="http://schemas.microsoft.com/office/drawing/2014/main" id="{EA144BEB-A192-AF1A-3CE0-A12C2705D835}"/>
              </a:ext>
            </a:extLst>
          </p:cNvPr>
          <p:cNvSpPr>
            <a:spLocks noGrp="1"/>
          </p:cNvSpPr>
          <p:nvPr>
            <p:ph type="body" sz="quarter" idx="10"/>
          </p:nvPr>
        </p:nvSpPr>
        <p:spPr>
          <a:xfrm>
            <a:off x="838200" y="3996499"/>
            <a:ext cx="10515600" cy="1666875"/>
          </a:xfrm>
        </p:spPr>
        <p:txBody>
          <a:bodyPr>
            <a:noAutofit/>
          </a:bodyPr>
          <a:lstStyle>
            <a:lvl1pPr marL="0" indent="0">
              <a:buNone/>
              <a:defRPr sz="2000">
                <a:solidFill>
                  <a:schemeClr val="tx2"/>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p:txBody>
      </p:sp>
      <p:pic>
        <p:nvPicPr>
          <p:cNvPr id="3" name="Google Shape;444;p20">
            <a:extLst>
              <a:ext uri="{FF2B5EF4-FFF2-40B4-BE49-F238E27FC236}">
                <a16:creationId xmlns:a16="http://schemas.microsoft.com/office/drawing/2014/main" id="{8A55753B-1E31-7005-E76C-7A1B520A3A05}"/>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838200" y="3471269"/>
            <a:ext cx="1023496" cy="358097"/>
          </a:xfrm>
          <a:prstGeom prst="rect">
            <a:avLst/>
          </a:prstGeom>
          <a:noFill/>
          <a:ln>
            <a:noFill/>
          </a:ln>
        </p:spPr>
      </p:pic>
      <p:pic>
        <p:nvPicPr>
          <p:cNvPr id="6" name="Picture 5">
            <a:extLst>
              <a:ext uri="{FF2B5EF4-FFF2-40B4-BE49-F238E27FC236}">
                <a16:creationId xmlns:a16="http://schemas.microsoft.com/office/drawing/2014/main" id="{F0FE782E-88D7-720D-47B0-E5C4BDBFE05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725768" y="5901016"/>
            <a:ext cx="1256063" cy="762106"/>
          </a:xfrm>
          <a:prstGeom prst="rect">
            <a:avLst/>
          </a:prstGeom>
        </p:spPr>
      </p:pic>
    </p:spTree>
    <p:extLst>
      <p:ext uri="{BB962C8B-B14F-4D97-AF65-F5344CB8AC3E}">
        <p14:creationId xmlns:p14="http://schemas.microsoft.com/office/powerpoint/2010/main" val="123521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pag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5B256C-F848-9C9F-2A9C-E218DE9A1995}"/>
              </a:ext>
            </a:extLst>
          </p:cNvPr>
          <p:cNvSpPr/>
          <p:nvPr userDrawn="1"/>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endParaRPr>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a:t>
            </a:fld>
            <a:endParaRPr lang="en-IE" dirty="0"/>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endParaRPr>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dirty="0"/>
              <a:t>Click to edit Master title style</a:t>
            </a:r>
            <a:endParaRPr lang="en-IE" dirty="0"/>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dirty="0"/>
              <a:t>Click to edit Master text styles</a:t>
            </a:r>
          </a:p>
        </p:txBody>
      </p:sp>
    </p:spTree>
    <p:extLst>
      <p:ext uri="{BB962C8B-B14F-4D97-AF65-F5344CB8AC3E}">
        <p14:creationId xmlns:p14="http://schemas.microsoft.com/office/powerpoint/2010/main" val="2203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page option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D58619-8012-9B7D-9C59-16671B374575}"/>
              </a:ext>
            </a:extLst>
          </p:cNvPr>
          <p:cNvSpPr/>
          <p:nvPr userDrawn="1"/>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a:t>
            </a:fld>
            <a:endParaRPr lang="en-IE" dirty="0"/>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dirty="0"/>
              <a:t>Click to edit Master title style</a:t>
            </a:r>
            <a:endParaRPr lang="en-IE" dirty="0"/>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dirty="0"/>
              <a:t>Click to edit Master text styles</a:t>
            </a:r>
          </a:p>
        </p:txBody>
      </p:sp>
    </p:spTree>
    <p:extLst>
      <p:ext uri="{BB962C8B-B14F-4D97-AF65-F5344CB8AC3E}">
        <p14:creationId xmlns:p14="http://schemas.microsoft.com/office/powerpoint/2010/main" val="281374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page option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45A3C0-5810-CECB-04D1-E370BADB2EE8}"/>
              </a:ext>
            </a:extLst>
          </p:cNvPr>
          <p:cNvSpPr/>
          <p:nvPr userDrawn="1"/>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bg1"/>
                </a:solidFill>
              </a:defRPr>
            </a:lvl1pPr>
          </a:lstStyle>
          <a:p>
            <a:pPr algn="l"/>
            <a:fld id="{768364BB-9B21-4D29-A19C-C6410F652861}" type="slidenum">
              <a:rPr lang="en-IE" smtClean="0"/>
              <a:pPr algn="l"/>
              <a:t>‹#›</a:t>
            </a:fld>
            <a:endParaRPr lang="en-IE" dirty="0"/>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tIns="144000" rIns="144000" bIns="144000" anchor="ctr"/>
          <a:lstStyle/>
          <a:p>
            <a:r>
              <a:rPr lang="en-US" dirty="0"/>
              <a:t>Click to edit Master title style</a:t>
            </a:r>
            <a:endParaRPr lang="en-IE" dirty="0"/>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bg1"/>
                </a:solidFill>
              </a:defRPr>
            </a:lvl1pPr>
          </a:lstStyle>
          <a:p>
            <a:pPr lvl="0"/>
            <a:r>
              <a:rPr lang="en-US" dirty="0"/>
              <a:t>Click to edit Master text styles</a:t>
            </a:r>
          </a:p>
        </p:txBody>
      </p:sp>
      <p:pic>
        <p:nvPicPr>
          <p:cNvPr id="9" name="Picture 8" descr="A blue flag with yellow stars and stripes&#10;&#10;Description automatically generated">
            <a:extLst>
              <a:ext uri="{FF2B5EF4-FFF2-40B4-BE49-F238E27FC236}">
                <a16:creationId xmlns:a16="http://schemas.microsoft.com/office/drawing/2014/main" id="{9BD178DF-B2B3-E383-43AA-D54BBF22737D}"/>
              </a:ext>
            </a:extLst>
          </p:cNvPr>
          <p:cNvPicPr>
            <a:picLocks noChangeAspect="1"/>
          </p:cNvPicPr>
          <p:nvPr/>
        </p:nvPicPr>
        <p:blipFill>
          <a:blip r:embed="rId2"/>
          <a:stretch>
            <a:fillRect/>
          </a:stretch>
        </p:blipFill>
        <p:spPr>
          <a:xfrm>
            <a:off x="10725768" y="5901016"/>
            <a:ext cx="1257867" cy="763200"/>
          </a:xfrm>
          <a:prstGeom prst="rect">
            <a:avLst/>
          </a:prstGeom>
        </p:spPr>
      </p:pic>
      <p:pic>
        <p:nvPicPr>
          <p:cNvPr id="6" name="Picture 5" descr="A blue flag with yellow stars and stripes&#10;&#10;Description automatically generated">
            <a:extLst>
              <a:ext uri="{FF2B5EF4-FFF2-40B4-BE49-F238E27FC236}">
                <a16:creationId xmlns:a16="http://schemas.microsoft.com/office/drawing/2014/main" id="{9C194F48-423C-93CB-1A61-CE12CAB5B444}"/>
              </a:ext>
            </a:extLst>
          </p:cNvPr>
          <p:cNvPicPr>
            <a:picLocks noChangeAspect="1"/>
          </p:cNvPicPr>
          <p:nvPr userDrawn="1"/>
        </p:nvPicPr>
        <p:blipFill>
          <a:blip r:embed="rId2"/>
          <a:stretch>
            <a:fillRect/>
          </a:stretch>
        </p:blipFill>
        <p:spPr>
          <a:xfrm>
            <a:off x="10725768" y="5901016"/>
            <a:ext cx="1257867" cy="763200"/>
          </a:xfrm>
          <a:prstGeom prst="rect">
            <a:avLst/>
          </a:prstGeom>
        </p:spPr>
      </p:pic>
    </p:spTree>
    <p:extLst>
      <p:ext uri="{BB962C8B-B14F-4D97-AF65-F5344CB8AC3E}">
        <p14:creationId xmlns:p14="http://schemas.microsoft.com/office/powerpoint/2010/main" val="154093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page option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526B31-D383-5ABA-08B1-8097743DECE0}"/>
              </a:ext>
            </a:extLst>
          </p:cNvPr>
          <p:cNvSpPr/>
          <p:nvPr userDrawn="1"/>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tx1"/>
                </a:solidFill>
              </a:defRPr>
            </a:lvl1pPr>
          </a:lstStyle>
          <a:p>
            <a:pPr algn="l"/>
            <a:fld id="{768364BB-9B21-4D29-A19C-C6410F652861}" type="slidenum">
              <a:rPr lang="en-IE" smtClean="0"/>
              <a:pPr algn="l"/>
              <a:t>‹#›</a:t>
            </a:fld>
            <a:endParaRPr lang="en-IE" dirty="0"/>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a:lstStyle/>
          <a:p>
            <a:r>
              <a:rPr lang="en-US" dirty="0"/>
              <a:t>Click to edit Master title style</a:t>
            </a:r>
            <a:endParaRPr lang="en-IE" dirty="0"/>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tx2"/>
                </a:solidFill>
              </a:defRPr>
            </a:lvl1pPr>
          </a:lstStyle>
          <a:p>
            <a:pPr lvl="0"/>
            <a:r>
              <a:rPr lang="en-US" dirty="0"/>
              <a:t>Click to edit Master text styles</a:t>
            </a:r>
          </a:p>
        </p:txBody>
      </p:sp>
      <p:pic>
        <p:nvPicPr>
          <p:cNvPr id="5" name="Picture 4" descr="A blue flag with yellow stars&#10;&#10;Description automatically generated">
            <a:extLst>
              <a:ext uri="{FF2B5EF4-FFF2-40B4-BE49-F238E27FC236}">
                <a16:creationId xmlns:a16="http://schemas.microsoft.com/office/drawing/2014/main" id="{D7151F52-9DDF-CEC4-58EC-587B7A1D7791}"/>
              </a:ext>
            </a:extLst>
          </p:cNvPr>
          <p:cNvPicPr>
            <a:picLocks noChangeAspect="1"/>
          </p:cNvPicPr>
          <p:nvPr/>
        </p:nvPicPr>
        <p:blipFill>
          <a:blip r:embed="rId2"/>
          <a:stretch>
            <a:fillRect/>
          </a:stretch>
        </p:blipFill>
        <p:spPr>
          <a:xfrm>
            <a:off x="10725768" y="5901016"/>
            <a:ext cx="1256063" cy="762106"/>
          </a:xfrm>
          <a:prstGeom prst="rect">
            <a:avLst/>
          </a:prstGeom>
        </p:spPr>
      </p:pic>
      <p:pic>
        <p:nvPicPr>
          <p:cNvPr id="8" name="Picture 7" descr="A blue flag with yellow stars&#10;&#10;Description automatically generated">
            <a:extLst>
              <a:ext uri="{FF2B5EF4-FFF2-40B4-BE49-F238E27FC236}">
                <a16:creationId xmlns:a16="http://schemas.microsoft.com/office/drawing/2014/main" id="{8B94F84F-1590-9DE6-C3AC-9FBA58E40EFC}"/>
              </a:ext>
            </a:extLst>
          </p:cNvPr>
          <p:cNvPicPr>
            <a:picLocks noChangeAspect="1"/>
          </p:cNvPicPr>
          <p:nvPr userDrawn="1"/>
        </p:nvPicPr>
        <p:blipFill>
          <a:blip r:embed="rId2"/>
          <a:stretch>
            <a:fillRect/>
          </a:stretch>
        </p:blipFill>
        <p:spPr>
          <a:xfrm>
            <a:off x="10725768" y="5901016"/>
            <a:ext cx="1256063" cy="762106"/>
          </a:xfrm>
          <a:prstGeom prst="rect">
            <a:avLst/>
          </a:prstGeom>
        </p:spPr>
      </p:pic>
    </p:spTree>
    <p:extLst>
      <p:ext uri="{BB962C8B-B14F-4D97-AF65-F5344CB8AC3E}">
        <p14:creationId xmlns:p14="http://schemas.microsoft.com/office/powerpoint/2010/main" val="349851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p>
            <a:r>
              <a:rPr lang="en-US" dirty="0"/>
              <a:t>Click to edit Master title style</a:t>
            </a:r>
            <a:endParaRPr lang="en-IE" dirty="0"/>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0" indent="0">
              <a:buNone/>
              <a:defRPr sz="2000"/>
            </a:lvl1pPr>
          </a:lstStyle>
          <a:p>
            <a:pPr lvl="0"/>
            <a:r>
              <a:rPr lang="en-US" dirty="0"/>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139922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body text and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dirty="0"/>
              <a:t>Click to edit Master title style</a:t>
            </a:r>
            <a:endParaRPr lang="en-IE" dirty="0"/>
          </a:p>
        </p:txBody>
      </p:sp>
      <p:sp>
        <p:nvSpPr>
          <p:cNvPr id="6" name="Text Placeholder 2">
            <a:extLst>
              <a:ext uri="{FF2B5EF4-FFF2-40B4-BE49-F238E27FC236}">
                <a16:creationId xmlns:a16="http://schemas.microsoft.com/office/drawing/2014/main" id="{509BE7C2-2602-0313-8D83-EAB1C755A713}"/>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342900" indent="-342900">
              <a:buClr>
                <a:schemeClr val="tx2"/>
              </a:buClr>
              <a:buSzPct val="150000"/>
              <a:buFont typeface="Arial" panose="020B0604020202020204" pitchFamily="34" charset="0"/>
              <a:buChar char="•"/>
              <a:defRPr sz="2000"/>
            </a:lvl1pPr>
            <a:lvl2pPr>
              <a:buClr>
                <a:schemeClr val="tx2"/>
              </a:buClr>
              <a:buSzPct val="100000"/>
              <a:defRPr sz="1800"/>
            </a:lvl2pPr>
            <a:lvl3pPr>
              <a:buClr>
                <a:schemeClr val="tx2"/>
              </a:buClr>
              <a:defRPr sz="1600"/>
            </a:lvl3pPr>
            <a:lvl4pPr>
              <a:buClr>
                <a:schemeClr val="tx2"/>
              </a:buClr>
              <a:defRPr sz="1400"/>
            </a:lvl4pPr>
          </a:lstStyle>
          <a:p>
            <a:pPr lvl="0"/>
            <a:r>
              <a:rPr lang="en-US" dirty="0"/>
              <a:t>Click to edit Master text styles</a:t>
            </a:r>
          </a:p>
          <a:p>
            <a:pPr lvl="3"/>
            <a:endParaRPr lang="en-US" dirty="0"/>
          </a:p>
          <a:p>
            <a:pPr lvl="3"/>
            <a:endParaRPr lang="en-US" dirty="0"/>
          </a:p>
        </p:txBody>
      </p:sp>
      <p:sp>
        <p:nvSpPr>
          <p:cNvPr id="3" name="Slide Number Placeholder 5">
            <a:extLst>
              <a:ext uri="{FF2B5EF4-FFF2-40B4-BE49-F238E27FC236}">
                <a16:creationId xmlns:a16="http://schemas.microsoft.com/office/drawing/2014/main" id="{5D43C2E6-DFE0-78B7-AEF2-E94F28383CAA}"/>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Tree>
    <p:extLst>
      <p:ext uri="{BB962C8B-B14F-4D97-AF65-F5344CB8AC3E}">
        <p14:creationId xmlns:p14="http://schemas.microsoft.com/office/powerpoint/2010/main" val="27490061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0FE374-A678-A684-FA4B-26330CF65FB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2" name="Title Placeholder 1">
            <a:extLst>
              <a:ext uri="{FF2B5EF4-FFF2-40B4-BE49-F238E27FC236}">
                <a16:creationId xmlns:a16="http://schemas.microsoft.com/office/drawing/2014/main" id="{2D4A1E0C-386D-FF7A-6872-1942CD433577}"/>
              </a:ext>
            </a:extLst>
          </p:cNvPr>
          <p:cNvSpPr>
            <a:spLocks noGrp="1" noRot="1" noMove="1" noResize="1" noEditPoints="1" noAdjustHandles="1" noChangeArrowheads="1" noChangeShapeType="1"/>
          </p:cNvSpPr>
          <p:nvPr>
            <p:ph type="title"/>
          </p:nvPr>
        </p:nvSpPr>
        <p:spPr>
          <a:xfrm>
            <a:off x="838200" y="365126"/>
            <a:ext cx="10515600" cy="816904"/>
          </a:xfrm>
          <a:prstGeom prst="rect">
            <a:avLst/>
          </a:prstGeom>
        </p:spPr>
        <p:txBody>
          <a:bodyPr vert="horz" lIns="91440" tIns="45720" rIns="91440" bIns="45720" rtlCol="0" anchor="ctr">
            <a:noAutofit/>
          </a:body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30EE66B9-5E84-94E6-4EDD-A9E25FB078A4}"/>
              </a:ext>
            </a:extLst>
          </p:cNvPr>
          <p:cNvSpPr>
            <a:spLocks noGrp="1"/>
          </p:cNvSpPr>
          <p:nvPr>
            <p:ph type="body" idx="1"/>
          </p:nvPr>
        </p:nvSpPr>
        <p:spPr>
          <a:xfrm>
            <a:off x="838200" y="1825625"/>
            <a:ext cx="10515600" cy="3942619"/>
          </a:xfrm>
          <a:prstGeom prst="rect">
            <a:avLst/>
          </a:prstGeom>
        </p:spPr>
        <p:txBody>
          <a:bodyPr vert="horz" lIns="144000" tIns="144000" rIns="144000" bIns="144000" rtlCol="0">
            <a:noAutofit/>
          </a:bodyPr>
          <a:lstStyle/>
          <a:p>
            <a:pPr lvl="0"/>
            <a:r>
              <a:rPr lang="en-US" dirty="0"/>
              <a:t>Click to edit Master text styles</a:t>
            </a:r>
          </a:p>
          <a:p>
            <a:pPr lvl="1"/>
            <a:endParaRPr lang="en-US" dirty="0"/>
          </a:p>
          <a:p>
            <a:pPr lvl="1"/>
            <a:endParaRPr lang="en-US" dirty="0"/>
          </a:p>
          <a:p>
            <a:pPr lvl="1"/>
            <a:endParaRPr lang="en-US" dirty="0"/>
          </a:p>
          <a:p>
            <a:pPr lvl="0"/>
            <a:endParaRPr lang="en-US" dirty="0"/>
          </a:p>
          <a:p>
            <a:pPr lvl="1"/>
            <a:endParaRPr lang="en-US" dirty="0"/>
          </a:p>
        </p:txBody>
      </p:sp>
      <p:pic>
        <p:nvPicPr>
          <p:cNvPr id="7" name="Picture 6">
            <a:extLst>
              <a:ext uri="{FF2B5EF4-FFF2-40B4-BE49-F238E27FC236}">
                <a16:creationId xmlns:a16="http://schemas.microsoft.com/office/drawing/2014/main" id="{9F653097-A9FD-84E7-4EFA-47C8DA485037}"/>
              </a:ext>
              <a:ext uri="{C183D7F6-B498-43B3-948B-1728B52AA6E4}">
                <adec:decorative xmlns:adec="http://schemas.microsoft.com/office/drawing/2017/decorative" val="1"/>
              </a:ext>
            </a:extLst>
          </p:cNvPr>
          <p:cNvPicPr>
            <a:picLocks noChangeAspect="1"/>
          </p:cNvPicPr>
          <p:nvPr/>
        </p:nvPicPr>
        <p:blipFill>
          <a:blip r:embed="rId40"/>
          <a:stretch>
            <a:fillRect/>
          </a:stretch>
        </p:blipFill>
        <p:spPr>
          <a:xfrm>
            <a:off x="10725768" y="5901016"/>
            <a:ext cx="1256063" cy="762106"/>
          </a:xfrm>
          <a:prstGeom prst="rect">
            <a:avLst/>
          </a:prstGeom>
        </p:spPr>
      </p:pic>
      <p:pic>
        <p:nvPicPr>
          <p:cNvPr id="5" name="Picture 4" descr="A close-up of a line&#10;&#10;Description automatically generated" hidden="1">
            <a:extLst>
              <a:ext uri="{FF2B5EF4-FFF2-40B4-BE49-F238E27FC236}">
                <a16:creationId xmlns:a16="http://schemas.microsoft.com/office/drawing/2014/main" id="{CE57FDCE-6642-0FA5-3739-FA81457769C2}"/>
              </a:ext>
            </a:extLst>
          </p:cNvPr>
          <p:cNvPicPr>
            <a:picLocks noGrp="1" noRot="1" noChangeAspect="1" noMove="1" noResize="1" noEditPoints="1" noAdjustHandles="1" noChangeArrowheads="1" noChangeShapeType="1" noCrop="1"/>
          </p:cNvPicPr>
          <p:nvPr/>
        </p:nvPicPr>
        <p:blipFill>
          <a:blip r:embed="rId41">
            <a:alphaModFix amt="20000"/>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D640C55-B1A0-5DE0-B0E4-F05DE5506E17}"/>
              </a:ext>
              <a:ext uri="{C183D7F6-B498-43B3-948B-1728B52AA6E4}">
                <adec:decorative xmlns:adec="http://schemas.microsoft.com/office/drawing/2017/decorative" val="1"/>
              </a:ext>
            </a:extLst>
          </p:cNvPr>
          <p:cNvPicPr>
            <a:picLocks noChangeAspect="1"/>
          </p:cNvPicPr>
          <p:nvPr userDrawn="1"/>
        </p:nvPicPr>
        <p:blipFill>
          <a:blip r:embed="rId40"/>
          <a:stretch>
            <a:fillRect/>
          </a:stretch>
        </p:blipFill>
        <p:spPr>
          <a:xfrm>
            <a:off x="10725768" y="5901016"/>
            <a:ext cx="1256063" cy="762106"/>
          </a:xfrm>
          <a:prstGeom prst="rect">
            <a:avLst/>
          </a:prstGeom>
        </p:spPr>
      </p:pic>
      <p:pic>
        <p:nvPicPr>
          <p:cNvPr id="8" name="Picture 7" descr="A close-up of a line&#10;&#10;Description automatically generated" hidden="1">
            <a:extLst>
              <a:ext uri="{FF2B5EF4-FFF2-40B4-BE49-F238E27FC236}">
                <a16:creationId xmlns:a16="http://schemas.microsoft.com/office/drawing/2014/main" id="{A12B438D-C839-BF7B-253A-401802D9F2AC}"/>
              </a:ext>
            </a:extLst>
          </p:cNvPr>
          <p:cNvPicPr/>
          <p:nvPr userDrawn="1"/>
        </p:nvPicPr>
        <p:blipFill>
          <a:blip r:embed="rId41">
            <a:alphaModFix amt="2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93459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 id="2147483957" r:id="rId37"/>
    <p:sldLayoutId id="2147483958" r:id="rId3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ommission.europa.eu/law/law-making-process/better-regulation/better-regulation-guidelines-and-toolbox_en"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agriculture.ec.europa.eu/common-agricultural-policy/cap-overview/cmef_en#data-for-monitoring-and-evaluation-dme" TargetMode="External"/><Relationship Id="rId2" Type="http://schemas.openxmlformats.org/officeDocument/2006/relationships/hyperlink" Target="https://agriculture.ec.europa.eu/data-and-analysis/farm-structures-and-economics/fsdn_en" TargetMode="External"/><Relationship Id="rId1" Type="http://schemas.openxmlformats.org/officeDocument/2006/relationships/slideLayout" Target="../slideLayouts/slideLayout9.xml"/><Relationship Id="rId5" Type="http://schemas.openxmlformats.org/officeDocument/2006/relationships/hyperlink" Target="https://agridata.ec.europa.eu/extensions/DashboardCapPlan/catalogue_interventions.html?page=FarmPractices" TargetMode="External"/><Relationship Id="rId4" Type="http://schemas.openxmlformats.org/officeDocument/2006/relationships/hyperlink" Target="https://agridata.ec.europa.eu/extensions/DashboardCapPlan/catalogue_intervention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publications.jrc.ec.europa.eu/repository/handle/JRC135190" TargetMode="External"/><Relationship Id="rId5" Type="http://schemas.openxmlformats.org/officeDocument/2006/relationships/hyperlink" Target="https://eu-cap-network.ec.europa.eu/publications/rough-estimates-climate-change-mitigation-potential-cap-strategic-plans-eu-27-over_en"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hyperlink" Target="https://commission.europa.eu/about/departments-and-executive-agencies/agriculture-and-rural-development_en" TargetMode="External"/><Relationship Id="rId3" Type="http://schemas.openxmlformats.org/officeDocument/2006/relationships/hyperlink" Target="https://eu-cap-network.ec.europa.eu/support/evaluation_en" TargetMode="External"/><Relationship Id="rId7" Type="http://schemas.openxmlformats.org/officeDocument/2006/relationships/hyperlink" Target="https://eu-cap-network.ec.europa.eu/news/workshop-assessing-cap-income-and-sectoral-support-zagreb_en"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eu-cap-network.ec.europa.eu/index_en" TargetMode="External"/><Relationship Id="rId5" Type="http://schemas.openxmlformats.org/officeDocument/2006/relationships/hyperlink" Target="https://www.tools4cap.eu/" TargetMode="External"/><Relationship Id="rId10" Type="http://schemas.openxmlformats.org/officeDocument/2006/relationships/hyperlink" Target="https://eur-lex.europa.eu/eli/agree_interinstit/2016/512/oj/eng" TargetMode="External"/><Relationship Id="rId4" Type="http://schemas.openxmlformats.org/officeDocument/2006/relationships/hyperlink" Target="https://publications.jrc.ec.europa.eu/repository/handle/JRC141139" TargetMode="External"/><Relationship Id="rId9" Type="http://schemas.openxmlformats.org/officeDocument/2006/relationships/hyperlink" Target="https://agriculture.ec.europa.eu/common-agricultural-policy/cap-overview/cmef/farmers-and-farming_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BD512D0-79B6-670C-07FD-9168EC3E20E6}"/>
              </a:ext>
            </a:extLst>
          </p:cNvPr>
          <p:cNvSpPr>
            <a:spLocks noGrp="1"/>
          </p:cNvSpPr>
          <p:nvPr>
            <p:ph type="sldNum" sz="quarter" idx="4"/>
          </p:nvPr>
        </p:nvSpPr>
        <p:spPr>
          <a:prstGeom prst="rect">
            <a:avLst/>
          </a:prstGeom>
          <a:noFill/>
        </p:spPr>
        <p:txBody>
          <a:bodyPr vert="horz" lIns="91440" tIns="45720" rIns="91440" bIns="45720" rtlCol="0" anchor="ctr"/>
          <a:lstStyle>
            <a:lvl1pPr algn="r">
              <a:defRPr sz="1200">
                <a:solidFill>
                  <a:schemeClr val="bg1"/>
                </a:solidFill>
                <a:latin typeface="+mn-lt"/>
              </a:defRPr>
            </a:lvl1pPr>
          </a:lstStyle>
          <a:p>
            <a:pPr algn="l"/>
            <a:r>
              <a:rPr lang="fr-BE" dirty="0"/>
              <a:t>20/01/2026</a:t>
            </a:r>
            <a:endParaRPr lang="en-IE" dirty="0"/>
          </a:p>
        </p:txBody>
      </p:sp>
      <p:sp>
        <p:nvSpPr>
          <p:cNvPr id="5" name="Title 4">
            <a:extLst>
              <a:ext uri="{FF2B5EF4-FFF2-40B4-BE49-F238E27FC236}">
                <a16:creationId xmlns:a16="http://schemas.microsoft.com/office/drawing/2014/main" id="{C504D590-9922-C06A-407C-2B718394A8D5}"/>
              </a:ext>
            </a:extLst>
          </p:cNvPr>
          <p:cNvSpPr>
            <a:spLocks noGrp="1"/>
          </p:cNvSpPr>
          <p:nvPr>
            <p:ph type="title"/>
          </p:nvPr>
        </p:nvSpPr>
        <p:spPr/>
        <p:txBody>
          <a:bodyPr/>
          <a:lstStyle/>
          <a:p>
            <a:r>
              <a:rPr lang="en-US" sz="4000" dirty="0"/>
              <a:t>Learning from the Past: Lessons for the New Common Agricultural Policy</a:t>
            </a:r>
            <a:endParaRPr lang="en-IE" sz="4000" dirty="0"/>
          </a:p>
        </p:txBody>
      </p:sp>
      <p:sp>
        <p:nvSpPr>
          <p:cNvPr id="7" name="Content Placeholder 6">
            <a:extLst>
              <a:ext uri="{FF2B5EF4-FFF2-40B4-BE49-F238E27FC236}">
                <a16:creationId xmlns:a16="http://schemas.microsoft.com/office/drawing/2014/main" id="{51456CEF-57DB-B4CE-60F1-7B93F72DA5BA}"/>
              </a:ext>
            </a:extLst>
          </p:cNvPr>
          <p:cNvSpPr>
            <a:spLocks noGrp="1"/>
          </p:cNvSpPr>
          <p:nvPr>
            <p:ph sz="quarter" idx="11"/>
          </p:nvPr>
        </p:nvSpPr>
        <p:spPr>
          <a:xfrm>
            <a:off x="838199" y="4219575"/>
            <a:ext cx="5377405" cy="611188"/>
          </a:xfrm>
        </p:spPr>
        <p:txBody>
          <a:bodyPr/>
          <a:lstStyle/>
          <a:p>
            <a:r>
              <a:rPr lang="de-DE" dirty="0"/>
              <a:t>Webinar at </a:t>
            </a:r>
            <a:r>
              <a:rPr lang="en-IE" dirty="0"/>
              <a:t>Florence School of Regulation</a:t>
            </a:r>
          </a:p>
        </p:txBody>
      </p:sp>
      <p:sp>
        <p:nvSpPr>
          <p:cNvPr id="6" name="Content Placeholder 5">
            <a:extLst>
              <a:ext uri="{FF2B5EF4-FFF2-40B4-BE49-F238E27FC236}">
                <a16:creationId xmlns:a16="http://schemas.microsoft.com/office/drawing/2014/main" id="{AE68706F-E58B-D844-F68A-2379B7D107A7}"/>
              </a:ext>
            </a:extLst>
          </p:cNvPr>
          <p:cNvSpPr>
            <a:spLocks noGrp="1"/>
          </p:cNvSpPr>
          <p:nvPr>
            <p:ph sz="half" idx="10"/>
          </p:nvPr>
        </p:nvSpPr>
        <p:spPr>
          <a:xfrm>
            <a:off x="838197" y="5243158"/>
            <a:ext cx="4092617" cy="753931"/>
          </a:xfrm>
        </p:spPr>
        <p:txBody>
          <a:bodyPr/>
          <a:lstStyle/>
          <a:p>
            <a:r>
              <a:rPr lang="de-DE" dirty="0"/>
              <a:t>Sophie </a:t>
            </a:r>
            <a:r>
              <a:rPr lang="de-DE" dirty="0" err="1"/>
              <a:t>Hélaine</a:t>
            </a:r>
            <a:endParaRPr lang="en-IE" dirty="0" err="1"/>
          </a:p>
          <a:p>
            <a:r>
              <a:rPr lang="de-DE" dirty="0"/>
              <a:t>DG AGRI, Unit A.3 - Policy Performance </a:t>
            </a:r>
            <a:endParaRPr lang="en-IE">
              <a:cs typeface="Arial"/>
            </a:endParaRPr>
          </a:p>
        </p:txBody>
      </p:sp>
      <p:pic>
        <p:nvPicPr>
          <p:cNvPr id="9" name="Picture 8" descr="European Commission">
            <a:extLst>
              <a:ext uri="{FF2B5EF4-FFF2-40B4-BE49-F238E27FC236}">
                <a16:creationId xmlns:a16="http://schemas.microsoft.com/office/drawing/2014/main" id="{179F3FC9-B6FB-BFA2-12E7-546955BFD0B7}"/>
              </a:ext>
              <a:ext uri="{C183D7F6-B498-43B3-948B-1728B52AA6E4}">
                <adec:decorative xmlns:adec="http://schemas.microsoft.com/office/drawing/2017/decorative" val="0"/>
              </a:ext>
            </a:extLst>
          </p:cNvPr>
          <p:cNvPicPr/>
          <p:nvPr/>
        </p:nvPicPr>
        <p:blipFill>
          <a:blip r:embed="rId3"/>
          <a:stretch>
            <a:fillRect/>
          </a:stretch>
        </p:blipFill>
        <p:spPr>
          <a:xfrm>
            <a:off x="9463383" y="5738784"/>
            <a:ext cx="2544024" cy="94101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AED8-7DEE-9B50-7AAA-874F7391B790}"/>
              </a:ext>
            </a:extLst>
          </p:cNvPr>
          <p:cNvSpPr>
            <a:spLocks noGrp="1"/>
          </p:cNvSpPr>
          <p:nvPr>
            <p:ph type="title"/>
          </p:nvPr>
        </p:nvSpPr>
        <p:spPr/>
        <p:txBody>
          <a:bodyPr/>
          <a:lstStyle/>
          <a:p>
            <a:r>
              <a:rPr lang="de-DE" sz="4000" dirty="0"/>
              <a:t>CAP </a:t>
            </a:r>
            <a:r>
              <a:rPr lang="de-DE" sz="4000" dirty="0" err="1"/>
              <a:t>within</a:t>
            </a:r>
            <a:r>
              <a:rPr lang="de-DE" sz="4000" dirty="0"/>
              <a:t> </a:t>
            </a:r>
            <a:r>
              <a:rPr lang="de-DE" sz="4000" dirty="0" err="1"/>
              <a:t>the</a:t>
            </a:r>
            <a:r>
              <a:rPr lang="de-DE" sz="4000" dirty="0"/>
              <a:t> EU </a:t>
            </a:r>
            <a:r>
              <a:rPr lang="de-DE" sz="4000" dirty="0" err="1"/>
              <a:t>policymaking</a:t>
            </a:r>
            <a:r>
              <a:rPr lang="de-DE" sz="4000" dirty="0"/>
              <a:t> </a:t>
            </a:r>
            <a:r>
              <a:rPr lang="de-DE" sz="4000" dirty="0" err="1"/>
              <a:t>cycle</a:t>
            </a:r>
            <a:endParaRPr lang="en-IE" sz="4000" dirty="0"/>
          </a:p>
        </p:txBody>
      </p:sp>
      <p:sp>
        <p:nvSpPr>
          <p:cNvPr id="3" name="Content Placeholder 2">
            <a:extLst>
              <a:ext uri="{FF2B5EF4-FFF2-40B4-BE49-F238E27FC236}">
                <a16:creationId xmlns:a16="http://schemas.microsoft.com/office/drawing/2014/main" id="{4EFDFEA8-5E1A-A4AF-521D-98FB8D4FD1C3}"/>
              </a:ext>
            </a:extLst>
          </p:cNvPr>
          <p:cNvSpPr>
            <a:spLocks noGrp="1"/>
          </p:cNvSpPr>
          <p:nvPr>
            <p:ph idx="1"/>
          </p:nvPr>
        </p:nvSpPr>
        <p:spPr>
          <a:xfrm>
            <a:off x="838200" y="1712197"/>
            <a:ext cx="5257800" cy="2723797"/>
          </a:xfrm>
        </p:spPr>
        <p:txBody>
          <a:bodyPr vert="horz" lIns="144000" tIns="144000" rIns="144000" bIns="144000" rtlCol="0" anchor="t">
            <a:noAutofit/>
          </a:bodyPr>
          <a:lstStyle/>
          <a:p>
            <a:r>
              <a:rPr lang="de-DE" sz="2400" dirty="0"/>
              <a:t>Through </a:t>
            </a:r>
            <a:r>
              <a:rPr lang="de-DE" sz="2400" dirty="0" err="1"/>
              <a:t>the</a:t>
            </a:r>
            <a:r>
              <a:rPr lang="de-DE" sz="2400" dirty="0"/>
              <a:t> </a:t>
            </a:r>
            <a:r>
              <a:rPr lang="de-DE" sz="2400" dirty="0">
                <a:hlinkClick r:id="rId3"/>
              </a:rPr>
              <a:t>Better Regulation agenda</a:t>
            </a:r>
            <a:r>
              <a:rPr lang="de-DE" sz="2400" dirty="0"/>
              <a:t> </a:t>
            </a:r>
            <a:r>
              <a:rPr lang="de-DE" sz="2400" dirty="0" err="1"/>
              <a:t>the</a:t>
            </a:r>
            <a:r>
              <a:rPr lang="de-DE" sz="2400" dirty="0"/>
              <a:t> </a:t>
            </a:r>
            <a:r>
              <a:rPr lang="de-DE" sz="2400" dirty="0" err="1"/>
              <a:t>Commission</a:t>
            </a:r>
            <a:r>
              <a:rPr lang="de-DE" sz="2400" dirty="0"/>
              <a:t> </a:t>
            </a:r>
            <a:r>
              <a:rPr lang="de-DE" sz="2400" dirty="0" err="1"/>
              <a:t>is</a:t>
            </a:r>
            <a:r>
              <a:rPr lang="de-DE" sz="2400" dirty="0"/>
              <a:t> </a:t>
            </a:r>
            <a:r>
              <a:rPr lang="de-DE" sz="2400" dirty="0" err="1"/>
              <a:t>committed</a:t>
            </a:r>
            <a:r>
              <a:rPr lang="de-DE" sz="2400" dirty="0"/>
              <a:t> </a:t>
            </a:r>
            <a:r>
              <a:rPr lang="de-DE" sz="2400" dirty="0" err="1"/>
              <a:t>to</a:t>
            </a:r>
            <a:r>
              <a:rPr lang="en-US" sz="2400" dirty="0"/>
              <a:t> ensure that EU laws are necessary, evidence-informed, proportionate, transparent, and deliver the intended results with minimal burden.</a:t>
            </a:r>
          </a:p>
          <a:p>
            <a:r>
              <a:rPr lang="en-US" sz="2400" dirty="0"/>
              <a:t>Political context is fast-paced, changing, complex and multi-layered.</a:t>
            </a:r>
            <a:endParaRPr lang="en-IE" sz="2400" dirty="0"/>
          </a:p>
          <a:p>
            <a:pPr marL="0" indent="0">
              <a:buNone/>
            </a:pPr>
            <a:endParaRPr lang="en-US" sz="2400" dirty="0"/>
          </a:p>
        </p:txBody>
      </p:sp>
      <p:pic>
        <p:nvPicPr>
          <p:cNvPr id="5" name="Picture 4">
            <a:extLst>
              <a:ext uri="{FF2B5EF4-FFF2-40B4-BE49-F238E27FC236}">
                <a16:creationId xmlns:a16="http://schemas.microsoft.com/office/drawing/2014/main" id="{9B0F5B24-6817-33F5-3B1E-7E6E970149AE}"/>
              </a:ext>
            </a:extLst>
          </p:cNvPr>
          <p:cNvPicPr>
            <a:picLocks noChangeAspect="1"/>
          </p:cNvPicPr>
          <p:nvPr/>
        </p:nvPicPr>
        <p:blipFill>
          <a:blip r:embed="rId4"/>
          <a:stretch>
            <a:fillRect/>
          </a:stretch>
        </p:blipFill>
        <p:spPr>
          <a:xfrm>
            <a:off x="6614615" y="1265747"/>
            <a:ext cx="5257800" cy="4758228"/>
          </a:xfrm>
          <a:prstGeom prst="rect">
            <a:avLst/>
          </a:prstGeom>
        </p:spPr>
      </p:pic>
    </p:spTree>
    <p:extLst>
      <p:ext uri="{BB962C8B-B14F-4D97-AF65-F5344CB8AC3E}">
        <p14:creationId xmlns:p14="http://schemas.microsoft.com/office/powerpoint/2010/main" val="231241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FB2C-A7A2-231F-2BB2-FDFC2A1772CD}"/>
              </a:ext>
            </a:extLst>
          </p:cNvPr>
          <p:cNvSpPr>
            <a:spLocks noGrp="1"/>
          </p:cNvSpPr>
          <p:nvPr>
            <p:ph type="title"/>
          </p:nvPr>
        </p:nvSpPr>
        <p:spPr>
          <a:xfrm>
            <a:off x="838200" y="404455"/>
            <a:ext cx="10515600" cy="816904"/>
          </a:xfrm>
        </p:spPr>
        <p:txBody>
          <a:bodyPr/>
          <a:lstStyle/>
          <a:p>
            <a:r>
              <a:rPr lang="de-DE" dirty="0" err="1"/>
              <a:t>Increased</a:t>
            </a:r>
            <a:r>
              <a:rPr lang="de-DE" dirty="0"/>
              <a:t> </a:t>
            </a:r>
            <a:r>
              <a:rPr lang="de-DE" dirty="0" err="1"/>
              <a:t>performance</a:t>
            </a:r>
            <a:r>
              <a:rPr lang="de-DE" dirty="0"/>
              <a:t> </a:t>
            </a:r>
            <a:r>
              <a:rPr lang="de-DE" dirty="0" err="1"/>
              <a:t>orientation</a:t>
            </a:r>
            <a:r>
              <a:rPr lang="de-DE" dirty="0"/>
              <a:t> </a:t>
            </a:r>
            <a:r>
              <a:rPr lang="de-DE" dirty="0" err="1"/>
              <a:t>of</a:t>
            </a:r>
            <a:r>
              <a:rPr lang="de-DE" dirty="0"/>
              <a:t> </a:t>
            </a:r>
            <a:r>
              <a:rPr lang="de-DE" dirty="0" err="1"/>
              <a:t>the</a:t>
            </a:r>
            <a:r>
              <a:rPr lang="de-DE" dirty="0"/>
              <a:t> 2023-2027 CAP</a:t>
            </a:r>
            <a:endParaRPr lang="en-IE" dirty="0"/>
          </a:p>
        </p:txBody>
      </p:sp>
      <p:sp>
        <p:nvSpPr>
          <p:cNvPr id="3" name="Content Placeholder 2">
            <a:extLst>
              <a:ext uri="{FF2B5EF4-FFF2-40B4-BE49-F238E27FC236}">
                <a16:creationId xmlns:a16="http://schemas.microsoft.com/office/drawing/2014/main" id="{93AAE129-E344-6CFC-631D-BAE7A9F70643}"/>
              </a:ext>
            </a:extLst>
          </p:cNvPr>
          <p:cNvSpPr>
            <a:spLocks noGrp="1"/>
          </p:cNvSpPr>
          <p:nvPr>
            <p:ph idx="1"/>
          </p:nvPr>
        </p:nvSpPr>
        <p:spPr>
          <a:xfrm>
            <a:off x="838200" y="1722304"/>
            <a:ext cx="11380921" cy="3741794"/>
          </a:xfrm>
        </p:spPr>
        <p:txBody>
          <a:bodyPr vert="horz" lIns="144000" tIns="144000" rIns="144000" bIns="144000" rtlCol="0" anchor="t">
            <a:noAutofit/>
          </a:bodyPr>
          <a:lstStyle/>
          <a:p>
            <a:r>
              <a:rPr lang="de-DE" sz="2400" dirty="0">
                <a:cs typeface="Arial"/>
              </a:rPr>
              <a:t>An </a:t>
            </a:r>
            <a:r>
              <a:rPr lang="de-DE" sz="2400" b="1" dirty="0" err="1">
                <a:solidFill>
                  <a:srgbClr val="003399"/>
                </a:solidFill>
                <a:cs typeface="Arial"/>
              </a:rPr>
              <a:t>integrated</a:t>
            </a:r>
            <a:r>
              <a:rPr lang="de-DE" sz="2400" b="1" dirty="0">
                <a:solidFill>
                  <a:srgbClr val="003399"/>
                </a:solidFill>
                <a:cs typeface="Arial"/>
              </a:rPr>
              <a:t> </a:t>
            </a:r>
            <a:r>
              <a:rPr lang="de-DE" sz="2400" b="1" dirty="0" err="1">
                <a:solidFill>
                  <a:srgbClr val="003399"/>
                </a:solidFill>
                <a:cs typeface="Arial"/>
              </a:rPr>
              <a:t>strategic</a:t>
            </a:r>
            <a:r>
              <a:rPr lang="de-DE" sz="2400" b="1" dirty="0">
                <a:solidFill>
                  <a:srgbClr val="003399"/>
                </a:solidFill>
                <a:cs typeface="Arial"/>
              </a:rPr>
              <a:t> </a:t>
            </a:r>
            <a:r>
              <a:rPr lang="de-DE" sz="2400" b="1" dirty="0" err="1">
                <a:solidFill>
                  <a:srgbClr val="003399"/>
                </a:solidFill>
                <a:cs typeface="Arial"/>
              </a:rPr>
              <a:t>programming</a:t>
            </a:r>
            <a:r>
              <a:rPr lang="de-DE" sz="2400" b="1" dirty="0">
                <a:solidFill>
                  <a:srgbClr val="003399"/>
                </a:solidFill>
                <a:cs typeface="Arial"/>
              </a:rPr>
              <a:t> </a:t>
            </a:r>
          </a:p>
          <a:p>
            <a:endParaRPr lang="de-DE" sz="2400" dirty="0">
              <a:cs typeface="Arial"/>
            </a:endParaRPr>
          </a:p>
          <a:p>
            <a:r>
              <a:rPr lang="de-DE" sz="2400" dirty="0" err="1"/>
              <a:t>Inreased</a:t>
            </a:r>
            <a:r>
              <a:rPr lang="de-DE" sz="2400" dirty="0"/>
              <a:t> </a:t>
            </a:r>
            <a:r>
              <a:rPr lang="de-DE" sz="2400" dirty="0" err="1"/>
              <a:t>role</a:t>
            </a:r>
            <a:r>
              <a:rPr lang="de-DE" sz="2400" dirty="0"/>
              <a:t> </a:t>
            </a:r>
            <a:r>
              <a:rPr lang="de-DE" sz="2400" dirty="0" err="1"/>
              <a:t>of</a:t>
            </a:r>
            <a:r>
              <a:rPr lang="de-DE" sz="2400" dirty="0"/>
              <a:t> </a:t>
            </a:r>
            <a:r>
              <a:rPr lang="de-DE" sz="2400" b="1" dirty="0" err="1">
                <a:solidFill>
                  <a:srgbClr val="003399"/>
                </a:solidFill>
              </a:rPr>
              <a:t>Result</a:t>
            </a:r>
            <a:r>
              <a:rPr lang="de-DE" sz="2400" b="1" dirty="0">
                <a:solidFill>
                  <a:srgbClr val="003399"/>
                </a:solidFill>
              </a:rPr>
              <a:t> </a:t>
            </a:r>
            <a:r>
              <a:rPr lang="de-DE" sz="2400" b="1" dirty="0" err="1">
                <a:solidFill>
                  <a:srgbClr val="003399"/>
                </a:solidFill>
              </a:rPr>
              <a:t>Indicators</a:t>
            </a:r>
            <a:r>
              <a:rPr lang="de-DE" sz="2400" dirty="0"/>
              <a:t>, </a:t>
            </a:r>
            <a:r>
              <a:rPr lang="de-DE" sz="2400" dirty="0" err="1"/>
              <a:t>linked</a:t>
            </a:r>
            <a:r>
              <a:rPr lang="de-DE" sz="2400" dirty="0"/>
              <a:t> </a:t>
            </a:r>
            <a:r>
              <a:rPr lang="de-DE" sz="2400" dirty="0" err="1"/>
              <a:t>to</a:t>
            </a:r>
            <a:r>
              <a:rPr lang="de-DE" sz="2400" dirty="0"/>
              <a:t> </a:t>
            </a:r>
            <a:r>
              <a:rPr lang="de-DE" sz="2400" dirty="0" err="1"/>
              <a:t>the</a:t>
            </a:r>
            <a:r>
              <a:rPr lang="de-DE" sz="2400" dirty="0"/>
              <a:t> </a:t>
            </a:r>
            <a:r>
              <a:rPr lang="de-DE" sz="2400" b="1" dirty="0">
                <a:solidFill>
                  <a:srgbClr val="003399"/>
                </a:solidFill>
              </a:rPr>
              <a:t>Annual Performance review</a:t>
            </a:r>
            <a:endParaRPr lang="de-DE" sz="2400" dirty="0"/>
          </a:p>
          <a:p>
            <a:endParaRPr lang="de-DE" sz="2400" b="1" dirty="0">
              <a:solidFill>
                <a:srgbClr val="003399"/>
              </a:solidFill>
              <a:cs typeface="Arial"/>
            </a:endParaRPr>
          </a:p>
          <a:p>
            <a:r>
              <a:rPr lang="de-DE" sz="2400" dirty="0"/>
              <a:t>Focus on</a:t>
            </a:r>
            <a:r>
              <a:rPr lang="de-DE" sz="2400" b="1" dirty="0">
                <a:solidFill>
                  <a:srgbClr val="003399"/>
                </a:solidFill>
                <a:cs typeface="Arial"/>
              </a:rPr>
              <a:t> quantitative </a:t>
            </a:r>
            <a:r>
              <a:rPr lang="de-DE" sz="2400" b="1" dirty="0" err="1">
                <a:solidFill>
                  <a:srgbClr val="003399"/>
                </a:solidFill>
                <a:cs typeface="Arial"/>
              </a:rPr>
              <a:t>methods</a:t>
            </a:r>
            <a:r>
              <a:rPr lang="de-DE" sz="2400" dirty="0"/>
              <a:t> (EU Reg. 2022/1475)</a:t>
            </a:r>
          </a:p>
          <a:p>
            <a:endParaRPr lang="de-DE" sz="2400" dirty="0"/>
          </a:p>
          <a:p>
            <a:r>
              <a:rPr lang="en-US" sz="2400" dirty="0"/>
              <a:t>Need for </a:t>
            </a:r>
            <a:r>
              <a:rPr lang="en-US" sz="2400" b="1" dirty="0">
                <a:solidFill>
                  <a:srgbClr val="003399"/>
                </a:solidFill>
              </a:rPr>
              <a:t>data</a:t>
            </a:r>
            <a:r>
              <a:rPr lang="en-US" sz="2400" dirty="0"/>
              <a:t>:</a:t>
            </a:r>
            <a:endParaRPr lang="en-US" sz="2400" dirty="0">
              <a:cs typeface="Arial"/>
            </a:endParaRPr>
          </a:p>
          <a:p>
            <a:pPr lvl="1"/>
            <a:r>
              <a:rPr lang="en-US" sz="2000" dirty="0"/>
              <a:t>Farm Accountancy Data Network  to </a:t>
            </a:r>
            <a:r>
              <a:rPr lang="en-US" sz="2000" dirty="0">
                <a:hlinkClick r:id="rId2"/>
              </a:rPr>
              <a:t>Farm Sustainability Data Network</a:t>
            </a:r>
            <a:endParaRPr lang="en-US" sz="2000" dirty="0">
              <a:cs typeface="Arial"/>
              <a:hlinkClick r:id="rId2"/>
            </a:endParaRPr>
          </a:p>
          <a:p>
            <a:pPr lvl="1"/>
            <a:r>
              <a:rPr lang="en-US" sz="2000" dirty="0">
                <a:hlinkClick r:id="rId3"/>
              </a:rPr>
              <a:t>Disaggregated Data on Interventions and Beneficiaries</a:t>
            </a:r>
            <a:r>
              <a:rPr lang="en-US" sz="2000" dirty="0"/>
              <a:t> (DIB)</a:t>
            </a:r>
            <a:endParaRPr lang="en-US" sz="2000" dirty="0">
              <a:cs typeface="Arial"/>
            </a:endParaRPr>
          </a:p>
          <a:p>
            <a:pPr lvl="1"/>
            <a:r>
              <a:rPr lang="de-DE" sz="2000" dirty="0">
                <a:hlinkClick r:id="rId4"/>
              </a:rPr>
              <a:t>Catalogue of CAP interventions</a:t>
            </a:r>
            <a:r>
              <a:rPr lang="de-DE" sz="2000" dirty="0"/>
              <a:t> </a:t>
            </a:r>
          </a:p>
          <a:p>
            <a:pPr lvl="1"/>
            <a:r>
              <a:rPr lang="de-DE" sz="2000" dirty="0">
                <a:hlinkClick r:id="rId5"/>
              </a:rPr>
              <a:t>Labelling of interventions by farming practices supported</a:t>
            </a:r>
            <a:endParaRPr lang="de-DE" sz="2000" dirty="0" err="1">
              <a:cs typeface="Arial"/>
            </a:endParaRPr>
          </a:p>
          <a:p>
            <a:endParaRPr lang="de-DE" sz="2400" dirty="0">
              <a:solidFill>
                <a:srgbClr val="0D0D0D"/>
              </a:solidFill>
              <a:cs typeface="Arial"/>
            </a:endParaRPr>
          </a:p>
          <a:p>
            <a:pPr marL="0" indent="0">
              <a:buNone/>
            </a:pPr>
            <a:endParaRPr lang="en-IE" sz="2400" dirty="0">
              <a:cs typeface="Arial"/>
            </a:endParaRPr>
          </a:p>
        </p:txBody>
      </p:sp>
    </p:spTree>
    <p:extLst>
      <p:ext uri="{BB962C8B-B14F-4D97-AF65-F5344CB8AC3E}">
        <p14:creationId xmlns:p14="http://schemas.microsoft.com/office/powerpoint/2010/main" val="214632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85C80E53-4C04-F555-AA70-C07C50A87307}"/>
              </a:ext>
            </a:extLst>
          </p:cNvPr>
          <p:cNvCxnSpPr>
            <a:cxnSpLocks/>
          </p:cNvCxnSpPr>
          <p:nvPr/>
        </p:nvCxnSpPr>
        <p:spPr>
          <a:xfrm flipH="1">
            <a:off x="11654729" y="1773164"/>
            <a:ext cx="902" cy="2803455"/>
          </a:xfrm>
          <a:prstGeom prst="line">
            <a:avLst/>
          </a:prstGeom>
          <a:ln w="57150">
            <a:solidFill>
              <a:srgbClr val="9651A1"/>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4" name="Straight Connector 53">
            <a:extLst>
              <a:ext uri="{FF2B5EF4-FFF2-40B4-BE49-F238E27FC236}">
                <a16:creationId xmlns:a16="http://schemas.microsoft.com/office/drawing/2014/main" id="{D730CD41-B60D-DBD3-BEED-D1397499C13C}"/>
              </a:ext>
            </a:extLst>
          </p:cNvPr>
          <p:cNvCxnSpPr>
            <a:cxnSpLocks/>
          </p:cNvCxnSpPr>
          <p:nvPr/>
        </p:nvCxnSpPr>
        <p:spPr>
          <a:xfrm>
            <a:off x="8228698" y="1853623"/>
            <a:ext cx="10388" cy="2490973"/>
          </a:xfrm>
          <a:prstGeom prst="line">
            <a:avLst/>
          </a:prstGeom>
          <a:ln w="57150">
            <a:solidFill>
              <a:srgbClr val="9651A1"/>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 name="Title 1">
            <a:extLst>
              <a:ext uri="{FF2B5EF4-FFF2-40B4-BE49-F238E27FC236}">
                <a16:creationId xmlns:a16="http://schemas.microsoft.com/office/drawing/2014/main" id="{0928E2F4-617B-8114-0F98-BC68C2A02661}"/>
              </a:ext>
            </a:extLst>
          </p:cNvPr>
          <p:cNvSpPr>
            <a:spLocks noGrp="1"/>
          </p:cNvSpPr>
          <p:nvPr>
            <p:ph type="title"/>
          </p:nvPr>
        </p:nvSpPr>
        <p:spPr/>
        <p:txBody>
          <a:bodyPr/>
          <a:lstStyle/>
          <a:p>
            <a:r>
              <a:rPr lang="de-DE" sz="4000" dirty="0"/>
              <a:t>´</a:t>
            </a:r>
            <a:r>
              <a:rPr lang="de-DE" sz="4000" dirty="0" err="1"/>
              <a:t>Continous</a:t>
            </a:r>
            <a:r>
              <a:rPr lang="de-DE" sz="4000" dirty="0"/>
              <a:t> Evaluation´ Approach </a:t>
            </a:r>
            <a:r>
              <a:rPr lang="de-DE" sz="4000" dirty="0" err="1"/>
              <a:t>within</a:t>
            </a:r>
            <a:r>
              <a:rPr lang="de-DE" sz="4000" dirty="0"/>
              <a:t> </a:t>
            </a:r>
            <a:r>
              <a:rPr lang="de-DE" sz="4000" dirty="0" err="1"/>
              <a:t>the</a:t>
            </a:r>
            <a:r>
              <a:rPr lang="de-DE" sz="4000" dirty="0"/>
              <a:t> CAP Policy Cycle</a:t>
            </a:r>
            <a:endParaRPr lang="en-IE" sz="4000" dirty="0"/>
          </a:p>
        </p:txBody>
      </p:sp>
      <p:sp>
        <p:nvSpPr>
          <p:cNvPr id="33" name="Arrow: Pentagon 32">
            <a:extLst>
              <a:ext uri="{FF2B5EF4-FFF2-40B4-BE49-F238E27FC236}">
                <a16:creationId xmlns:a16="http://schemas.microsoft.com/office/drawing/2014/main" id="{007ECB5E-4B5F-F692-E212-445744015BBA}"/>
              </a:ext>
            </a:extLst>
          </p:cNvPr>
          <p:cNvSpPr/>
          <p:nvPr/>
        </p:nvSpPr>
        <p:spPr>
          <a:xfrm flipH="1">
            <a:off x="309988" y="2672594"/>
            <a:ext cx="1326901" cy="447809"/>
          </a:xfrm>
          <a:prstGeom prst="homePlate">
            <a:avLst>
              <a:gd name="adj" fmla="val 2983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CAP 2014-20</a:t>
            </a:r>
            <a:endParaRPr lang="en-IE" dirty="0"/>
          </a:p>
        </p:txBody>
      </p:sp>
      <p:sp>
        <p:nvSpPr>
          <p:cNvPr id="34" name="Rectangle 33">
            <a:extLst>
              <a:ext uri="{FF2B5EF4-FFF2-40B4-BE49-F238E27FC236}">
                <a16:creationId xmlns:a16="http://schemas.microsoft.com/office/drawing/2014/main" id="{459A5CEE-7F24-A7D2-D2A1-CD1F4E7E2E7F}"/>
              </a:ext>
            </a:extLst>
          </p:cNvPr>
          <p:cNvSpPr/>
          <p:nvPr/>
        </p:nvSpPr>
        <p:spPr>
          <a:xfrm>
            <a:off x="1648177" y="2673142"/>
            <a:ext cx="2178755" cy="4478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Transition </a:t>
            </a:r>
            <a:r>
              <a:rPr lang="de-DE" dirty="0" err="1"/>
              <a:t>period</a:t>
            </a:r>
            <a:endParaRPr lang="en-IE" dirty="0"/>
          </a:p>
        </p:txBody>
      </p:sp>
      <p:sp>
        <p:nvSpPr>
          <p:cNvPr id="35" name="Rectangle 34">
            <a:extLst>
              <a:ext uri="{FF2B5EF4-FFF2-40B4-BE49-F238E27FC236}">
                <a16:creationId xmlns:a16="http://schemas.microsoft.com/office/drawing/2014/main" id="{ADD55F56-BB22-1A0B-E09E-45CAEA24A1CC}"/>
              </a:ext>
            </a:extLst>
          </p:cNvPr>
          <p:cNvSpPr/>
          <p:nvPr/>
        </p:nvSpPr>
        <p:spPr>
          <a:xfrm>
            <a:off x="3838220" y="2671554"/>
            <a:ext cx="3307646" cy="447813"/>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decommitment rule n+3</a:t>
            </a:r>
          </a:p>
        </p:txBody>
      </p:sp>
      <p:sp>
        <p:nvSpPr>
          <p:cNvPr id="36" name="Rectangle 35">
            <a:extLst>
              <a:ext uri="{FF2B5EF4-FFF2-40B4-BE49-F238E27FC236}">
                <a16:creationId xmlns:a16="http://schemas.microsoft.com/office/drawing/2014/main" id="{02D15FF9-3ACC-8E14-1D75-FEF4E80692A9}"/>
              </a:ext>
            </a:extLst>
          </p:cNvPr>
          <p:cNvSpPr/>
          <p:nvPr/>
        </p:nvSpPr>
        <p:spPr>
          <a:xfrm>
            <a:off x="3826932" y="3211316"/>
            <a:ext cx="5499948" cy="447813"/>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DE" dirty="0"/>
              <a:t>                                                                  CAP 2023-27 </a:t>
            </a:r>
            <a:endParaRPr lang="en-IE" dirty="0"/>
          </a:p>
        </p:txBody>
      </p:sp>
      <p:sp>
        <p:nvSpPr>
          <p:cNvPr id="37" name="Rectangle 36">
            <a:extLst>
              <a:ext uri="{FF2B5EF4-FFF2-40B4-BE49-F238E27FC236}">
                <a16:creationId xmlns:a16="http://schemas.microsoft.com/office/drawing/2014/main" id="{555EE635-3D54-871A-2193-8BD339223B31}"/>
              </a:ext>
            </a:extLst>
          </p:cNvPr>
          <p:cNvSpPr/>
          <p:nvPr/>
        </p:nvSpPr>
        <p:spPr>
          <a:xfrm>
            <a:off x="5834802" y="3742811"/>
            <a:ext cx="3492078" cy="447813"/>
          </a:xfrm>
          <a:prstGeom prst="rect">
            <a:avLst/>
          </a:prstGeom>
          <a:solidFill>
            <a:srgbClr val="FFD34E"/>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DE" dirty="0"/>
              <a:t>CAP 2028-34 </a:t>
            </a:r>
            <a:r>
              <a:rPr lang="de-DE" dirty="0" err="1"/>
              <a:t>proposal</a:t>
            </a:r>
            <a:endParaRPr lang="en-IE" dirty="0"/>
          </a:p>
        </p:txBody>
      </p:sp>
      <p:sp>
        <p:nvSpPr>
          <p:cNvPr id="38" name="Rectangle 37">
            <a:extLst>
              <a:ext uri="{FF2B5EF4-FFF2-40B4-BE49-F238E27FC236}">
                <a16:creationId xmlns:a16="http://schemas.microsoft.com/office/drawing/2014/main" id="{1B574081-082C-8645-78C2-8A605F2792DC}"/>
              </a:ext>
            </a:extLst>
          </p:cNvPr>
          <p:cNvSpPr/>
          <p:nvPr/>
        </p:nvSpPr>
        <p:spPr>
          <a:xfrm>
            <a:off x="388073" y="3211316"/>
            <a:ext cx="3426667" cy="447813"/>
          </a:xfrm>
          <a:prstGeom prst="rect">
            <a:avLst/>
          </a:prstGeom>
          <a:solidFill>
            <a:srgbClr val="6767FF"/>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DE" dirty="0"/>
              <a:t>CAP 2023-27 </a:t>
            </a:r>
            <a:r>
              <a:rPr lang="de-DE" dirty="0" err="1"/>
              <a:t>proposal</a:t>
            </a:r>
            <a:r>
              <a:rPr lang="de-DE" dirty="0"/>
              <a:t> </a:t>
            </a:r>
            <a:endParaRPr lang="en-IE" dirty="0"/>
          </a:p>
        </p:txBody>
      </p:sp>
      <p:sp>
        <p:nvSpPr>
          <p:cNvPr id="39" name="Rectangle 38">
            <a:extLst>
              <a:ext uri="{FF2B5EF4-FFF2-40B4-BE49-F238E27FC236}">
                <a16:creationId xmlns:a16="http://schemas.microsoft.com/office/drawing/2014/main" id="{25BA4A8A-9F89-050F-F96B-1EDBFAA1BBED}"/>
              </a:ext>
            </a:extLst>
          </p:cNvPr>
          <p:cNvSpPr/>
          <p:nvPr/>
        </p:nvSpPr>
        <p:spPr>
          <a:xfrm>
            <a:off x="7156254" y="2671554"/>
            <a:ext cx="1072444" cy="44781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R</a:t>
            </a:r>
            <a:r>
              <a:rPr lang="en-IE" dirty="0"/>
              <a:t>DP ex post eval.</a:t>
            </a:r>
          </a:p>
        </p:txBody>
      </p:sp>
      <p:sp>
        <p:nvSpPr>
          <p:cNvPr id="40" name="Arrow: Pentagon 39">
            <a:extLst>
              <a:ext uri="{FF2B5EF4-FFF2-40B4-BE49-F238E27FC236}">
                <a16:creationId xmlns:a16="http://schemas.microsoft.com/office/drawing/2014/main" id="{C13B4C01-4AD1-57C0-175F-A7513C457F4B}"/>
              </a:ext>
            </a:extLst>
          </p:cNvPr>
          <p:cNvSpPr/>
          <p:nvPr/>
        </p:nvSpPr>
        <p:spPr>
          <a:xfrm>
            <a:off x="9339072" y="3742811"/>
            <a:ext cx="2510650" cy="447813"/>
          </a:xfrm>
          <a:prstGeom prst="homePlate">
            <a:avLst>
              <a:gd name="adj" fmla="val 27312"/>
            </a:avLst>
          </a:prstGeom>
          <a:solidFill>
            <a:schemeClr val="accent4"/>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DE" dirty="0"/>
              <a:t>CAP 2028-34 </a:t>
            </a:r>
            <a:endParaRPr lang="en-IE" dirty="0"/>
          </a:p>
        </p:txBody>
      </p:sp>
      <p:graphicFrame>
        <p:nvGraphicFramePr>
          <p:cNvPr id="45" name="Table 44">
            <a:extLst>
              <a:ext uri="{FF2B5EF4-FFF2-40B4-BE49-F238E27FC236}">
                <a16:creationId xmlns:a16="http://schemas.microsoft.com/office/drawing/2014/main" id="{985C6303-610A-47F7-59ED-994E006B2D9F}"/>
              </a:ext>
            </a:extLst>
          </p:cNvPr>
          <p:cNvGraphicFramePr>
            <a:graphicFrameLocks noGrp="1"/>
          </p:cNvGraphicFramePr>
          <p:nvPr>
            <p:extLst>
              <p:ext uri="{D42A27DB-BD31-4B8C-83A1-F6EECF244321}">
                <p14:modId xmlns:p14="http://schemas.microsoft.com/office/powerpoint/2010/main" val="3931375419"/>
              </p:ext>
            </p:extLst>
          </p:nvPr>
        </p:nvGraphicFramePr>
        <p:xfrm>
          <a:off x="537271" y="2212812"/>
          <a:ext cx="10995534" cy="370840"/>
        </p:xfrm>
        <a:graphic>
          <a:graphicData uri="http://schemas.openxmlformats.org/drawingml/2006/table">
            <a:tbl>
              <a:tblPr firstRow="1" bandRow="1">
                <a:tableStyleId>{5C22544A-7EE6-4342-B048-85BDC9FD1C3A}</a:tableStyleId>
              </a:tblPr>
              <a:tblGrid>
                <a:gridCol w="999594">
                  <a:extLst>
                    <a:ext uri="{9D8B030D-6E8A-4147-A177-3AD203B41FA5}">
                      <a16:colId xmlns:a16="http://schemas.microsoft.com/office/drawing/2014/main" val="1324179453"/>
                    </a:ext>
                  </a:extLst>
                </a:gridCol>
                <a:gridCol w="999594">
                  <a:extLst>
                    <a:ext uri="{9D8B030D-6E8A-4147-A177-3AD203B41FA5}">
                      <a16:colId xmlns:a16="http://schemas.microsoft.com/office/drawing/2014/main" val="1138318697"/>
                    </a:ext>
                  </a:extLst>
                </a:gridCol>
                <a:gridCol w="999594">
                  <a:extLst>
                    <a:ext uri="{9D8B030D-6E8A-4147-A177-3AD203B41FA5}">
                      <a16:colId xmlns:a16="http://schemas.microsoft.com/office/drawing/2014/main" val="851350581"/>
                    </a:ext>
                  </a:extLst>
                </a:gridCol>
                <a:gridCol w="999594">
                  <a:extLst>
                    <a:ext uri="{9D8B030D-6E8A-4147-A177-3AD203B41FA5}">
                      <a16:colId xmlns:a16="http://schemas.microsoft.com/office/drawing/2014/main" val="231440849"/>
                    </a:ext>
                  </a:extLst>
                </a:gridCol>
                <a:gridCol w="999594">
                  <a:extLst>
                    <a:ext uri="{9D8B030D-6E8A-4147-A177-3AD203B41FA5}">
                      <a16:colId xmlns:a16="http://schemas.microsoft.com/office/drawing/2014/main" val="650937312"/>
                    </a:ext>
                  </a:extLst>
                </a:gridCol>
                <a:gridCol w="999594">
                  <a:extLst>
                    <a:ext uri="{9D8B030D-6E8A-4147-A177-3AD203B41FA5}">
                      <a16:colId xmlns:a16="http://schemas.microsoft.com/office/drawing/2014/main" val="2409926781"/>
                    </a:ext>
                  </a:extLst>
                </a:gridCol>
                <a:gridCol w="999594">
                  <a:extLst>
                    <a:ext uri="{9D8B030D-6E8A-4147-A177-3AD203B41FA5}">
                      <a16:colId xmlns:a16="http://schemas.microsoft.com/office/drawing/2014/main" val="3382276867"/>
                    </a:ext>
                  </a:extLst>
                </a:gridCol>
                <a:gridCol w="999594">
                  <a:extLst>
                    <a:ext uri="{9D8B030D-6E8A-4147-A177-3AD203B41FA5}">
                      <a16:colId xmlns:a16="http://schemas.microsoft.com/office/drawing/2014/main" val="1179585202"/>
                    </a:ext>
                  </a:extLst>
                </a:gridCol>
                <a:gridCol w="999594">
                  <a:extLst>
                    <a:ext uri="{9D8B030D-6E8A-4147-A177-3AD203B41FA5}">
                      <a16:colId xmlns:a16="http://schemas.microsoft.com/office/drawing/2014/main" val="2268623583"/>
                    </a:ext>
                  </a:extLst>
                </a:gridCol>
                <a:gridCol w="999594">
                  <a:extLst>
                    <a:ext uri="{9D8B030D-6E8A-4147-A177-3AD203B41FA5}">
                      <a16:colId xmlns:a16="http://schemas.microsoft.com/office/drawing/2014/main" val="1403732822"/>
                    </a:ext>
                  </a:extLst>
                </a:gridCol>
                <a:gridCol w="999594">
                  <a:extLst>
                    <a:ext uri="{9D8B030D-6E8A-4147-A177-3AD203B41FA5}">
                      <a16:colId xmlns:a16="http://schemas.microsoft.com/office/drawing/2014/main" val="2760096486"/>
                    </a:ext>
                  </a:extLst>
                </a:gridCol>
              </a:tblGrid>
              <a:tr h="370840">
                <a:tc>
                  <a:txBody>
                    <a:bodyPr/>
                    <a:lstStyle/>
                    <a:p>
                      <a:pPr algn="ctr"/>
                      <a:r>
                        <a:rPr lang="de-DE" sz="1400" b="1" dirty="0">
                          <a:solidFill>
                            <a:srgbClr val="0D0D0D"/>
                          </a:solidFill>
                        </a:rPr>
                        <a:t>2020</a:t>
                      </a:r>
                      <a:endParaRPr lang="en-IE" sz="1400" b="1" dirty="0">
                        <a:solidFill>
                          <a:srgbClr val="0D0D0D"/>
                        </a:solidFill>
                      </a:endParaRPr>
                    </a:p>
                  </a:txBody>
                  <a:tcPr anchor="ctr">
                    <a:solidFill>
                      <a:schemeClr val="bg1">
                        <a:lumMod val="85000"/>
                      </a:schemeClr>
                    </a:solidFill>
                  </a:tcPr>
                </a:tc>
                <a:tc>
                  <a:txBody>
                    <a:bodyPr/>
                    <a:lstStyle/>
                    <a:p>
                      <a:pPr algn="ctr"/>
                      <a:r>
                        <a:rPr lang="de-DE" sz="1400" b="1" dirty="0">
                          <a:solidFill>
                            <a:srgbClr val="0D0D0D"/>
                          </a:solidFill>
                        </a:rPr>
                        <a:t>2021</a:t>
                      </a:r>
                      <a:endParaRPr lang="en-IE" sz="1400" b="1" dirty="0">
                        <a:solidFill>
                          <a:srgbClr val="0D0D0D"/>
                        </a:solidFill>
                      </a:endParaRPr>
                    </a:p>
                  </a:txBody>
                  <a:tcPr anchor="ctr">
                    <a:solidFill>
                      <a:schemeClr val="bg1">
                        <a:lumMod val="85000"/>
                      </a:schemeClr>
                    </a:solidFill>
                  </a:tcPr>
                </a:tc>
                <a:tc>
                  <a:txBody>
                    <a:bodyPr/>
                    <a:lstStyle/>
                    <a:p>
                      <a:pPr algn="ctr"/>
                      <a:r>
                        <a:rPr lang="de-DE" sz="1400" b="1" dirty="0">
                          <a:solidFill>
                            <a:srgbClr val="0D0D0D"/>
                          </a:solidFill>
                        </a:rPr>
                        <a:t>2022</a:t>
                      </a:r>
                      <a:endParaRPr lang="en-IE" sz="1400" b="1" dirty="0">
                        <a:solidFill>
                          <a:srgbClr val="0D0D0D"/>
                        </a:solidFill>
                      </a:endParaRPr>
                    </a:p>
                  </a:txBody>
                  <a:tcPr anchor="ctr">
                    <a:solidFill>
                      <a:schemeClr val="bg1">
                        <a:lumMod val="85000"/>
                      </a:schemeClr>
                    </a:solidFill>
                  </a:tcPr>
                </a:tc>
                <a:tc>
                  <a:txBody>
                    <a:bodyPr/>
                    <a:lstStyle/>
                    <a:p>
                      <a:pPr algn="ctr"/>
                      <a:r>
                        <a:rPr lang="de-DE" sz="1400" b="1" dirty="0">
                          <a:solidFill>
                            <a:srgbClr val="0D0D0D"/>
                          </a:solidFill>
                        </a:rPr>
                        <a:t>2023</a:t>
                      </a:r>
                      <a:endParaRPr lang="en-IE" sz="1400" b="1" dirty="0">
                        <a:solidFill>
                          <a:srgbClr val="0D0D0D"/>
                        </a:solidFill>
                      </a:endParaRPr>
                    </a:p>
                  </a:txBody>
                  <a:tcPr anchor="ctr">
                    <a:solidFill>
                      <a:schemeClr val="bg1">
                        <a:lumMod val="85000"/>
                      </a:schemeClr>
                    </a:solidFill>
                  </a:tcPr>
                </a:tc>
                <a:tc>
                  <a:txBody>
                    <a:bodyPr/>
                    <a:lstStyle/>
                    <a:p>
                      <a:pPr lvl="0" algn="ctr">
                        <a:buNone/>
                      </a:pPr>
                      <a:endParaRPr lang="de-DE" sz="1400" b="1" dirty="0">
                        <a:solidFill>
                          <a:srgbClr val="0D0D0D"/>
                        </a:solidFill>
                      </a:endParaRPr>
                    </a:p>
                  </a:txBody>
                  <a:tcPr anchor="ctr">
                    <a:solidFill>
                      <a:schemeClr val="bg1">
                        <a:lumMod val="85000"/>
                      </a:schemeClr>
                    </a:solidFill>
                  </a:tcPr>
                </a:tc>
                <a:tc>
                  <a:txBody>
                    <a:bodyPr/>
                    <a:lstStyle/>
                    <a:p>
                      <a:pPr algn="ctr"/>
                      <a:r>
                        <a:rPr lang="de-DE" sz="1400" b="1" dirty="0">
                          <a:solidFill>
                            <a:srgbClr val="0D0D0D"/>
                          </a:solidFill>
                        </a:rPr>
                        <a:t>2024</a:t>
                      </a:r>
                      <a:endParaRPr lang="en-IE" sz="1400" b="1" dirty="0">
                        <a:solidFill>
                          <a:srgbClr val="0D0D0D"/>
                        </a:solidFill>
                      </a:endParaRPr>
                    </a:p>
                  </a:txBody>
                  <a:tcPr anchor="ctr">
                    <a:solidFill>
                      <a:schemeClr val="bg1">
                        <a:lumMod val="85000"/>
                      </a:schemeClr>
                    </a:solidFill>
                  </a:tcPr>
                </a:tc>
                <a:tc>
                  <a:txBody>
                    <a:bodyPr/>
                    <a:lstStyle/>
                    <a:p>
                      <a:pPr algn="ctr"/>
                      <a:r>
                        <a:rPr lang="de-DE" sz="1400" b="1" dirty="0">
                          <a:solidFill>
                            <a:srgbClr val="0D0D0D"/>
                          </a:solidFill>
                        </a:rPr>
                        <a:t>2025</a:t>
                      </a:r>
                      <a:endParaRPr lang="en-IE" sz="1400" b="1" dirty="0">
                        <a:solidFill>
                          <a:srgbClr val="0D0D0D"/>
                        </a:solidFill>
                      </a:endParaRPr>
                    </a:p>
                  </a:txBody>
                  <a:tcPr anchor="ctr">
                    <a:solidFill>
                      <a:schemeClr val="bg1">
                        <a:lumMod val="85000"/>
                      </a:schemeClr>
                    </a:solidFill>
                  </a:tcPr>
                </a:tc>
                <a:tc>
                  <a:txBody>
                    <a:bodyPr/>
                    <a:lstStyle/>
                    <a:p>
                      <a:pPr algn="ctr"/>
                      <a:r>
                        <a:rPr lang="de-DE" sz="1400" b="1" dirty="0">
                          <a:solidFill>
                            <a:srgbClr val="0D0D0D"/>
                          </a:solidFill>
                        </a:rPr>
                        <a:t>2026</a:t>
                      </a:r>
                      <a:endParaRPr lang="en-IE" sz="1400" b="1" dirty="0">
                        <a:solidFill>
                          <a:srgbClr val="0D0D0D"/>
                        </a:solidFill>
                      </a:endParaRPr>
                    </a:p>
                  </a:txBody>
                  <a:tcPr anchor="ctr">
                    <a:solidFill>
                      <a:schemeClr val="bg1">
                        <a:lumMod val="85000"/>
                      </a:schemeClr>
                    </a:solidFill>
                  </a:tcPr>
                </a:tc>
                <a:tc>
                  <a:txBody>
                    <a:bodyPr/>
                    <a:lstStyle/>
                    <a:p>
                      <a:pPr algn="ctr"/>
                      <a:r>
                        <a:rPr lang="de-DE" sz="1400" b="1" dirty="0">
                          <a:solidFill>
                            <a:srgbClr val="0D0D0D"/>
                          </a:solidFill>
                        </a:rPr>
                        <a:t>2027</a:t>
                      </a:r>
                      <a:endParaRPr lang="en-IE" sz="1400" b="1" dirty="0">
                        <a:solidFill>
                          <a:srgbClr val="0D0D0D"/>
                        </a:solidFill>
                      </a:endParaRPr>
                    </a:p>
                  </a:txBody>
                  <a:tcPr anchor="ctr">
                    <a:solidFill>
                      <a:schemeClr val="bg1">
                        <a:lumMod val="85000"/>
                      </a:schemeClr>
                    </a:solidFill>
                  </a:tcPr>
                </a:tc>
                <a:tc>
                  <a:txBody>
                    <a:bodyPr/>
                    <a:lstStyle/>
                    <a:p>
                      <a:pPr algn="ctr"/>
                      <a:r>
                        <a:rPr lang="de-DE" sz="1400" b="1" dirty="0">
                          <a:solidFill>
                            <a:srgbClr val="0D0D0D"/>
                          </a:solidFill>
                        </a:rPr>
                        <a:t>2028</a:t>
                      </a:r>
                      <a:endParaRPr lang="en-IE" sz="1400" b="1" dirty="0">
                        <a:solidFill>
                          <a:srgbClr val="0D0D0D"/>
                        </a:solidFill>
                      </a:endParaRPr>
                    </a:p>
                  </a:txBody>
                  <a:tcPr anchor="ctr">
                    <a:solidFill>
                      <a:schemeClr val="bg1">
                        <a:lumMod val="85000"/>
                      </a:schemeClr>
                    </a:solidFill>
                  </a:tcPr>
                </a:tc>
                <a:tc>
                  <a:txBody>
                    <a:bodyPr/>
                    <a:lstStyle/>
                    <a:p>
                      <a:pPr algn="ctr"/>
                      <a:r>
                        <a:rPr lang="de-DE" sz="1400" b="1" dirty="0">
                          <a:solidFill>
                            <a:srgbClr val="0D0D0D"/>
                          </a:solidFill>
                        </a:rPr>
                        <a:t>2029</a:t>
                      </a:r>
                      <a:endParaRPr lang="en-IE" sz="1400" b="1" dirty="0">
                        <a:solidFill>
                          <a:srgbClr val="0D0D0D"/>
                        </a:solidFill>
                      </a:endParaRPr>
                    </a:p>
                  </a:txBody>
                  <a:tcPr anchor="ctr">
                    <a:solidFill>
                      <a:schemeClr val="bg1">
                        <a:lumMod val="85000"/>
                      </a:schemeClr>
                    </a:solidFill>
                  </a:tcPr>
                </a:tc>
                <a:extLst>
                  <a:ext uri="{0D108BD9-81ED-4DB2-BD59-A6C34878D82A}">
                    <a16:rowId xmlns:a16="http://schemas.microsoft.com/office/drawing/2014/main" val="3107941557"/>
                  </a:ext>
                </a:extLst>
              </a:tr>
            </a:tbl>
          </a:graphicData>
        </a:graphic>
      </p:graphicFrame>
      <p:sp>
        <p:nvSpPr>
          <p:cNvPr id="52" name="Rectangle 51">
            <a:extLst>
              <a:ext uri="{FF2B5EF4-FFF2-40B4-BE49-F238E27FC236}">
                <a16:creationId xmlns:a16="http://schemas.microsoft.com/office/drawing/2014/main" id="{D4E760C3-41AC-FA0F-A111-BF988707A0BB}"/>
              </a:ext>
            </a:extLst>
          </p:cNvPr>
          <p:cNvSpPr/>
          <p:nvPr/>
        </p:nvSpPr>
        <p:spPr>
          <a:xfrm>
            <a:off x="4017742" y="3262626"/>
            <a:ext cx="3213018" cy="312482"/>
          </a:xfrm>
          <a:prstGeom prst="rect">
            <a:avLst/>
          </a:prstGeom>
          <a:solidFill>
            <a:schemeClr val="accent2">
              <a:lumMod val="40000"/>
              <a:lumOff val="6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DE" dirty="0"/>
              <a:t>MSs </a:t>
            </a:r>
            <a:r>
              <a:rPr lang="de-DE" dirty="0" err="1"/>
              <a:t>eval</a:t>
            </a:r>
            <a:r>
              <a:rPr lang="de-DE" dirty="0"/>
              <a:t>. </a:t>
            </a:r>
            <a:r>
              <a:rPr lang="de-DE" dirty="0" err="1"/>
              <a:t>during</a:t>
            </a:r>
            <a:r>
              <a:rPr lang="de-DE" dirty="0"/>
              <a:t> </a:t>
            </a:r>
            <a:r>
              <a:rPr lang="de-DE" dirty="0" err="1"/>
              <a:t>implementing</a:t>
            </a:r>
            <a:r>
              <a:rPr lang="de-DE" dirty="0"/>
              <a:t> </a:t>
            </a:r>
            <a:r>
              <a:rPr lang="de-DE" dirty="0" err="1"/>
              <a:t>period</a:t>
            </a:r>
            <a:r>
              <a:rPr lang="de-DE" dirty="0"/>
              <a:t> </a:t>
            </a:r>
            <a:endParaRPr lang="en-IE" dirty="0"/>
          </a:p>
        </p:txBody>
      </p:sp>
      <p:sp>
        <p:nvSpPr>
          <p:cNvPr id="57" name="TextBox 56">
            <a:extLst>
              <a:ext uri="{FF2B5EF4-FFF2-40B4-BE49-F238E27FC236}">
                <a16:creationId xmlns:a16="http://schemas.microsoft.com/office/drawing/2014/main" id="{43ECED8D-FA58-5EDF-8E31-EADDE849E488}"/>
              </a:ext>
            </a:extLst>
          </p:cNvPr>
          <p:cNvSpPr txBox="1"/>
          <p:nvPr/>
        </p:nvSpPr>
        <p:spPr>
          <a:xfrm>
            <a:off x="7673784" y="4315009"/>
            <a:ext cx="1515416" cy="523220"/>
          </a:xfrm>
          <a:prstGeom prst="rect">
            <a:avLst/>
          </a:prstGeom>
          <a:noFill/>
        </p:spPr>
        <p:txBody>
          <a:bodyPr wrap="square" rtlCol="0">
            <a:spAutoFit/>
          </a:bodyPr>
          <a:lstStyle/>
          <a:p>
            <a:r>
              <a:rPr lang="en-US" b="1" dirty="0"/>
              <a:t>EU interim eval. + Report</a:t>
            </a:r>
            <a:endParaRPr lang="en-IE" b="1" dirty="0"/>
          </a:p>
        </p:txBody>
      </p:sp>
      <p:sp>
        <p:nvSpPr>
          <p:cNvPr id="58" name="TextBox 57">
            <a:extLst>
              <a:ext uri="{FF2B5EF4-FFF2-40B4-BE49-F238E27FC236}">
                <a16:creationId xmlns:a16="http://schemas.microsoft.com/office/drawing/2014/main" id="{1BB9CE63-9773-FF3B-6EBA-EA1558128AB4}"/>
              </a:ext>
            </a:extLst>
          </p:cNvPr>
          <p:cNvSpPr txBox="1"/>
          <p:nvPr/>
        </p:nvSpPr>
        <p:spPr>
          <a:xfrm>
            <a:off x="10712818" y="4563704"/>
            <a:ext cx="1281964" cy="523220"/>
          </a:xfrm>
          <a:prstGeom prst="rect">
            <a:avLst/>
          </a:prstGeom>
          <a:noFill/>
        </p:spPr>
        <p:txBody>
          <a:bodyPr wrap="square" rtlCol="0">
            <a:spAutoFit/>
          </a:bodyPr>
          <a:lstStyle/>
          <a:p>
            <a:r>
              <a:rPr lang="en-US" b="1" dirty="0"/>
              <a:t>EU ex-post eval. (2031)</a:t>
            </a:r>
            <a:endParaRPr lang="en-IE" b="1" dirty="0"/>
          </a:p>
        </p:txBody>
      </p:sp>
    </p:spTree>
    <p:extLst>
      <p:ext uri="{BB962C8B-B14F-4D97-AF65-F5344CB8AC3E}">
        <p14:creationId xmlns:p14="http://schemas.microsoft.com/office/powerpoint/2010/main" val="412997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568BA-32B7-CE18-0B25-B408DF4281A3}"/>
            </a:ext>
          </a:extLst>
        </p:cNvPr>
        <p:cNvGrpSpPr/>
        <p:nvPr/>
      </p:nvGrpSpPr>
      <p:grpSpPr>
        <a:xfrm>
          <a:off x="0" y="0"/>
          <a:ext cx="0" cy="0"/>
          <a:chOff x="0" y="0"/>
          <a:chExt cx="0" cy="0"/>
        </a:xfrm>
      </p:grpSpPr>
      <p:pic>
        <p:nvPicPr>
          <p:cNvPr id="8" name="Picture 7" descr="A blue and white text&#10;&#10;AI-generated content may be incorrect.">
            <a:extLst>
              <a:ext uri="{FF2B5EF4-FFF2-40B4-BE49-F238E27FC236}">
                <a16:creationId xmlns:a16="http://schemas.microsoft.com/office/drawing/2014/main" id="{7FDAC0F5-4D1B-4B46-A7B4-9EA6B1670782}"/>
              </a:ext>
            </a:extLst>
          </p:cNvPr>
          <p:cNvPicPr>
            <a:picLocks noChangeAspect="1"/>
          </p:cNvPicPr>
          <p:nvPr/>
        </p:nvPicPr>
        <p:blipFill>
          <a:blip r:embed="rId3"/>
          <a:stretch>
            <a:fillRect/>
          </a:stretch>
        </p:blipFill>
        <p:spPr>
          <a:xfrm>
            <a:off x="4661922" y="2135133"/>
            <a:ext cx="7220596" cy="2587734"/>
          </a:xfrm>
          <a:prstGeom prst="rect">
            <a:avLst/>
          </a:prstGeom>
        </p:spPr>
      </p:pic>
      <p:sp>
        <p:nvSpPr>
          <p:cNvPr id="2" name="Title 1">
            <a:extLst>
              <a:ext uri="{FF2B5EF4-FFF2-40B4-BE49-F238E27FC236}">
                <a16:creationId xmlns:a16="http://schemas.microsoft.com/office/drawing/2014/main" id="{144A0A8E-E7CE-86E9-4230-915B55296E5A}"/>
              </a:ext>
            </a:extLst>
          </p:cNvPr>
          <p:cNvSpPr>
            <a:spLocks noGrp="1"/>
          </p:cNvSpPr>
          <p:nvPr>
            <p:ph type="title"/>
          </p:nvPr>
        </p:nvSpPr>
        <p:spPr>
          <a:xfrm>
            <a:off x="838200" y="365126"/>
            <a:ext cx="10515600" cy="816904"/>
          </a:xfrm>
        </p:spPr>
        <p:txBody>
          <a:bodyPr anchor="ctr">
            <a:normAutofit/>
          </a:bodyPr>
          <a:lstStyle/>
          <a:p>
            <a:r>
              <a:rPr lang="de-DE" dirty="0" err="1"/>
              <a:t>Develop</a:t>
            </a:r>
            <a:r>
              <a:rPr lang="de-DE" dirty="0"/>
              <a:t> </a:t>
            </a:r>
            <a:r>
              <a:rPr lang="de-DE" dirty="0" err="1"/>
              <a:t>new</a:t>
            </a:r>
            <a:r>
              <a:rPr lang="de-DE" dirty="0"/>
              <a:t> </a:t>
            </a:r>
            <a:r>
              <a:rPr lang="de-DE" dirty="0" err="1"/>
              <a:t>approaches</a:t>
            </a:r>
            <a:endParaRPr lang="en-US" dirty="0" err="1"/>
          </a:p>
        </p:txBody>
      </p:sp>
      <p:pic>
        <p:nvPicPr>
          <p:cNvPr id="3" name="Picture 2" descr="A green field with trees and blue sky&#10;&#10;AI-generated content may be incorrect.">
            <a:extLst>
              <a:ext uri="{FF2B5EF4-FFF2-40B4-BE49-F238E27FC236}">
                <a16:creationId xmlns:a16="http://schemas.microsoft.com/office/drawing/2014/main" id="{4926BC19-68CF-DE73-18AF-A03675D8ED89}"/>
              </a:ext>
            </a:extLst>
          </p:cNvPr>
          <p:cNvPicPr>
            <a:picLocks noChangeAspect="1"/>
          </p:cNvPicPr>
          <p:nvPr/>
        </p:nvPicPr>
        <p:blipFill>
          <a:blip r:embed="rId4"/>
          <a:stretch>
            <a:fillRect/>
          </a:stretch>
        </p:blipFill>
        <p:spPr>
          <a:xfrm>
            <a:off x="297398" y="1606066"/>
            <a:ext cx="6327779" cy="3638473"/>
          </a:xfrm>
          <a:prstGeom prst="rect">
            <a:avLst/>
          </a:prstGeom>
          <a:noFill/>
        </p:spPr>
      </p:pic>
      <p:sp>
        <p:nvSpPr>
          <p:cNvPr id="6" name="TextBox 5">
            <a:extLst>
              <a:ext uri="{FF2B5EF4-FFF2-40B4-BE49-F238E27FC236}">
                <a16:creationId xmlns:a16="http://schemas.microsoft.com/office/drawing/2014/main" id="{502AE5D4-AD55-F69F-1BA1-0D1581A2FFE0}"/>
              </a:ext>
            </a:extLst>
          </p:cNvPr>
          <p:cNvSpPr txBox="1"/>
          <p:nvPr/>
        </p:nvSpPr>
        <p:spPr>
          <a:xfrm>
            <a:off x="1026136" y="5750636"/>
            <a:ext cx="886807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Rough estimate of the climate change mitigation potential of the CAP Strategic Plans (EU-27) over the 2023-2027 period | EU CAP Network</a:t>
            </a:r>
            <a:r>
              <a:rPr lang="en-US" dirty="0">
                <a:hlinkClick r:id="rId6"/>
              </a:rPr>
              <a:t>JRC Publications Repository - Analysing the Feasibility of Counterfactual Methods for Estimating Environmental Effects of the CAP.</a:t>
            </a:r>
            <a:endParaRPr lang="en-US"/>
          </a:p>
        </p:txBody>
      </p:sp>
    </p:spTree>
    <p:extLst>
      <p:ext uri="{BB962C8B-B14F-4D97-AF65-F5344CB8AC3E}">
        <p14:creationId xmlns:p14="http://schemas.microsoft.com/office/powerpoint/2010/main" val="365655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34D3-31FB-0ECF-196E-E07ECD0EA0CC}"/>
              </a:ext>
            </a:extLst>
          </p:cNvPr>
          <p:cNvSpPr>
            <a:spLocks noGrp="1"/>
          </p:cNvSpPr>
          <p:nvPr>
            <p:ph type="title"/>
          </p:nvPr>
        </p:nvSpPr>
        <p:spPr/>
        <p:txBody>
          <a:bodyPr/>
          <a:lstStyle/>
          <a:p>
            <a:r>
              <a:rPr lang="de-DE" dirty="0"/>
              <a:t>Foster a `Culture </a:t>
            </a:r>
            <a:r>
              <a:rPr lang="de-DE" dirty="0" err="1"/>
              <a:t>of</a:t>
            </a:r>
            <a:r>
              <a:rPr lang="de-DE" dirty="0"/>
              <a:t> Evaluation´</a:t>
            </a:r>
            <a:endParaRPr lang="en-IE" dirty="0"/>
          </a:p>
        </p:txBody>
      </p:sp>
      <p:grpSp>
        <p:nvGrpSpPr>
          <p:cNvPr id="301" name="Group 300">
            <a:extLst>
              <a:ext uri="{FF2B5EF4-FFF2-40B4-BE49-F238E27FC236}">
                <a16:creationId xmlns:a16="http://schemas.microsoft.com/office/drawing/2014/main" id="{156513F5-CC03-3F1C-0343-9EAAE6A851C2}"/>
              </a:ext>
            </a:extLst>
          </p:cNvPr>
          <p:cNvGrpSpPr/>
          <p:nvPr/>
        </p:nvGrpSpPr>
        <p:grpSpPr>
          <a:xfrm>
            <a:off x="2383140" y="1612547"/>
            <a:ext cx="6885037" cy="4438298"/>
            <a:chOff x="1728385" y="1262591"/>
            <a:chExt cx="8203461" cy="5331098"/>
          </a:xfrm>
        </p:grpSpPr>
        <p:sp>
          <p:nvSpPr>
            <p:cNvPr id="4" name="Flowchart: Connector 3">
              <a:extLst>
                <a:ext uri="{FF2B5EF4-FFF2-40B4-BE49-F238E27FC236}">
                  <a16:creationId xmlns:a16="http://schemas.microsoft.com/office/drawing/2014/main" id="{D55D867B-4D58-921B-DD30-03A313F57D78}"/>
                </a:ext>
              </a:extLst>
            </p:cNvPr>
            <p:cNvSpPr/>
            <p:nvPr/>
          </p:nvSpPr>
          <p:spPr>
            <a:xfrm>
              <a:off x="4766836" y="2881782"/>
              <a:ext cx="2267333" cy="2093927"/>
            </a:xfrm>
            <a:prstGeom prst="flowChartConnector">
              <a:avLst/>
            </a:prstGeom>
            <a:solidFill>
              <a:srgbClr val="9651A1"/>
            </a:solidFill>
            <a:ln>
              <a:solidFill>
                <a:srgbClr val="9651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t>Trust</a:t>
              </a:r>
            </a:p>
            <a:p>
              <a:pPr algn="ctr"/>
              <a:r>
                <a:rPr lang="de-DE" sz="1600" dirty="0"/>
                <a:t>People</a:t>
              </a:r>
            </a:p>
            <a:p>
              <a:pPr algn="ctr"/>
              <a:r>
                <a:rPr lang="de-DE" sz="1600" dirty="0"/>
                <a:t>Skills</a:t>
              </a:r>
              <a:endParaRPr lang="en-IE" sz="1600" dirty="0"/>
            </a:p>
          </p:txBody>
        </p:sp>
        <p:sp>
          <p:nvSpPr>
            <p:cNvPr id="5" name="Rectangle: Rounded Corners 4">
              <a:extLst>
                <a:ext uri="{FF2B5EF4-FFF2-40B4-BE49-F238E27FC236}">
                  <a16:creationId xmlns:a16="http://schemas.microsoft.com/office/drawing/2014/main" id="{AB5F8578-0AFA-003F-1AE9-E8B2DD307410}"/>
                </a:ext>
              </a:extLst>
            </p:cNvPr>
            <p:cNvSpPr/>
            <p:nvPr/>
          </p:nvSpPr>
          <p:spPr>
            <a:xfrm>
              <a:off x="7798394" y="1265916"/>
              <a:ext cx="2133452" cy="1236105"/>
            </a:xfrm>
            <a:prstGeom prst="roundRect">
              <a:avLst/>
            </a:prstGeom>
            <a:ln w="28575">
              <a:solidFill>
                <a:srgbClr val="9651A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600" dirty="0">
                  <a:hlinkClick r:id="rId3"/>
                </a:rPr>
                <a:t>Evaluation Helpdesk </a:t>
              </a:r>
              <a:endParaRPr lang="en-IE" sz="1600" dirty="0"/>
            </a:p>
          </p:txBody>
        </p:sp>
        <p:cxnSp>
          <p:nvCxnSpPr>
            <p:cNvPr id="7" name="Straight Connector 6">
              <a:extLst>
                <a:ext uri="{FF2B5EF4-FFF2-40B4-BE49-F238E27FC236}">
                  <a16:creationId xmlns:a16="http://schemas.microsoft.com/office/drawing/2014/main" id="{F1417D80-982C-0303-06B6-04F55A7735DC}"/>
                </a:ext>
              </a:extLst>
            </p:cNvPr>
            <p:cNvCxnSpPr>
              <a:cxnSpLocks/>
              <a:stCxn id="4" idx="7"/>
              <a:endCxn id="5" idx="1"/>
            </p:cNvCxnSpPr>
            <p:nvPr/>
          </p:nvCxnSpPr>
          <p:spPr>
            <a:xfrm flipV="1">
              <a:off x="6702126" y="1883969"/>
              <a:ext cx="1096268" cy="1304462"/>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A495A96A-F298-25AC-E8A2-D6AEB43FF010}"/>
                </a:ext>
              </a:extLst>
            </p:cNvPr>
            <p:cNvSpPr/>
            <p:nvPr/>
          </p:nvSpPr>
          <p:spPr>
            <a:xfrm>
              <a:off x="7798394" y="3304759"/>
              <a:ext cx="2133452" cy="1236105"/>
            </a:xfrm>
            <a:prstGeom prst="roundRect">
              <a:avLst/>
            </a:prstGeom>
            <a:ln w="28575">
              <a:solidFill>
                <a:srgbClr val="9651A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600" dirty="0">
                  <a:hlinkClick r:id="rId4"/>
                </a:rPr>
                <a:t>Joint Research </a:t>
              </a:r>
              <a:r>
                <a:rPr lang="de-DE" sz="1600" dirty="0" err="1">
                  <a:hlinkClick r:id="rId4"/>
                </a:rPr>
                <a:t>Centre</a:t>
              </a:r>
              <a:r>
                <a:rPr lang="de-DE" sz="1600" dirty="0">
                  <a:hlinkClick r:id="rId4"/>
                </a:rPr>
                <a:t> </a:t>
              </a:r>
              <a:endParaRPr lang="en-IE" sz="1600" dirty="0"/>
            </a:p>
          </p:txBody>
        </p:sp>
        <p:cxnSp>
          <p:nvCxnSpPr>
            <p:cNvPr id="11" name="Straight Connector 10">
              <a:extLst>
                <a:ext uri="{FF2B5EF4-FFF2-40B4-BE49-F238E27FC236}">
                  <a16:creationId xmlns:a16="http://schemas.microsoft.com/office/drawing/2014/main" id="{03FE49E3-5134-053D-96B1-03B80C20FA79}"/>
                </a:ext>
              </a:extLst>
            </p:cNvPr>
            <p:cNvCxnSpPr>
              <a:cxnSpLocks/>
              <a:stCxn id="4" idx="6"/>
              <a:endCxn id="10" idx="1"/>
            </p:cNvCxnSpPr>
            <p:nvPr/>
          </p:nvCxnSpPr>
          <p:spPr>
            <a:xfrm flipV="1">
              <a:off x="7034169" y="3922812"/>
              <a:ext cx="764225" cy="5934"/>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A801282A-F40E-5827-4D4D-C20E2D576B1D}"/>
                </a:ext>
              </a:extLst>
            </p:cNvPr>
            <p:cNvSpPr/>
            <p:nvPr/>
          </p:nvSpPr>
          <p:spPr>
            <a:xfrm>
              <a:off x="7798394" y="5346929"/>
              <a:ext cx="2133452" cy="1236105"/>
            </a:xfrm>
            <a:prstGeom prst="roundRect">
              <a:avLst/>
            </a:prstGeom>
            <a:ln w="28575">
              <a:solidFill>
                <a:srgbClr val="9651A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600" dirty="0">
                  <a:hlinkClick r:id="rId5"/>
                </a:rPr>
                <a:t>Research </a:t>
              </a:r>
              <a:r>
                <a:rPr lang="de-DE" sz="1600" dirty="0" err="1">
                  <a:hlinkClick r:id="rId5"/>
                </a:rPr>
                <a:t>community</a:t>
              </a:r>
              <a:r>
                <a:rPr lang="de-DE" sz="1600" dirty="0">
                  <a:hlinkClick r:id="rId5"/>
                </a:rPr>
                <a:t> </a:t>
              </a:r>
              <a:endParaRPr lang="en-IE" sz="1600" dirty="0"/>
            </a:p>
          </p:txBody>
        </p:sp>
        <p:cxnSp>
          <p:nvCxnSpPr>
            <p:cNvPr id="16" name="Straight Connector 15">
              <a:extLst>
                <a:ext uri="{FF2B5EF4-FFF2-40B4-BE49-F238E27FC236}">
                  <a16:creationId xmlns:a16="http://schemas.microsoft.com/office/drawing/2014/main" id="{2965F634-BCFB-6B46-9983-306DCBD764C8}"/>
                </a:ext>
              </a:extLst>
            </p:cNvPr>
            <p:cNvCxnSpPr>
              <a:cxnSpLocks/>
              <a:stCxn id="4" idx="5"/>
              <a:endCxn id="15" idx="1"/>
            </p:cNvCxnSpPr>
            <p:nvPr/>
          </p:nvCxnSpPr>
          <p:spPr>
            <a:xfrm>
              <a:off x="6702126" y="4669060"/>
              <a:ext cx="1096268" cy="1295922"/>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E75212CE-F777-D8B4-BE09-FB6FB2B5C8F3}"/>
                </a:ext>
              </a:extLst>
            </p:cNvPr>
            <p:cNvSpPr/>
            <p:nvPr/>
          </p:nvSpPr>
          <p:spPr>
            <a:xfrm>
              <a:off x="4833777" y="5357584"/>
              <a:ext cx="2133452" cy="1236105"/>
            </a:xfrm>
            <a:prstGeom prst="roundRect">
              <a:avLst/>
            </a:prstGeom>
            <a:ln w="28575">
              <a:solidFill>
                <a:srgbClr val="9651A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600" dirty="0">
                  <a:hlinkClick r:id="rId6"/>
                </a:rPr>
                <a:t>Beneficiaries</a:t>
              </a:r>
              <a:r>
                <a:rPr lang="de-DE" sz="1600" dirty="0"/>
                <a:t> </a:t>
              </a:r>
              <a:endParaRPr lang="en-IE" sz="1600" dirty="0"/>
            </a:p>
          </p:txBody>
        </p:sp>
        <p:cxnSp>
          <p:nvCxnSpPr>
            <p:cNvPr id="20" name="Straight Connector 19">
              <a:extLst>
                <a:ext uri="{FF2B5EF4-FFF2-40B4-BE49-F238E27FC236}">
                  <a16:creationId xmlns:a16="http://schemas.microsoft.com/office/drawing/2014/main" id="{F807B3F6-D9B8-1D10-B0BF-33E5860D4659}"/>
                </a:ext>
              </a:extLst>
            </p:cNvPr>
            <p:cNvCxnSpPr>
              <a:cxnSpLocks/>
              <a:stCxn id="4" idx="4"/>
              <a:endCxn id="19" idx="0"/>
            </p:cNvCxnSpPr>
            <p:nvPr/>
          </p:nvCxnSpPr>
          <p:spPr>
            <a:xfrm>
              <a:off x="5900503" y="4975709"/>
              <a:ext cx="0" cy="381875"/>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C3372BF6-8240-EEBB-8AD1-BF22CB37358F}"/>
                </a:ext>
              </a:extLst>
            </p:cNvPr>
            <p:cNvSpPr/>
            <p:nvPr/>
          </p:nvSpPr>
          <p:spPr>
            <a:xfrm>
              <a:off x="1728385" y="5346929"/>
              <a:ext cx="2133452" cy="1236105"/>
            </a:xfrm>
            <a:prstGeom prst="roundRect">
              <a:avLst/>
            </a:prstGeom>
            <a:ln w="28575">
              <a:solidFill>
                <a:srgbClr val="9651A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600" dirty="0">
                  <a:hlinkClick r:id="rId7"/>
                </a:rPr>
                <a:t>Member States </a:t>
              </a:r>
              <a:endParaRPr lang="en-IE" sz="1600" dirty="0"/>
            </a:p>
          </p:txBody>
        </p:sp>
        <p:cxnSp>
          <p:nvCxnSpPr>
            <p:cNvPr id="27" name="Straight Connector 26">
              <a:extLst>
                <a:ext uri="{FF2B5EF4-FFF2-40B4-BE49-F238E27FC236}">
                  <a16:creationId xmlns:a16="http://schemas.microsoft.com/office/drawing/2014/main" id="{05363AC3-F54B-C0E1-7BB5-15D3BDD0E38D}"/>
                </a:ext>
              </a:extLst>
            </p:cNvPr>
            <p:cNvCxnSpPr>
              <a:cxnSpLocks/>
              <a:stCxn id="4" idx="3"/>
              <a:endCxn id="26" idx="3"/>
            </p:cNvCxnSpPr>
            <p:nvPr/>
          </p:nvCxnSpPr>
          <p:spPr>
            <a:xfrm flipH="1">
              <a:off x="3861837" y="4669060"/>
              <a:ext cx="1237042" cy="1295922"/>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42D1F577-464B-40B6-9675-F9039EC8B60F}"/>
                </a:ext>
              </a:extLst>
            </p:cNvPr>
            <p:cNvSpPr/>
            <p:nvPr/>
          </p:nvSpPr>
          <p:spPr>
            <a:xfrm>
              <a:off x="1747651" y="1262591"/>
              <a:ext cx="2133452" cy="1236105"/>
            </a:xfrm>
            <a:prstGeom prst="roundRect">
              <a:avLst/>
            </a:prstGeom>
            <a:ln w="28575">
              <a:solidFill>
                <a:srgbClr val="9651A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600" dirty="0">
                  <a:hlinkClick r:id="rId8"/>
                </a:rPr>
                <a:t>DG AGRI </a:t>
              </a:r>
              <a:endParaRPr lang="en-IE" sz="1600" dirty="0"/>
            </a:p>
          </p:txBody>
        </p:sp>
        <p:cxnSp>
          <p:nvCxnSpPr>
            <p:cNvPr id="34" name="Straight Connector 33">
              <a:extLst>
                <a:ext uri="{FF2B5EF4-FFF2-40B4-BE49-F238E27FC236}">
                  <a16:creationId xmlns:a16="http://schemas.microsoft.com/office/drawing/2014/main" id="{04F44EF0-D439-28F7-C578-56331B2979DB}"/>
                </a:ext>
              </a:extLst>
            </p:cNvPr>
            <p:cNvCxnSpPr>
              <a:cxnSpLocks/>
              <a:stCxn id="4" idx="1"/>
              <a:endCxn id="33" idx="3"/>
            </p:cNvCxnSpPr>
            <p:nvPr/>
          </p:nvCxnSpPr>
          <p:spPr>
            <a:xfrm flipH="1" flipV="1">
              <a:off x="3881103" y="1880644"/>
              <a:ext cx="1217776" cy="1307787"/>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9A9E705E-2728-BF67-1866-3B1B376CE36E}"/>
                </a:ext>
              </a:extLst>
            </p:cNvPr>
            <p:cNvSpPr/>
            <p:nvPr/>
          </p:nvSpPr>
          <p:spPr>
            <a:xfrm>
              <a:off x="4833777" y="1265917"/>
              <a:ext cx="2133452" cy="1236105"/>
            </a:xfrm>
            <a:prstGeom prst="roundRect">
              <a:avLst/>
            </a:prstGeom>
            <a:ln w="28575">
              <a:solidFill>
                <a:srgbClr val="9651A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600" dirty="0">
                  <a:hlinkClick r:id="rId9"/>
                </a:rPr>
                <a:t>External Analytical Support Studies </a:t>
              </a:r>
              <a:endParaRPr lang="en-IE" sz="1600" dirty="0"/>
            </a:p>
          </p:txBody>
        </p:sp>
        <p:cxnSp>
          <p:nvCxnSpPr>
            <p:cNvPr id="51" name="Straight Connector 50">
              <a:extLst>
                <a:ext uri="{FF2B5EF4-FFF2-40B4-BE49-F238E27FC236}">
                  <a16:creationId xmlns:a16="http://schemas.microsoft.com/office/drawing/2014/main" id="{DB64E051-18E9-ABCE-E5DE-D89E269C7D60}"/>
                </a:ext>
              </a:extLst>
            </p:cNvPr>
            <p:cNvCxnSpPr>
              <a:cxnSpLocks/>
              <a:stCxn id="4" idx="0"/>
              <a:endCxn id="50" idx="2"/>
            </p:cNvCxnSpPr>
            <p:nvPr/>
          </p:nvCxnSpPr>
          <p:spPr>
            <a:xfrm flipV="1">
              <a:off x="5900503" y="2502022"/>
              <a:ext cx="0" cy="379760"/>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7262622-51A5-1ADD-5EE0-7563029F033E}"/>
                </a:ext>
              </a:extLst>
            </p:cNvPr>
            <p:cNvCxnSpPr>
              <a:cxnSpLocks/>
            </p:cNvCxnSpPr>
            <p:nvPr/>
          </p:nvCxnSpPr>
          <p:spPr>
            <a:xfrm>
              <a:off x="4118974" y="41139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DB46D7F-3DC3-2EC0-3DB8-F02AC5165737}"/>
                </a:ext>
              </a:extLst>
            </p:cNvPr>
            <p:cNvCxnSpPr>
              <a:cxnSpLocks/>
              <a:stCxn id="5" idx="1"/>
              <a:endCxn id="50" idx="3"/>
            </p:cNvCxnSpPr>
            <p:nvPr/>
          </p:nvCxnSpPr>
          <p:spPr>
            <a:xfrm flipH="1">
              <a:off x="6967229" y="1883969"/>
              <a:ext cx="831165" cy="1"/>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31F65FA-C95E-DCC6-9566-BBB16AE8C846}"/>
                </a:ext>
              </a:extLst>
            </p:cNvPr>
            <p:cNvCxnSpPr>
              <a:cxnSpLocks/>
              <a:stCxn id="26" idx="3"/>
              <a:endCxn id="19" idx="1"/>
            </p:cNvCxnSpPr>
            <p:nvPr/>
          </p:nvCxnSpPr>
          <p:spPr>
            <a:xfrm>
              <a:off x="3861837" y="5964982"/>
              <a:ext cx="971940" cy="10655"/>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sp>
          <p:nvSpPr>
            <p:cNvPr id="103" name="Rectangle: Rounded Corners 102">
              <a:extLst>
                <a:ext uri="{FF2B5EF4-FFF2-40B4-BE49-F238E27FC236}">
                  <a16:creationId xmlns:a16="http://schemas.microsoft.com/office/drawing/2014/main" id="{D4EEEBCA-90F8-2535-2371-98F8717F9E0D}"/>
                </a:ext>
              </a:extLst>
            </p:cNvPr>
            <p:cNvSpPr/>
            <p:nvPr/>
          </p:nvSpPr>
          <p:spPr>
            <a:xfrm>
              <a:off x="1747651" y="3304760"/>
              <a:ext cx="2133452" cy="1236105"/>
            </a:xfrm>
            <a:prstGeom prst="roundRect">
              <a:avLst/>
            </a:prstGeom>
            <a:ln w="28575">
              <a:solidFill>
                <a:srgbClr val="9651A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1600" dirty="0">
                  <a:hlinkClick r:id="rId10"/>
                </a:rPr>
                <a:t>EU Co-</a:t>
              </a:r>
              <a:r>
                <a:rPr lang="de-DE" sz="1600" dirty="0" err="1">
                  <a:hlinkClick r:id="rId10"/>
                </a:rPr>
                <a:t>legislators</a:t>
              </a:r>
              <a:r>
                <a:rPr lang="de-DE" sz="1600" dirty="0">
                  <a:hlinkClick r:id="rId10"/>
                </a:rPr>
                <a:t> </a:t>
              </a:r>
              <a:endParaRPr lang="en-IE" sz="1600" dirty="0"/>
            </a:p>
          </p:txBody>
        </p:sp>
        <p:cxnSp>
          <p:nvCxnSpPr>
            <p:cNvPr id="104" name="Straight Connector 103">
              <a:extLst>
                <a:ext uri="{FF2B5EF4-FFF2-40B4-BE49-F238E27FC236}">
                  <a16:creationId xmlns:a16="http://schemas.microsoft.com/office/drawing/2014/main" id="{46BED76B-246D-60C4-1063-8CFBE40B4ECF}"/>
                </a:ext>
              </a:extLst>
            </p:cNvPr>
            <p:cNvCxnSpPr>
              <a:cxnSpLocks/>
              <a:stCxn id="103" idx="3"/>
              <a:endCxn id="4" idx="2"/>
            </p:cNvCxnSpPr>
            <p:nvPr/>
          </p:nvCxnSpPr>
          <p:spPr>
            <a:xfrm>
              <a:off x="3881103" y="3922813"/>
              <a:ext cx="885733" cy="5933"/>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B7482A4-9EEC-3706-707A-65FE4187E086}"/>
                </a:ext>
              </a:extLst>
            </p:cNvPr>
            <p:cNvCxnSpPr>
              <a:cxnSpLocks/>
              <a:stCxn id="103" idx="0"/>
              <a:endCxn id="33" idx="2"/>
            </p:cNvCxnSpPr>
            <p:nvPr/>
          </p:nvCxnSpPr>
          <p:spPr>
            <a:xfrm flipV="1">
              <a:off x="2814377" y="2498696"/>
              <a:ext cx="0" cy="806064"/>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693AFA4-7CDD-F13C-7E7B-7F2735EE203F}"/>
                </a:ext>
              </a:extLst>
            </p:cNvPr>
            <p:cNvCxnSpPr>
              <a:cxnSpLocks/>
              <a:stCxn id="26" idx="0"/>
              <a:endCxn id="103" idx="2"/>
            </p:cNvCxnSpPr>
            <p:nvPr/>
          </p:nvCxnSpPr>
          <p:spPr>
            <a:xfrm flipV="1">
              <a:off x="2795111" y="4540865"/>
              <a:ext cx="19266" cy="806064"/>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2C5C686-0008-4A9C-20DB-A98D5435D748}"/>
                </a:ext>
              </a:extLst>
            </p:cNvPr>
            <p:cNvCxnSpPr>
              <a:cxnSpLocks/>
              <a:stCxn id="19" idx="3"/>
              <a:endCxn id="15" idx="1"/>
            </p:cNvCxnSpPr>
            <p:nvPr/>
          </p:nvCxnSpPr>
          <p:spPr>
            <a:xfrm flipV="1">
              <a:off x="6967229" y="5964982"/>
              <a:ext cx="831165" cy="10655"/>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2307491-4061-8C1F-E36E-BE594FF8CF8A}"/>
                </a:ext>
              </a:extLst>
            </p:cNvPr>
            <p:cNvCxnSpPr>
              <a:cxnSpLocks/>
              <a:stCxn id="15" idx="0"/>
              <a:endCxn id="10" idx="2"/>
            </p:cNvCxnSpPr>
            <p:nvPr/>
          </p:nvCxnSpPr>
          <p:spPr>
            <a:xfrm flipV="1">
              <a:off x="8865120" y="4540864"/>
              <a:ext cx="0" cy="806065"/>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0F3FAC-2E6B-581D-A1C7-52737E1C56EE}"/>
                </a:ext>
              </a:extLst>
            </p:cNvPr>
            <p:cNvCxnSpPr>
              <a:cxnSpLocks/>
              <a:stCxn id="10" idx="0"/>
              <a:endCxn id="5" idx="2"/>
            </p:cNvCxnSpPr>
            <p:nvPr/>
          </p:nvCxnSpPr>
          <p:spPr>
            <a:xfrm flipV="1">
              <a:off x="8865120" y="2502021"/>
              <a:ext cx="0" cy="802738"/>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A68D719-E4DC-AAB8-C4F0-5E68B0BE6589}"/>
                </a:ext>
              </a:extLst>
            </p:cNvPr>
            <p:cNvCxnSpPr>
              <a:cxnSpLocks/>
              <a:stCxn id="50" idx="1"/>
              <a:endCxn id="33" idx="3"/>
            </p:cNvCxnSpPr>
            <p:nvPr/>
          </p:nvCxnSpPr>
          <p:spPr>
            <a:xfrm flipH="1" flipV="1">
              <a:off x="3881103" y="1880644"/>
              <a:ext cx="952674" cy="3326"/>
            </a:xfrm>
            <a:prstGeom prst="line">
              <a:avLst/>
            </a:prstGeom>
            <a:ln w="28575">
              <a:solidFill>
                <a:srgbClr val="9651A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550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89FAE5-D3E9-8389-A22F-2F63C0FC09E9}"/>
              </a:ext>
            </a:extLst>
          </p:cNvPr>
          <p:cNvSpPr>
            <a:spLocks noGrp="1"/>
          </p:cNvSpPr>
          <p:nvPr>
            <p:ph type="title"/>
          </p:nvPr>
        </p:nvSpPr>
        <p:spPr/>
        <p:txBody>
          <a:bodyPr/>
          <a:lstStyle/>
          <a:p>
            <a:r>
              <a:rPr lang="en-GB" dirty="0"/>
              <a:t>Thank you</a:t>
            </a:r>
          </a:p>
        </p:txBody>
      </p:sp>
      <p:sp>
        <p:nvSpPr>
          <p:cNvPr id="5" name="Text Placeholder 4">
            <a:extLst>
              <a:ext uri="{FF2B5EF4-FFF2-40B4-BE49-F238E27FC236}">
                <a16:creationId xmlns:a16="http://schemas.microsoft.com/office/drawing/2014/main" id="{EE55C0DC-F406-3C80-40AD-12D2D17E9A9F}"/>
              </a:ext>
            </a:extLst>
          </p:cNvPr>
          <p:cNvSpPr>
            <a:spLocks noGrp="1"/>
          </p:cNvSpPr>
          <p:nvPr>
            <p:ph type="body" sz="quarter" idx="10"/>
          </p:nvPr>
        </p:nvSpPr>
        <p:spPr>
          <a:xfrm>
            <a:off x="838200" y="4643037"/>
            <a:ext cx="10515600" cy="1020337"/>
          </a:xfrm>
        </p:spPr>
        <p:txBody>
          <a:bodyPr/>
          <a:lstStyle/>
          <a:p>
            <a:endParaRPr lang="en-GB" dirty="0"/>
          </a:p>
        </p:txBody>
      </p:sp>
      <p:sp>
        <p:nvSpPr>
          <p:cNvPr id="6" name="Google Shape;445;p20">
            <a:extLst>
              <a:ext uri="{FF2B5EF4-FFF2-40B4-BE49-F238E27FC236}">
                <a16:creationId xmlns:a16="http://schemas.microsoft.com/office/drawing/2014/main" id="{38E61E29-8603-546B-ECBD-D4F8E851B3FC}"/>
              </a:ext>
            </a:extLst>
          </p:cNvPr>
          <p:cNvSpPr txBox="1"/>
          <p:nvPr/>
        </p:nvSpPr>
        <p:spPr>
          <a:xfrm>
            <a:off x="838200" y="4652301"/>
            <a:ext cx="8941016" cy="8771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dirty="0">
                <a:solidFill>
                  <a:schemeClr val="tx2"/>
                </a:solidFill>
                <a:latin typeface="+mj-lt"/>
                <a:ea typeface="Arial"/>
                <a:cs typeface="Arial"/>
                <a:sym typeface="Arial"/>
              </a:rPr>
              <a:t>© European Union 202</a:t>
            </a:r>
            <a:r>
              <a:rPr lang="en-GB" sz="1200" b="1" dirty="0">
                <a:solidFill>
                  <a:schemeClr val="tx2"/>
                </a:solidFill>
                <a:latin typeface="+mj-lt"/>
              </a:rPr>
              <a:t>4</a:t>
            </a:r>
            <a:endParaRPr sz="1200" dirty="0">
              <a:solidFill>
                <a:schemeClr val="tx2"/>
              </a:solidFill>
              <a:latin typeface="+mj-lt"/>
            </a:endParaRPr>
          </a:p>
          <a:p>
            <a:pPr marL="0" marR="0" lvl="0" indent="0" algn="l" rtl="0">
              <a:spcBef>
                <a:spcPts val="1800"/>
              </a:spcBef>
              <a:spcAft>
                <a:spcPts val="0"/>
              </a:spcAft>
              <a:buNone/>
            </a:pPr>
            <a:r>
              <a:rPr lang="en-GB" sz="1200" dirty="0">
                <a:solidFill>
                  <a:schemeClr val="tx2"/>
                </a:solidFill>
                <a:latin typeface="+mj-lt"/>
                <a:ea typeface="Arial"/>
                <a:cs typeface="Arial"/>
                <a:sym typeface="Arial"/>
              </a:rPr>
              <a:t>Unless otherwise noted the reuse of this presentation is authorised under the </a:t>
            </a:r>
            <a:r>
              <a:rPr lang="en-GB" sz="1200" u="sng" dirty="0">
                <a:solidFill>
                  <a:schemeClr val="tx2"/>
                </a:solidFill>
                <a:latin typeface="+mj-lt"/>
                <a:ea typeface="Arial"/>
                <a:cs typeface="Arial"/>
                <a:sym typeface="Arial"/>
                <a:hlinkClick r:id="rId3">
                  <a:extLst>
                    <a:ext uri="{A12FA001-AC4F-418D-AE19-62706E023703}">
                      <ahyp:hlinkClr xmlns:ahyp="http://schemas.microsoft.com/office/drawing/2018/hyperlinkcolor" val="tx"/>
                    </a:ext>
                  </a:extLst>
                </a:hlinkClick>
              </a:rPr>
              <a:t>CC BY 4.0</a:t>
            </a:r>
            <a:r>
              <a:rPr lang="en-GB" sz="1200" dirty="0">
                <a:solidFill>
                  <a:schemeClr val="tx2"/>
                </a:solidFill>
                <a:latin typeface="+mj-lt"/>
                <a:ea typeface="Arial"/>
                <a:cs typeface="Arial"/>
                <a:sym typeface="Arial"/>
              </a:rPr>
              <a:t> license. For any use or reproduction of elements that are not owned by the EU, permission may need to be sought directly from the respective right holders.</a:t>
            </a:r>
            <a:endParaRPr sz="1200" dirty="0">
              <a:solidFill>
                <a:schemeClr val="tx2"/>
              </a:solidFill>
              <a:latin typeface="+mj-lt"/>
            </a:endParaRPr>
          </a:p>
        </p:txBody>
      </p:sp>
    </p:spTree>
    <p:extLst>
      <p:ext uri="{BB962C8B-B14F-4D97-AF65-F5344CB8AC3E}">
        <p14:creationId xmlns:p14="http://schemas.microsoft.com/office/powerpoint/2010/main" val="878372291"/>
      </p:ext>
    </p:extLst>
  </p:cSld>
  <p:clrMapOvr>
    <a:masterClrMapping/>
  </p:clrMapOvr>
</p:sld>
</file>

<file path=ppt/theme/theme1.xml><?xml version="1.0" encoding="utf-8"?>
<a:theme xmlns:a="http://schemas.openxmlformats.org/drawingml/2006/main" name="colour palette new PPT">
  <a:themeElements>
    <a:clrScheme name="EC Colour Palette 2024">
      <a:dk1>
        <a:sysClr val="windowText" lastClr="000000"/>
      </a:dk1>
      <a:lt1>
        <a:sysClr val="window" lastClr="FFFFFF"/>
      </a:lt1>
      <a:dk2>
        <a:srgbClr val="003399"/>
      </a:dk2>
      <a:lt2>
        <a:srgbClr val="C6E5DF"/>
      </a:lt2>
      <a:accent1>
        <a:srgbClr val="44BA7E"/>
      </a:accent1>
      <a:accent2>
        <a:srgbClr val="000083"/>
      </a:accent2>
      <a:accent3>
        <a:srgbClr val="48038C"/>
      </a:accent3>
      <a:accent4>
        <a:srgbClr val="FF712C"/>
      </a:accent4>
      <a:accent5>
        <a:srgbClr val="FFD34E"/>
      </a:accent5>
      <a:accent6>
        <a:srgbClr val="DD0C86"/>
      </a:accent6>
      <a:hlink>
        <a:srgbClr val="003399"/>
      </a:hlink>
      <a:folHlink>
        <a:srgbClr val="003399"/>
      </a:folHlink>
    </a:clrScheme>
    <a:fontScheme name="EC reva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ur palette new PPT" id="{E6BB5664-7BDD-4A65-BCFB-018F3705D2C3}" vid="{6B9E8826-94D2-4F42-A051-4126D816BAA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1FE1F21D51FF44B47E4762AEE1707C" ma:contentTypeVersion="19" ma:contentTypeDescription="Create a new document." ma:contentTypeScope="" ma:versionID="35e429f187372a00e9fb45b8131491e1">
  <xsd:schema xmlns:xsd="http://www.w3.org/2001/XMLSchema" xmlns:xs="http://www.w3.org/2001/XMLSchema" xmlns:p="http://schemas.microsoft.com/office/2006/metadata/properties" xmlns:ns2="ce4b9325-827e-4497-8e58-508cf4241585" xmlns:ns3="05fdc583-c852-4b37-b91d-af172b4185ed" targetNamespace="http://schemas.microsoft.com/office/2006/metadata/properties" ma:root="true" ma:fieldsID="dd4c2e3bf1ca2ec0e63bdd0462562b21" ns2:_="" ns3:_="">
    <xsd:import namespace="ce4b9325-827e-4497-8e58-508cf4241585"/>
    <xsd:import namespace="05fdc583-c852-4b37-b91d-af172b4185e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UploadedtoMailchimp"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b9325-827e-4497-8e58-508cf42415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UploadedtoMailchimp" ma:index="15" nillable="true" ma:displayName="Uploaded to Mailchimp" ma:default="0" ma:format="Dropdown" ma:internalName="UploadedtoMailchimp">
      <xsd:simpleType>
        <xsd:restriction base="dms:Boolea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1a43545-49ed-48fb-bdab-64fb7487fb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fdc583-c852-4b37-b91d-af172b4185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bd3b6e2-1eae-4e84-9330-cdc2883d8890}" ma:internalName="TaxCatchAll" ma:showField="CatchAllData" ma:web="05fdc583-c852-4b37-b91d-af172b4185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4b9325-827e-4497-8e58-508cf4241585">
      <Terms xmlns="http://schemas.microsoft.com/office/infopath/2007/PartnerControls"/>
    </lcf76f155ced4ddcb4097134ff3c332f>
    <TaxCatchAll xmlns="05fdc583-c852-4b37-b91d-af172b4185ed" xsi:nil="true"/>
    <UploadedtoMailchimp xmlns="ce4b9325-827e-4497-8e58-508cf4241585">false</UploadedtoMailchimp>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9FF68E-B24C-4629-B1A0-4B1089A7A6DE}"/>
</file>

<file path=customXml/itemProps2.xml><?xml version="1.0" encoding="utf-8"?>
<ds:datastoreItem xmlns:ds="http://schemas.openxmlformats.org/officeDocument/2006/customXml" ds:itemID="{28A2DCB3-BFED-4F85-829E-3A1A9F4EE1EF}">
  <ds:schemaRefs>
    <ds:schemaRef ds:uri="http://schemas.microsoft.com/office/2006/metadata/properties"/>
    <ds:schemaRef ds:uri="http://schemas.microsoft.com/office/infopath/2007/PartnerControls"/>
    <ds:schemaRef ds:uri="7f6b1e12-94fa-451b-858e-6fc3f81734a1"/>
    <ds:schemaRef ds:uri="76b001ec-d05e-4392-8e11-a033b2cc03bd"/>
  </ds:schemaRefs>
</ds:datastoreItem>
</file>

<file path=customXml/itemProps3.xml><?xml version="1.0" encoding="utf-8"?>
<ds:datastoreItem xmlns:ds="http://schemas.openxmlformats.org/officeDocument/2006/customXml" ds:itemID="{22F3B215-DCD8-4B08-9205-EA8636E862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6925</TotalTime>
  <Words>1111</Words>
  <Application>Microsoft Office PowerPoint</Application>
  <PresentationFormat>Widescreen</PresentationFormat>
  <Paragraphs>94</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colour palette new PPT</vt:lpstr>
      <vt:lpstr>Learning from the Past: Lessons for the New Common Agricultural Policy</vt:lpstr>
      <vt:lpstr>CAP within the EU policymaking cycle</vt:lpstr>
      <vt:lpstr>Increased performance orientation of the 2023-2027 CAP</vt:lpstr>
      <vt:lpstr>´Continous Evaluation´ Approach within the CAP Policy Cycle</vt:lpstr>
      <vt:lpstr>Develop new approaches</vt:lpstr>
      <vt:lpstr>Foster a `Culture of Evaluation´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GIANOLA Francesco (AGRI)</cp:lastModifiedBy>
  <cp:revision>296</cp:revision>
  <dcterms:created xsi:type="dcterms:W3CDTF">2019-08-09T12:06:42Z</dcterms:created>
  <dcterms:modified xsi:type="dcterms:W3CDTF">2026-01-20T10:09:13Z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0x010100D71FE1F21D51FF44B47E4762AEE1707C</vt:lpwstr>
  </property>
  <property fmtid="{D5CDD505-2E9C-101B-9397-08002B2CF9AE}" pid="3" name="MSIP_Label_6bd9ddd1-4d20-43f6-abfa-fc3c07406f94_Enabled">
    <vt:lpwstr>true</vt:lpwstr>
  </property>
  <property fmtid="{D5CDD505-2E9C-101B-9397-08002B2CF9AE}" pid="4" name="MSIP_Label_6bd9ddd1-4d20-43f6-abfa-fc3c07406f94_SetDate">
    <vt:lpwstr>2023-09-26T10:27:54Z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5f9041e0-26c3-439f-9557-91c751557f9e</vt:lpwstr>
  </property>
  <property fmtid="{D5CDD505-2E9C-101B-9397-08002B2CF9AE}" pid="9" name="MSIP_Label_6bd9ddd1-4d20-43f6-abfa-fc3c07406f94_ContentBits">
    <vt:lpwstr>0</vt:lpwstr>
  </property>
  <property fmtid="{D5CDD505-2E9C-101B-9397-08002B2CF9AE}" pid="10" name="MediaServiceImageTags">
    <vt:lpwstr/>
  </property>
</Properties>
</file>