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74" r:id="rId6"/>
  </p:sldMasterIdLst>
  <p:notesMasterIdLst>
    <p:notesMasterId r:id="rId14"/>
  </p:notesMasterIdLst>
  <p:handoutMasterIdLst>
    <p:handoutMasterId r:id="rId15"/>
  </p:handoutMasterIdLst>
  <p:sldIdLst>
    <p:sldId id="349" r:id="rId7"/>
    <p:sldId id="353" r:id="rId8"/>
    <p:sldId id="350" r:id="rId9"/>
    <p:sldId id="351" r:id="rId10"/>
    <p:sldId id="352" r:id="rId11"/>
    <p:sldId id="354" r:id="rId12"/>
    <p:sldId id="34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381932-458B-1856-7835-01EE691A2102}" name="Bérénice Dupeux" initials="BD" userId="S::berenice.dupeux@ecorys.com::29d3281d-96d7-4d6b-aabf-b68bb90fdce9" providerId="AD"/>
  <p188:author id="{A345985B-AB84-1A51-CE7F-1C424B298CA8}" name="Olivier Chartier" initials="OC" userId="S::Olivier.Chartier@ecorys.com::47b409d6-d516-4a80-a48b-68c01b96e7e7" providerId="AD"/>
  <p188:author id="{AA238475-1C90-2827-8396-FF37CB461C8C}" name="Bérénice Dupeux" initials="BD" userId="S::Berenice.Dupeux@ecorys.com::29d3281d-96d7-4d6b-aabf-b68bb90fdce9" providerId="AD"/>
  <p188:author id="{B7F21A7C-BB28-20E3-954C-A5394B930F70}" name="Roxana Vilcu" initials="RV" userId="S::Roxana.Vilcu@ecorys.com::ed61be2c-db55-4152-9f58-4261dffb0fc9" providerId="AD"/>
  <p188:author id="{D02D2BE0-5BFF-12D2-583A-AE71BE6DF2B0}" name="Andreas Bral" initials="AB" userId="S::andreas.bral_ugent.be#ext#@ecorys.onmicrosoft.com::a9f3bda5-1633-4740-bf8d-d811e929c647" providerId="AD"/>
  <p188:author id="{846DCFEF-7E6C-7441-52EC-3943E62B9961}" name="Thomas Kruger" initials="TK" userId="S::Thomas.Kruger@ecorys.com::e03b9084-5dc2-445e-84e2-9352b9d399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E8"/>
    <a:srgbClr val="E7ECF4"/>
    <a:srgbClr val="215C98"/>
    <a:srgbClr val="006EB8"/>
    <a:srgbClr val="6196B7"/>
    <a:srgbClr val="005990"/>
    <a:srgbClr val="92D050"/>
    <a:srgbClr val="3CB9E0"/>
    <a:srgbClr val="3FA8DF"/>
    <a:srgbClr val="28358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E1075-32A4-4418-A04F-41139D9983A5}" v="21" dt="2026-01-20T11:49:14.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77" autoAdjust="0"/>
  </p:normalViewPr>
  <p:slideViewPr>
    <p:cSldViewPr snapToGrid="0">
      <p:cViewPr>
        <p:scale>
          <a:sx n="150" d="100"/>
          <a:sy n="150" d="100"/>
        </p:scale>
        <p:origin x="396" y="-5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rénice Dupeux" userId="29d3281d-96d7-4d6b-aabf-b68bb90fdce9" providerId="ADAL" clId="{31107DA9-776E-4A42-A36F-A4EB897312BA}"/>
    <pc:docChg chg="undo custSel addSld delSld modSld">
      <pc:chgData name="Bérénice Dupeux" userId="29d3281d-96d7-4d6b-aabf-b68bb90fdce9" providerId="ADAL" clId="{31107DA9-776E-4A42-A36F-A4EB897312BA}" dt="2026-01-20T11:51:49.577" v="1909" actId="20577"/>
      <pc:docMkLst>
        <pc:docMk/>
      </pc:docMkLst>
      <pc:sldChg chg="modSp mod">
        <pc:chgData name="Bérénice Dupeux" userId="29d3281d-96d7-4d6b-aabf-b68bb90fdce9" providerId="ADAL" clId="{31107DA9-776E-4A42-A36F-A4EB897312BA}" dt="2026-01-20T08:40:16.943" v="102" actId="20577"/>
        <pc:sldMkLst>
          <pc:docMk/>
          <pc:sldMk cId="1891166281" sldId="349"/>
        </pc:sldMkLst>
        <pc:spChg chg="mod">
          <ac:chgData name="Bérénice Dupeux" userId="29d3281d-96d7-4d6b-aabf-b68bb90fdce9" providerId="ADAL" clId="{31107DA9-776E-4A42-A36F-A4EB897312BA}" dt="2026-01-20T08:40:16.943" v="102" actId="20577"/>
          <ac:spMkLst>
            <pc:docMk/>
            <pc:sldMk cId="1891166281" sldId="349"/>
            <ac:spMk id="2" creationId="{C3F2B964-F017-37A6-B19A-2BEB9267C981}"/>
          </ac:spMkLst>
        </pc:spChg>
      </pc:sldChg>
      <pc:sldChg chg="addSp delSp modSp new mod modClrScheme chgLayout">
        <pc:chgData name="Bérénice Dupeux" userId="29d3281d-96d7-4d6b-aabf-b68bb90fdce9" providerId="ADAL" clId="{31107DA9-776E-4A42-A36F-A4EB897312BA}" dt="2026-01-20T10:42:02.731" v="1231" actId="12"/>
        <pc:sldMkLst>
          <pc:docMk/>
          <pc:sldMk cId="17005635" sldId="350"/>
        </pc:sldMkLst>
        <pc:spChg chg="del mod ord">
          <ac:chgData name="Bérénice Dupeux" userId="29d3281d-96d7-4d6b-aabf-b68bb90fdce9" providerId="ADAL" clId="{31107DA9-776E-4A42-A36F-A4EB897312BA}" dt="2026-01-20T08:40:42.666" v="105" actId="700"/>
          <ac:spMkLst>
            <pc:docMk/>
            <pc:sldMk cId="17005635" sldId="350"/>
            <ac:spMk id="2" creationId="{5CA24E94-6C7B-E653-E2F6-72938DA62CE7}"/>
          </ac:spMkLst>
        </pc:spChg>
        <pc:spChg chg="add mod ord">
          <ac:chgData name="Bérénice Dupeux" userId="29d3281d-96d7-4d6b-aabf-b68bb90fdce9" providerId="ADAL" clId="{31107DA9-776E-4A42-A36F-A4EB897312BA}" dt="2026-01-20T08:50:28.740" v="196" actId="20577"/>
          <ac:spMkLst>
            <pc:docMk/>
            <pc:sldMk cId="17005635" sldId="350"/>
            <ac:spMk id="3" creationId="{9D9EA97C-7CAB-6964-67E7-5B8707EB6122}"/>
          </ac:spMkLst>
        </pc:spChg>
        <pc:spChg chg="add mod ord">
          <ac:chgData name="Bérénice Dupeux" userId="29d3281d-96d7-4d6b-aabf-b68bb90fdce9" providerId="ADAL" clId="{31107DA9-776E-4A42-A36F-A4EB897312BA}" dt="2026-01-20T10:36:18.647" v="901" actId="113"/>
          <ac:spMkLst>
            <pc:docMk/>
            <pc:sldMk cId="17005635" sldId="350"/>
            <ac:spMk id="4" creationId="{9AEBD23E-0C25-C7E5-09F5-41ED8619CB6E}"/>
          </ac:spMkLst>
        </pc:spChg>
        <pc:spChg chg="add mod ord">
          <ac:chgData name="Bérénice Dupeux" userId="29d3281d-96d7-4d6b-aabf-b68bb90fdce9" providerId="ADAL" clId="{31107DA9-776E-4A42-A36F-A4EB897312BA}" dt="2026-01-20T10:42:02.731" v="1231" actId="12"/>
          <ac:spMkLst>
            <pc:docMk/>
            <pc:sldMk cId="17005635" sldId="350"/>
            <ac:spMk id="5" creationId="{590E6C7C-C0D1-DDCE-8712-EAD165DDCC8C}"/>
          </ac:spMkLst>
        </pc:spChg>
      </pc:sldChg>
      <pc:sldChg chg="addSp delSp modSp add mod">
        <pc:chgData name="Bérénice Dupeux" userId="29d3281d-96d7-4d6b-aabf-b68bb90fdce9" providerId="ADAL" clId="{31107DA9-776E-4A42-A36F-A4EB897312BA}" dt="2026-01-20T10:58:15.134" v="1235" actId="1076"/>
        <pc:sldMkLst>
          <pc:docMk/>
          <pc:sldMk cId="3069205577" sldId="351"/>
        </pc:sldMkLst>
        <pc:spChg chg="del">
          <ac:chgData name="Bérénice Dupeux" userId="29d3281d-96d7-4d6b-aabf-b68bb90fdce9" providerId="ADAL" clId="{31107DA9-776E-4A42-A36F-A4EB897312BA}" dt="2026-01-20T10:57:45.925" v="1232"/>
          <ac:spMkLst>
            <pc:docMk/>
            <pc:sldMk cId="3069205577" sldId="351"/>
            <ac:spMk id="4" creationId="{CA422161-463D-1D0A-2FA0-E6877D244B92}"/>
          </ac:spMkLst>
        </pc:spChg>
        <pc:spChg chg="add mod">
          <ac:chgData name="Bérénice Dupeux" userId="29d3281d-96d7-4d6b-aabf-b68bb90fdce9" providerId="ADAL" clId="{31107DA9-776E-4A42-A36F-A4EB897312BA}" dt="2026-01-20T10:58:08.083" v="1233" actId="478"/>
          <ac:spMkLst>
            <pc:docMk/>
            <pc:sldMk cId="3069205577" sldId="351"/>
            <ac:spMk id="7" creationId="{1C63D50D-CEFF-A12F-ACAC-24FB7493793A}"/>
          </ac:spMkLst>
        </pc:spChg>
        <pc:graphicFrameChg chg="add del mod">
          <ac:chgData name="Bérénice Dupeux" userId="29d3281d-96d7-4d6b-aabf-b68bb90fdce9" providerId="ADAL" clId="{31107DA9-776E-4A42-A36F-A4EB897312BA}" dt="2026-01-20T10:58:08.083" v="1233" actId="478"/>
          <ac:graphicFrameMkLst>
            <pc:docMk/>
            <pc:sldMk cId="3069205577" sldId="351"/>
            <ac:graphicFrameMk id="2" creationId="{01043AB7-FC65-E4BE-ABCE-BE71B6470F0F}"/>
          </ac:graphicFrameMkLst>
        </pc:graphicFrameChg>
        <pc:picChg chg="add mod">
          <ac:chgData name="Bérénice Dupeux" userId="29d3281d-96d7-4d6b-aabf-b68bb90fdce9" providerId="ADAL" clId="{31107DA9-776E-4A42-A36F-A4EB897312BA}" dt="2026-01-20T10:58:15.134" v="1235" actId="1076"/>
          <ac:picMkLst>
            <pc:docMk/>
            <pc:sldMk cId="3069205577" sldId="351"/>
            <ac:picMk id="9" creationId="{F68EA362-7DE0-6AE8-D84C-0E2BD1540F52}"/>
          </ac:picMkLst>
        </pc:picChg>
      </pc:sldChg>
      <pc:sldChg chg="addSp delSp modSp add mod">
        <pc:chgData name="Bérénice Dupeux" userId="29d3281d-96d7-4d6b-aabf-b68bb90fdce9" providerId="ADAL" clId="{31107DA9-776E-4A42-A36F-A4EB897312BA}" dt="2026-01-20T11:51:49.577" v="1909" actId="20577"/>
        <pc:sldMkLst>
          <pc:docMk/>
          <pc:sldMk cId="2896774306" sldId="352"/>
        </pc:sldMkLst>
        <pc:spChg chg="add mod">
          <ac:chgData name="Bérénice Dupeux" userId="29d3281d-96d7-4d6b-aabf-b68bb90fdce9" providerId="ADAL" clId="{31107DA9-776E-4A42-A36F-A4EB897312BA}" dt="2026-01-20T11:51:49.577" v="1909" actId="20577"/>
          <ac:spMkLst>
            <pc:docMk/>
            <pc:sldMk cId="2896774306" sldId="352"/>
            <ac:spMk id="2" creationId="{529B81AE-AD03-B631-46A2-C6BBBD96EA2B}"/>
          </ac:spMkLst>
        </pc:spChg>
        <pc:spChg chg="mod">
          <ac:chgData name="Bérénice Dupeux" userId="29d3281d-96d7-4d6b-aabf-b68bb90fdce9" providerId="ADAL" clId="{31107DA9-776E-4A42-A36F-A4EB897312BA}" dt="2026-01-20T11:00:26.778" v="1289" actId="313"/>
          <ac:spMkLst>
            <pc:docMk/>
            <pc:sldMk cId="2896774306" sldId="352"/>
            <ac:spMk id="3" creationId="{25B48CD0-9207-DAA5-06DC-C4D7B2A2D298}"/>
          </ac:spMkLst>
        </pc:spChg>
        <pc:spChg chg="mod">
          <ac:chgData name="Bérénice Dupeux" userId="29d3281d-96d7-4d6b-aabf-b68bb90fdce9" providerId="ADAL" clId="{31107DA9-776E-4A42-A36F-A4EB897312BA}" dt="2026-01-20T11:31:43.690" v="1508" actId="123"/>
          <ac:spMkLst>
            <pc:docMk/>
            <pc:sldMk cId="2896774306" sldId="352"/>
            <ac:spMk id="4" creationId="{311821D8-1AEA-57EB-2486-CBD3AFF29854}"/>
          </ac:spMkLst>
        </pc:spChg>
        <pc:spChg chg="del">
          <ac:chgData name="Bérénice Dupeux" userId="29d3281d-96d7-4d6b-aabf-b68bb90fdce9" providerId="ADAL" clId="{31107DA9-776E-4A42-A36F-A4EB897312BA}" dt="2026-01-20T11:27:47.968" v="1407" actId="478"/>
          <ac:spMkLst>
            <pc:docMk/>
            <pc:sldMk cId="2896774306" sldId="352"/>
            <ac:spMk id="5" creationId="{A8E3EA8D-5746-7AB1-52AD-F8DB327C2A06}"/>
          </ac:spMkLst>
        </pc:spChg>
      </pc:sldChg>
      <pc:sldChg chg="addSp delSp modSp new mod modClrScheme chgLayout">
        <pc:chgData name="Bérénice Dupeux" userId="29d3281d-96d7-4d6b-aabf-b68bb90fdce9" providerId="ADAL" clId="{31107DA9-776E-4A42-A36F-A4EB897312BA}" dt="2026-01-20T10:34:54.405" v="899" actId="313"/>
        <pc:sldMkLst>
          <pc:docMk/>
          <pc:sldMk cId="182369820" sldId="353"/>
        </pc:sldMkLst>
        <pc:spChg chg="del mod ord">
          <ac:chgData name="Bérénice Dupeux" userId="29d3281d-96d7-4d6b-aabf-b68bb90fdce9" providerId="ADAL" clId="{31107DA9-776E-4A42-A36F-A4EB897312BA}" dt="2026-01-20T10:31:35.328" v="865" actId="700"/>
          <ac:spMkLst>
            <pc:docMk/>
            <pc:sldMk cId="182369820" sldId="353"/>
            <ac:spMk id="2" creationId="{BDEB4794-9E1E-D406-ADCB-F581605B5384}"/>
          </ac:spMkLst>
        </pc:spChg>
        <pc:spChg chg="add mod ord">
          <ac:chgData name="Bérénice Dupeux" userId="29d3281d-96d7-4d6b-aabf-b68bb90fdce9" providerId="ADAL" clId="{31107DA9-776E-4A42-A36F-A4EB897312BA}" dt="2026-01-20T10:34:54.405" v="899" actId="313"/>
          <ac:spMkLst>
            <pc:docMk/>
            <pc:sldMk cId="182369820" sldId="353"/>
            <ac:spMk id="3" creationId="{31643271-AEA8-577E-4158-C8D7ED3CCC97}"/>
          </ac:spMkLst>
        </pc:spChg>
        <pc:picChg chg="add mod">
          <ac:chgData name="Bérénice Dupeux" userId="29d3281d-96d7-4d6b-aabf-b68bb90fdce9" providerId="ADAL" clId="{31107DA9-776E-4A42-A36F-A4EB897312BA}" dt="2026-01-20T10:34:45.923" v="895" actId="14100"/>
          <ac:picMkLst>
            <pc:docMk/>
            <pc:sldMk cId="182369820" sldId="353"/>
            <ac:picMk id="5" creationId="{172D3431-F9C6-B8E8-DBAD-DE864B7828CA}"/>
          </ac:picMkLst>
        </pc:picChg>
        <pc:picChg chg="add mod">
          <ac:chgData name="Bérénice Dupeux" userId="29d3281d-96d7-4d6b-aabf-b68bb90fdce9" providerId="ADAL" clId="{31107DA9-776E-4A42-A36F-A4EB897312BA}" dt="2026-01-20T10:34:51.178" v="898" actId="1076"/>
          <ac:picMkLst>
            <pc:docMk/>
            <pc:sldMk cId="182369820" sldId="353"/>
            <ac:picMk id="7" creationId="{2CAF2B74-B238-8A97-4546-2EF5C5952C74}"/>
          </ac:picMkLst>
        </pc:picChg>
      </pc:sldChg>
      <pc:sldChg chg="addSp delSp modSp new mod modNotesTx">
        <pc:chgData name="Bérénice Dupeux" userId="29d3281d-96d7-4d6b-aabf-b68bb90fdce9" providerId="ADAL" clId="{31107DA9-776E-4A42-A36F-A4EB897312BA}" dt="2026-01-20T11:50:53.723" v="1889" actId="113"/>
        <pc:sldMkLst>
          <pc:docMk/>
          <pc:sldMk cId="587641589" sldId="354"/>
        </pc:sldMkLst>
        <pc:spChg chg="mod">
          <ac:chgData name="Bérénice Dupeux" userId="29d3281d-96d7-4d6b-aabf-b68bb90fdce9" providerId="ADAL" clId="{31107DA9-776E-4A42-A36F-A4EB897312BA}" dt="2026-01-20T11:31:35.566" v="1507" actId="27636"/>
          <ac:spMkLst>
            <pc:docMk/>
            <pc:sldMk cId="587641589" sldId="354"/>
            <ac:spMk id="2" creationId="{6FC0B8C9-2BAB-781C-B775-3BD31C3D65B5}"/>
          </ac:spMkLst>
        </pc:spChg>
        <pc:spChg chg="mod">
          <ac:chgData name="Bérénice Dupeux" userId="29d3281d-96d7-4d6b-aabf-b68bb90fdce9" providerId="ADAL" clId="{31107DA9-776E-4A42-A36F-A4EB897312BA}" dt="2026-01-20T11:42:57.774" v="1720" actId="14100"/>
          <ac:spMkLst>
            <pc:docMk/>
            <pc:sldMk cId="587641589" sldId="354"/>
            <ac:spMk id="3" creationId="{39BFAFF6-4EE2-5A34-9C4E-18F387B8F861}"/>
          </ac:spMkLst>
        </pc:spChg>
        <pc:spChg chg="del">
          <ac:chgData name="Bérénice Dupeux" userId="29d3281d-96d7-4d6b-aabf-b68bb90fdce9" providerId="ADAL" clId="{31107DA9-776E-4A42-A36F-A4EB897312BA}" dt="2026-01-20T11:46:13.274" v="1722" actId="478"/>
          <ac:spMkLst>
            <pc:docMk/>
            <pc:sldMk cId="587641589" sldId="354"/>
            <ac:spMk id="4" creationId="{B7555A98-965C-9F39-0869-3FB6CAA22684}"/>
          </ac:spMkLst>
        </pc:spChg>
        <pc:spChg chg="add mod">
          <ac:chgData name="Bérénice Dupeux" userId="29d3281d-96d7-4d6b-aabf-b68bb90fdce9" providerId="ADAL" clId="{31107DA9-776E-4A42-A36F-A4EB897312BA}" dt="2026-01-20T11:50:53.723" v="1889" actId="113"/>
          <ac:spMkLst>
            <pc:docMk/>
            <pc:sldMk cId="587641589" sldId="354"/>
            <ac:spMk id="5" creationId="{37F02362-3DF3-FFE6-CF5A-5A573F324DED}"/>
          </ac:spMkLst>
        </pc:spChg>
      </pc:sldChg>
      <pc:sldChg chg="del">
        <pc:chgData name="Bérénice Dupeux" userId="29d3281d-96d7-4d6b-aabf-b68bb90fdce9" providerId="ADAL" clId="{31107DA9-776E-4A42-A36F-A4EB897312BA}" dt="2026-01-20T08:40:33.383" v="103" actId="47"/>
        <pc:sldMkLst>
          <pc:docMk/>
          <pc:sldMk cId="1864844763" sldId="354"/>
        </pc:sldMkLst>
      </pc:sldChg>
      <pc:sldChg chg="del">
        <pc:chgData name="Bérénice Dupeux" userId="29d3281d-96d7-4d6b-aabf-b68bb90fdce9" providerId="ADAL" clId="{31107DA9-776E-4A42-A36F-A4EB897312BA}" dt="2026-01-20T08:40:33.383" v="103" actId="47"/>
        <pc:sldMkLst>
          <pc:docMk/>
          <pc:sldMk cId="1369660701" sldId="365"/>
        </pc:sldMkLst>
      </pc:sldChg>
      <pc:sldChg chg="del">
        <pc:chgData name="Bérénice Dupeux" userId="29d3281d-96d7-4d6b-aabf-b68bb90fdce9" providerId="ADAL" clId="{31107DA9-776E-4A42-A36F-A4EB897312BA}" dt="2026-01-20T08:40:33.383" v="103" actId="47"/>
        <pc:sldMkLst>
          <pc:docMk/>
          <pc:sldMk cId="1722044" sldId="380"/>
        </pc:sldMkLst>
      </pc:sldChg>
      <pc:sldChg chg="del">
        <pc:chgData name="Bérénice Dupeux" userId="29d3281d-96d7-4d6b-aabf-b68bb90fdce9" providerId="ADAL" clId="{31107DA9-776E-4A42-A36F-A4EB897312BA}" dt="2026-01-20T08:40:33.383" v="103" actId="47"/>
        <pc:sldMkLst>
          <pc:docMk/>
          <pc:sldMk cId="1869810473" sldId="381"/>
        </pc:sldMkLst>
      </pc:sldChg>
      <pc:sldChg chg="del">
        <pc:chgData name="Bérénice Dupeux" userId="29d3281d-96d7-4d6b-aabf-b68bb90fdce9" providerId="ADAL" clId="{31107DA9-776E-4A42-A36F-A4EB897312BA}" dt="2026-01-20T08:40:33.383" v="103" actId="47"/>
        <pc:sldMkLst>
          <pc:docMk/>
          <pc:sldMk cId="3579042275" sldId="382"/>
        </pc:sldMkLst>
      </pc:sldChg>
      <pc:sldChg chg="del">
        <pc:chgData name="Bérénice Dupeux" userId="29d3281d-96d7-4d6b-aabf-b68bb90fdce9" providerId="ADAL" clId="{31107DA9-776E-4A42-A36F-A4EB897312BA}" dt="2026-01-20T08:40:33.383" v="103" actId="47"/>
        <pc:sldMkLst>
          <pc:docMk/>
          <pc:sldMk cId="1786811163" sldId="383"/>
        </pc:sldMkLst>
      </pc:sldChg>
      <pc:sldChg chg="del">
        <pc:chgData name="Bérénice Dupeux" userId="29d3281d-96d7-4d6b-aabf-b68bb90fdce9" providerId="ADAL" clId="{31107DA9-776E-4A42-A36F-A4EB897312BA}" dt="2026-01-20T08:40:33.383" v="103" actId="47"/>
        <pc:sldMkLst>
          <pc:docMk/>
          <pc:sldMk cId="686761032" sldId="384"/>
        </pc:sldMkLst>
      </pc:sldChg>
      <pc:sldChg chg="del">
        <pc:chgData name="Bérénice Dupeux" userId="29d3281d-96d7-4d6b-aabf-b68bb90fdce9" providerId="ADAL" clId="{31107DA9-776E-4A42-A36F-A4EB897312BA}" dt="2026-01-20T08:40:33.383" v="103" actId="47"/>
        <pc:sldMkLst>
          <pc:docMk/>
          <pc:sldMk cId="1384491490" sldId="385"/>
        </pc:sldMkLst>
      </pc:sldChg>
      <pc:sldChg chg="del">
        <pc:chgData name="Bérénice Dupeux" userId="29d3281d-96d7-4d6b-aabf-b68bb90fdce9" providerId="ADAL" clId="{31107DA9-776E-4A42-A36F-A4EB897312BA}" dt="2026-01-20T08:40:33.383" v="103" actId="47"/>
        <pc:sldMkLst>
          <pc:docMk/>
          <pc:sldMk cId="490344553" sldId="386"/>
        </pc:sldMkLst>
      </pc:sldChg>
      <pc:sldChg chg="del">
        <pc:chgData name="Bérénice Dupeux" userId="29d3281d-96d7-4d6b-aabf-b68bb90fdce9" providerId="ADAL" clId="{31107DA9-776E-4A42-A36F-A4EB897312BA}" dt="2026-01-20T08:40:33.383" v="103" actId="47"/>
        <pc:sldMkLst>
          <pc:docMk/>
          <pc:sldMk cId="3406075978" sldId="387"/>
        </pc:sldMkLst>
      </pc:sldChg>
      <pc:sldChg chg="del">
        <pc:chgData name="Bérénice Dupeux" userId="29d3281d-96d7-4d6b-aabf-b68bb90fdce9" providerId="ADAL" clId="{31107DA9-776E-4A42-A36F-A4EB897312BA}" dt="2026-01-20T08:40:33.383" v="103" actId="47"/>
        <pc:sldMkLst>
          <pc:docMk/>
          <pc:sldMk cId="3195305412" sldId="388"/>
        </pc:sldMkLst>
      </pc:sldChg>
      <pc:sldChg chg="del">
        <pc:chgData name="Bérénice Dupeux" userId="29d3281d-96d7-4d6b-aabf-b68bb90fdce9" providerId="ADAL" clId="{31107DA9-776E-4A42-A36F-A4EB897312BA}" dt="2026-01-20T08:40:33.383" v="103" actId="47"/>
        <pc:sldMkLst>
          <pc:docMk/>
          <pc:sldMk cId="4060800506" sldId="441"/>
        </pc:sldMkLst>
      </pc:sldChg>
      <pc:sldChg chg="del">
        <pc:chgData name="Bérénice Dupeux" userId="29d3281d-96d7-4d6b-aabf-b68bb90fdce9" providerId="ADAL" clId="{31107DA9-776E-4A42-A36F-A4EB897312BA}" dt="2026-01-20T08:40:33.383" v="103" actId="47"/>
        <pc:sldMkLst>
          <pc:docMk/>
          <pc:sldMk cId="4258045934" sldId="451"/>
        </pc:sldMkLst>
      </pc:sldChg>
      <pc:sldChg chg="del">
        <pc:chgData name="Bérénice Dupeux" userId="29d3281d-96d7-4d6b-aabf-b68bb90fdce9" providerId="ADAL" clId="{31107DA9-776E-4A42-A36F-A4EB897312BA}" dt="2026-01-20T08:40:33.383" v="103" actId="47"/>
        <pc:sldMkLst>
          <pc:docMk/>
          <pc:sldMk cId="2816512607" sldId="460"/>
        </pc:sldMkLst>
      </pc:sldChg>
      <pc:sldChg chg="del">
        <pc:chgData name="Bérénice Dupeux" userId="29d3281d-96d7-4d6b-aabf-b68bb90fdce9" providerId="ADAL" clId="{31107DA9-776E-4A42-A36F-A4EB897312BA}" dt="2026-01-20T08:40:33.383" v="103" actId="47"/>
        <pc:sldMkLst>
          <pc:docMk/>
          <pc:sldMk cId="1295553314" sldId="461"/>
        </pc:sldMkLst>
      </pc:sldChg>
      <pc:sldChg chg="del">
        <pc:chgData name="Bérénice Dupeux" userId="29d3281d-96d7-4d6b-aabf-b68bb90fdce9" providerId="ADAL" clId="{31107DA9-776E-4A42-A36F-A4EB897312BA}" dt="2026-01-20T08:40:33.383" v="103" actId="47"/>
        <pc:sldMkLst>
          <pc:docMk/>
          <pc:sldMk cId="3587928741" sldId="462"/>
        </pc:sldMkLst>
      </pc:sldChg>
      <pc:sldChg chg="del">
        <pc:chgData name="Bérénice Dupeux" userId="29d3281d-96d7-4d6b-aabf-b68bb90fdce9" providerId="ADAL" clId="{31107DA9-776E-4A42-A36F-A4EB897312BA}" dt="2026-01-20T08:40:33.383" v="103" actId="47"/>
        <pc:sldMkLst>
          <pc:docMk/>
          <pc:sldMk cId="3586249368" sldId="463"/>
        </pc:sldMkLst>
      </pc:sldChg>
      <pc:sldChg chg="del">
        <pc:chgData name="Bérénice Dupeux" userId="29d3281d-96d7-4d6b-aabf-b68bb90fdce9" providerId="ADAL" clId="{31107DA9-776E-4A42-A36F-A4EB897312BA}" dt="2026-01-20T08:40:33.383" v="103" actId="47"/>
        <pc:sldMkLst>
          <pc:docMk/>
          <pc:sldMk cId="1765468178" sldId="464"/>
        </pc:sldMkLst>
      </pc:sldChg>
      <pc:sldChg chg="del">
        <pc:chgData name="Bérénice Dupeux" userId="29d3281d-96d7-4d6b-aabf-b68bb90fdce9" providerId="ADAL" clId="{31107DA9-776E-4A42-A36F-A4EB897312BA}" dt="2026-01-20T08:40:33.383" v="103" actId="47"/>
        <pc:sldMkLst>
          <pc:docMk/>
          <pc:sldMk cId="1502048646" sldId="465"/>
        </pc:sldMkLst>
      </pc:sldChg>
      <pc:sldChg chg="del">
        <pc:chgData name="Bérénice Dupeux" userId="29d3281d-96d7-4d6b-aabf-b68bb90fdce9" providerId="ADAL" clId="{31107DA9-776E-4A42-A36F-A4EB897312BA}" dt="2026-01-20T08:40:33.383" v="103" actId="47"/>
        <pc:sldMkLst>
          <pc:docMk/>
          <pc:sldMk cId="3519376257" sldId="466"/>
        </pc:sldMkLst>
      </pc:sldChg>
      <pc:sldChg chg="del">
        <pc:chgData name="Bérénice Dupeux" userId="29d3281d-96d7-4d6b-aabf-b68bb90fdce9" providerId="ADAL" clId="{31107DA9-776E-4A42-A36F-A4EB897312BA}" dt="2026-01-20T08:40:33.383" v="103" actId="47"/>
        <pc:sldMkLst>
          <pc:docMk/>
          <pc:sldMk cId="2614481244" sldId="467"/>
        </pc:sldMkLst>
      </pc:sldChg>
      <pc:sldChg chg="del">
        <pc:chgData name="Bérénice Dupeux" userId="29d3281d-96d7-4d6b-aabf-b68bb90fdce9" providerId="ADAL" clId="{31107DA9-776E-4A42-A36F-A4EB897312BA}" dt="2026-01-20T08:40:33.383" v="103" actId="47"/>
        <pc:sldMkLst>
          <pc:docMk/>
          <pc:sldMk cId="615299241" sldId="468"/>
        </pc:sldMkLst>
      </pc:sldChg>
      <pc:sldChg chg="del">
        <pc:chgData name="Bérénice Dupeux" userId="29d3281d-96d7-4d6b-aabf-b68bb90fdce9" providerId="ADAL" clId="{31107DA9-776E-4A42-A36F-A4EB897312BA}" dt="2026-01-20T08:40:33.383" v="103" actId="47"/>
        <pc:sldMkLst>
          <pc:docMk/>
          <pc:sldMk cId="602335941" sldId="469"/>
        </pc:sldMkLst>
      </pc:sldChg>
      <pc:sldChg chg="del">
        <pc:chgData name="Bérénice Dupeux" userId="29d3281d-96d7-4d6b-aabf-b68bb90fdce9" providerId="ADAL" clId="{31107DA9-776E-4A42-A36F-A4EB897312BA}" dt="2026-01-20T08:40:33.383" v="103" actId="47"/>
        <pc:sldMkLst>
          <pc:docMk/>
          <pc:sldMk cId="1595220924" sldId="470"/>
        </pc:sldMkLst>
      </pc:sldChg>
      <pc:sldChg chg="add del">
        <pc:chgData name="Bérénice Dupeux" userId="29d3281d-96d7-4d6b-aabf-b68bb90fdce9" providerId="ADAL" clId="{31107DA9-776E-4A42-A36F-A4EB897312BA}" dt="2026-01-20T11:36:52.430" v="1609" actId="47"/>
        <pc:sldMkLst>
          <pc:docMk/>
          <pc:sldMk cId="706590574" sldId="840"/>
        </pc:sldMkLst>
      </pc:sldChg>
      <pc:sldMasterChg chg="delSldLayout">
        <pc:chgData name="Bérénice Dupeux" userId="29d3281d-96d7-4d6b-aabf-b68bb90fdce9" providerId="ADAL" clId="{31107DA9-776E-4A42-A36F-A4EB897312BA}" dt="2026-01-20T11:36:52.430" v="1609" actId="47"/>
        <pc:sldMasterMkLst>
          <pc:docMk/>
          <pc:sldMasterMk cId="3921860112" sldId="2147483674"/>
        </pc:sldMasterMkLst>
        <pc:sldLayoutChg chg="del">
          <pc:chgData name="Bérénice Dupeux" userId="29d3281d-96d7-4d6b-aabf-b68bb90fdce9" providerId="ADAL" clId="{31107DA9-776E-4A42-A36F-A4EB897312BA}" dt="2026-01-20T11:36:52.430" v="1609" actId="47"/>
          <pc:sldLayoutMkLst>
            <pc:docMk/>
            <pc:sldMasterMk cId="3921860112" sldId="2147483674"/>
            <pc:sldLayoutMk cId="1947312776" sldId="2147483688"/>
          </pc:sldLayoutMkLst>
        </pc:sldLayoutChg>
        <pc:sldLayoutChg chg="del">
          <pc:chgData name="Bérénice Dupeux" userId="29d3281d-96d7-4d6b-aabf-b68bb90fdce9" providerId="ADAL" clId="{31107DA9-776E-4A42-A36F-A4EB897312BA}" dt="2026-01-20T08:40:33.383" v="103" actId="47"/>
          <pc:sldLayoutMkLst>
            <pc:docMk/>
            <pc:sldMasterMk cId="3921860112" sldId="2147483674"/>
            <pc:sldLayoutMk cId="2863702489"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09E5A0-033E-4828-878F-7F8E7038FFB9}" type="datetimeFigureOut">
              <a:rPr lang="en-GB" smtClean="0"/>
              <a:t>20/01/2026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0F6FD-F7AA-4877-9B45-30365D8B972C}" type="slidenum">
              <a:rPr lang="en-GB" smtClean="0"/>
              <a:t>‹#›</a:t>
            </a:fld>
            <a:endParaRPr lang="en-GB"/>
          </a:p>
        </p:txBody>
      </p:sp>
    </p:spTree>
    <p:extLst>
      <p:ext uri="{BB962C8B-B14F-4D97-AF65-F5344CB8AC3E}">
        <p14:creationId xmlns:p14="http://schemas.microsoft.com/office/powerpoint/2010/main" val="13169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BF510-2B15-4469-B3E9-BBC7F1325BE2}" type="datetimeFigureOut">
              <a:rPr lang="en-GB" smtClean="0"/>
              <a:t>20/01/2026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5E986-C8E5-49A2-93B8-EA67D8C22081}" type="slidenum">
              <a:rPr lang="en-GB" smtClean="0"/>
              <a:t>‹#›</a:t>
            </a:fld>
            <a:endParaRPr lang="en-GB"/>
          </a:p>
        </p:txBody>
      </p:sp>
    </p:spTree>
    <p:extLst>
      <p:ext uri="{BB962C8B-B14F-4D97-AF65-F5344CB8AC3E}">
        <p14:creationId xmlns:p14="http://schemas.microsoft.com/office/powerpoint/2010/main" val="284828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might argue that the strategic orientation of the CAP, previously driven by a set of specific objectives and corresponding interventions, has now been subsumed within a broader political discourse. </a:t>
            </a:r>
          </a:p>
          <a:p>
            <a:r>
              <a:rPr lang="en-US" dirty="0"/>
              <a:t>Alternatively, it could be contended that policy decisions will need to be substantiated with robust evidence to withstand heightened scrutiny. In either case, it will demand significant resources from the European Commission to ensure that Member States fulfil Union objectives and resources from Member States to address the needs of all constituencies, including rural areas, which are often less </a:t>
            </a:r>
            <a:r>
              <a:rPr lang="en-US" dirty="0" err="1"/>
              <a:t>organised</a:t>
            </a:r>
            <a:r>
              <a:rPr lang="en-US" dirty="0"/>
              <a:t> and less well-resourced and therefore less able to make their voices heard. </a:t>
            </a:r>
          </a:p>
          <a:p>
            <a:endParaRPr lang="en-US" dirty="0"/>
          </a:p>
          <a:p>
            <a:r>
              <a:rPr lang="en-US" dirty="0"/>
              <a:t>Commission may subsequently introduce impact indicators, embedding measurable and substantive impact indicators at the core of the policy design, and ensuring that they are linked to well-defined causal pathways, would strengthen both the comparability and the validity of the overall framework. S</a:t>
            </a:r>
            <a:endParaRPr lang="en-GB" dirty="0"/>
          </a:p>
        </p:txBody>
      </p:sp>
      <p:sp>
        <p:nvSpPr>
          <p:cNvPr id="4" name="Slide Number Placeholder 3"/>
          <p:cNvSpPr>
            <a:spLocks noGrp="1"/>
          </p:cNvSpPr>
          <p:nvPr>
            <p:ph type="sldNum" sz="quarter" idx="5"/>
          </p:nvPr>
        </p:nvSpPr>
        <p:spPr/>
        <p:txBody>
          <a:bodyPr/>
          <a:lstStyle/>
          <a:p>
            <a:fld id="{5D75E986-C8E5-49A2-93B8-EA67D8C22081}" type="slidenum">
              <a:rPr lang="en-GB" smtClean="0"/>
              <a:t>6</a:t>
            </a:fld>
            <a:endParaRPr lang="en-GB"/>
          </a:p>
        </p:txBody>
      </p:sp>
    </p:spTree>
    <p:extLst>
      <p:ext uri="{BB962C8B-B14F-4D97-AF65-F5344CB8AC3E}">
        <p14:creationId xmlns:p14="http://schemas.microsoft.com/office/powerpoint/2010/main" val="2309279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37033" y="-16459"/>
            <a:ext cx="9218066" cy="517641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12"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67544" y="2787774"/>
            <a:ext cx="1805664" cy="3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Choice 8">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49265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Choice 9">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93945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hoice 10">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3538"/>
            <a:ext cx="9154859" cy="51409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410501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hoice 1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1129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Choice 1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567255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Choice 1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9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Choice 1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28804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Choice 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38"/>
            <a:ext cx="9154860" cy="5140924"/>
          </a:xfrm>
          <a:prstGeom prst="rect">
            <a:avLst/>
          </a:prstGeom>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99096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hoice 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3"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115068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hoice 1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3"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63947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37033" y="-16459"/>
            <a:ext cx="9218066" cy="51764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5"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467544" y="2787774"/>
            <a:ext cx="1805664" cy="3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37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C83911-F245-4338-8D3F-2946E6360A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678"/>
            <a:ext cx="9147237" cy="5136644"/>
          </a:xfrm>
          <a:prstGeom prst="rect">
            <a:avLst/>
          </a:prstGeom>
        </p:spPr>
      </p:pic>
      <p:sp>
        <p:nvSpPr>
          <p:cNvPr id="17" name="Title 2">
            <a:extLst>
              <a:ext uri="{FF2B5EF4-FFF2-40B4-BE49-F238E27FC236}">
                <a16:creationId xmlns:a16="http://schemas.microsoft.com/office/drawing/2014/main" id="{6378D4E6-3223-43FC-8FDC-1C11D5EB0E94}"/>
              </a:ext>
            </a:extLst>
          </p:cNvPr>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429128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90260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Body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4" name="Content Placeholder 2"/>
          <p:cNvSpPr>
            <a:spLocks noGrp="1"/>
          </p:cNvSpPr>
          <p:nvPr>
            <p:ph sz="half" idx="1"/>
          </p:nvPr>
        </p:nvSpPr>
        <p:spPr>
          <a:xfrm>
            <a:off x="251520" y="1635645"/>
            <a:ext cx="4244280" cy="3240361"/>
          </a:xfrm>
        </p:spPr>
        <p:txBody>
          <a:bodyPr>
            <a:normAutofit/>
          </a:bodyPr>
          <a:lstStyle>
            <a:lvl1pPr marL="0" indent="0">
              <a:buNone/>
              <a:defRPr sz="1200" baseline="0"/>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8"/>
          <p:cNvSpPr>
            <a:spLocks noGrp="1"/>
          </p:cNvSpPr>
          <p:nvPr>
            <p:ph type="pic" sz="quarter" idx="10"/>
          </p:nvPr>
        </p:nvSpPr>
        <p:spPr>
          <a:xfrm>
            <a:off x="4648200" y="1635644"/>
            <a:ext cx="4244280" cy="3240361"/>
          </a:xfrm>
        </p:spPr>
        <p:txBody>
          <a:bodyPr/>
          <a:lstStyle/>
          <a:p>
            <a:endParaRPr lang="en-GB"/>
          </a:p>
        </p:txBody>
      </p:sp>
    </p:spTree>
    <p:extLst>
      <p:ext uri="{BB962C8B-B14F-4D97-AF65-F5344CB8AC3E}">
        <p14:creationId xmlns:p14="http://schemas.microsoft.com/office/powerpoint/2010/main" val="2868030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 Body Tex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0" y="1635645"/>
            <a:ext cx="4244280" cy="3240361"/>
          </a:xfrm>
        </p:spPr>
        <p:txBody>
          <a:bodyPr>
            <a:normAutofit/>
          </a:bodyPr>
          <a:lstStyle>
            <a:lvl1pPr marL="0" indent="0">
              <a:buNone/>
              <a:defRPr sz="1200" baseline="0"/>
            </a:lvl1pPr>
            <a:lvl2pPr marL="311400" indent="0">
              <a:buNone/>
              <a:defRPr sz="1200" baseline="0"/>
            </a:lvl2pPr>
            <a:lvl3pPr marL="671400" indent="0">
              <a:buNone/>
              <a:defRPr sz="1200" baseline="0"/>
            </a:lvl3pPr>
            <a:lvl4pPr marL="1031400" indent="0">
              <a:buNone/>
              <a:defRPr sz="1200" baseline="0"/>
            </a:lvl4pPr>
            <a:lvl5pPr marL="1391400" indent="0">
              <a:buNone/>
              <a:defRPr sz="12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6" name="Picture Placeholder 8"/>
          <p:cNvSpPr>
            <a:spLocks noGrp="1"/>
          </p:cNvSpPr>
          <p:nvPr>
            <p:ph type="pic" sz="quarter" idx="10"/>
          </p:nvPr>
        </p:nvSpPr>
        <p:spPr>
          <a:xfrm>
            <a:off x="251520" y="1635644"/>
            <a:ext cx="4244280" cy="3240361"/>
          </a:xfrm>
        </p:spPr>
        <p:txBody>
          <a:bodyPr/>
          <a:lstStyle/>
          <a:p>
            <a:endParaRPr lang="en-GB"/>
          </a:p>
        </p:txBody>
      </p:sp>
    </p:spTree>
    <p:extLst>
      <p:ext uri="{BB962C8B-B14F-4D97-AF65-F5344CB8AC3E}">
        <p14:creationId xmlns:p14="http://schemas.microsoft.com/office/powerpoint/2010/main" val="1515129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Bullet List + Imag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4" name="Content Placeholder 2"/>
          <p:cNvSpPr>
            <a:spLocks noGrp="1"/>
          </p:cNvSpPr>
          <p:nvPr>
            <p:ph sz="half" idx="1"/>
          </p:nvPr>
        </p:nvSpPr>
        <p:spPr>
          <a:xfrm>
            <a:off x="251520" y="1635645"/>
            <a:ext cx="4244280" cy="3240361"/>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8"/>
          <p:cNvSpPr>
            <a:spLocks noGrp="1"/>
          </p:cNvSpPr>
          <p:nvPr>
            <p:ph type="pic" sz="quarter" idx="10"/>
          </p:nvPr>
        </p:nvSpPr>
        <p:spPr>
          <a:xfrm>
            <a:off x="4648200" y="1635644"/>
            <a:ext cx="4244280" cy="3240361"/>
          </a:xfrm>
        </p:spPr>
        <p:txBody>
          <a:bodyPr/>
          <a:lstStyle/>
          <a:p>
            <a:endParaRPr lang="en-GB"/>
          </a:p>
        </p:txBody>
      </p:sp>
    </p:spTree>
    <p:extLst>
      <p:ext uri="{BB962C8B-B14F-4D97-AF65-F5344CB8AC3E}">
        <p14:creationId xmlns:p14="http://schemas.microsoft.com/office/powerpoint/2010/main" val="2086217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 Bullet Lis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648200" y="1635645"/>
            <a:ext cx="4244280" cy="3240361"/>
          </a:xfrm>
        </p:spPr>
        <p:txBody>
          <a:bodyPr>
            <a:normAutofit/>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8"/>
          <p:cNvSpPr>
            <a:spLocks noGrp="1"/>
          </p:cNvSpPr>
          <p:nvPr>
            <p:ph type="pic" sz="quarter" idx="10"/>
          </p:nvPr>
        </p:nvSpPr>
        <p:spPr>
          <a:xfrm>
            <a:off x="271106" y="1635644"/>
            <a:ext cx="4244280" cy="3240361"/>
          </a:xfrm>
        </p:spPr>
        <p:txBody>
          <a:bodyPr/>
          <a:lstStyle/>
          <a:p>
            <a:endParaRPr lang="en-GB"/>
          </a:p>
        </p:txBody>
      </p:sp>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467264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3" name="Content Placeholder 2"/>
          <p:cNvSpPr>
            <a:spLocks noGrp="1"/>
          </p:cNvSpPr>
          <p:nvPr>
            <p:ph idx="1"/>
          </p:nvPr>
        </p:nvSpPr>
        <p:spPr>
          <a:xfrm>
            <a:off x="251520" y="1635646"/>
            <a:ext cx="8640960" cy="3262312"/>
          </a:xfrm>
        </p:spPr>
        <p:txBody>
          <a:bodyPr/>
          <a:lstStyle>
            <a:lvl1pPr marL="171450" indent="-171450">
              <a:buFont typeface="Arial" panose="020B0604020202020204" pitchFamily="34" charset="0"/>
              <a:buChar char="•"/>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a:p>
        </p:txBody>
      </p:sp>
    </p:spTree>
    <p:extLst>
      <p:ext uri="{BB962C8B-B14F-4D97-AF65-F5344CB8AC3E}">
        <p14:creationId xmlns:p14="http://schemas.microsoft.com/office/powerpoint/2010/main" val="2257565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 Diagram">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1"/>
            <a:ext cx="7886700" cy="504056"/>
          </a:xfrm>
        </p:spPr>
        <p:txBody>
          <a:bodyPr/>
          <a:lstStyle/>
          <a:p>
            <a:r>
              <a:rPr lang="en-US"/>
              <a:t>Click to edit Master title style</a:t>
            </a:r>
            <a:endParaRPr lang="en-GB"/>
          </a:p>
        </p:txBody>
      </p:sp>
      <p:sp>
        <p:nvSpPr>
          <p:cNvPr id="3" name="Content Placeholder 2"/>
          <p:cNvSpPr>
            <a:spLocks noGrp="1"/>
          </p:cNvSpPr>
          <p:nvPr>
            <p:ph idx="1"/>
          </p:nvPr>
        </p:nvSpPr>
        <p:spPr>
          <a:xfrm>
            <a:off x="251520" y="1635646"/>
            <a:ext cx="8640960" cy="3262312"/>
          </a:xfrm>
        </p:spPr>
        <p:txBody>
          <a:bodyPr/>
          <a:lstStyle>
            <a:lvl1pPr marL="171450" indent="-171450">
              <a:buFont typeface="Arial" panose="020B0604020202020204" pitchFamily="34" charset="0"/>
              <a:buChar char="•"/>
              <a:defRPr/>
            </a:lvl1pPr>
            <a:lvl2pPr marL="482850" indent="-171450">
              <a:buFont typeface="Arial" panose="020B0604020202020204" pitchFamily="34" charset="0"/>
              <a:buChar char="•"/>
              <a:defRPr/>
            </a:lvl2pPr>
            <a:lvl3pPr marL="842850" indent="-171450">
              <a:buFont typeface="Arial" panose="020B0604020202020204" pitchFamily="34" charset="0"/>
              <a:buChar char="•"/>
              <a:defRPr/>
            </a:lvl3pPr>
            <a:lvl4pPr marL="1202850" indent="-171450">
              <a:buFont typeface="Arial" panose="020B0604020202020204" pitchFamily="34" charset="0"/>
              <a:buChar char="•"/>
              <a:defRPr/>
            </a:lvl4pPr>
            <a:lvl5pPr marL="1562850" indent="-171450">
              <a:buFont typeface="Arial" panose="020B0604020202020204" pitchFamily="34" charset="0"/>
              <a:buChar char="•"/>
              <a:defRPr/>
            </a:lvl5pPr>
          </a:lstStyle>
          <a:p>
            <a:pPr lvl="0"/>
            <a:endParaRPr lang="en-GB"/>
          </a:p>
        </p:txBody>
      </p:sp>
    </p:spTree>
    <p:extLst>
      <p:ext uri="{BB962C8B-B14F-4D97-AF65-F5344CB8AC3E}">
        <p14:creationId xmlns:p14="http://schemas.microsoft.com/office/powerpoint/2010/main" val="3774225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wo Column Body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lvl1pPr marL="0" indent="0">
              <a:buNone/>
              <a:defRPr/>
            </a:lvl1pPr>
            <a:lvl2pPr marL="311400" indent="0">
              <a:buNone/>
              <a:defRPr/>
            </a:lvl2pPr>
            <a:lvl3pPr marL="671400" indent="0">
              <a:buNone/>
              <a:defRPr/>
            </a:lvl3pPr>
            <a:lvl4pPr marL="1031400" indent="0">
              <a:buNone/>
              <a:defRPr/>
            </a:lvl4pPr>
            <a:lvl5pPr marL="1391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35645"/>
            <a:ext cx="4244280" cy="3240361"/>
          </a:xfrm>
        </p:spPr>
        <p:txBody>
          <a:bodyPr/>
          <a:lstStyle>
            <a:lvl1pPr marL="0" indent="0">
              <a:buNone/>
              <a:defRPr/>
            </a:lvl1pPr>
            <a:lvl2pPr marL="311400" indent="0">
              <a:buNone/>
              <a:defRPr/>
            </a:lvl2pPr>
            <a:lvl3pPr marL="671400" indent="0">
              <a:buNone/>
              <a:defRPr/>
            </a:lvl3pPr>
            <a:lvl4pPr marL="1031400" indent="0">
              <a:buNone/>
              <a:defRPr/>
            </a:lvl4pPr>
            <a:lvl5pPr marL="1391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146790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wo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35645"/>
            <a:ext cx="4244280" cy="3240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65798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hoice 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6"/>
            <a:ext cx="9144000" cy="51348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776531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Two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lstStyle/>
          <a:p>
            <a:pPr lvl="0"/>
            <a:endParaRPr lang="en-GB"/>
          </a:p>
        </p:txBody>
      </p:sp>
      <p:sp>
        <p:nvSpPr>
          <p:cNvPr id="4" name="Content Placeholder 3"/>
          <p:cNvSpPr>
            <a:spLocks noGrp="1"/>
          </p:cNvSpPr>
          <p:nvPr>
            <p:ph sz="half" idx="2"/>
          </p:nvPr>
        </p:nvSpPr>
        <p:spPr>
          <a:xfrm>
            <a:off x="4648200" y="1635645"/>
            <a:ext cx="4244280" cy="3240361"/>
          </a:xfrm>
        </p:spPr>
        <p:txBody>
          <a:bodyPr/>
          <a:lstStyle/>
          <a:p>
            <a:pPr lvl="0"/>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118031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Two Column + Diagra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35645"/>
            <a:ext cx="4244280" cy="3240361"/>
          </a:xfrm>
        </p:spPr>
        <p:txBody>
          <a:bodyPr>
            <a:normAutofit/>
          </a:bodyPr>
          <a:lstStyle>
            <a:lvl1pPr marL="0" indent="0">
              <a:buNone/>
              <a:defRPr sz="1200"/>
            </a:lvl1pPr>
          </a:lstStyle>
          <a:p>
            <a:pPr lvl="0"/>
            <a:endParaRPr lang="en-GB"/>
          </a:p>
        </p:txBody>
      </p:sp>
      <p:sp>
        <p:nvSpPr>
          <p:cNvPr id="4" name="Content Placeholder 3"/>
          <p:cNvSpPr>
            <a:spLocks noGrp="1"/>
          </p:cNvSpPr>
          <p:nvPr>
            <p:ph sz="half" idx="2"/>
          </p:nvPr>
        </p:nvSpPr>
        <p:spPr>
          <a:xfrm>
            <a:off x="4648200" y="1635645"/>
            <a:ext cx="4244280" cy="3240361"/>
          </a:xfrm>
        </p:spPr>
        <p:txBody>
          <a:bodyPr>
            <a:normAutofit/>
          </a:bodyPr>
          <a:lstStyle>
            <a:lvl1pPr marL="0" indent="0">
              <a:buNone/>
              <a:defRPr sz="1200"/>
            </a:lvl1pPr>
          </a:lstStyle>
          <a:p>
            <a:pPr lvl="0"/>
            <a:endParaRPr lang="en-GB"/>
          </a:p>
        </p:txBody>
      </p:sp>
      <p:sp>
        <p:nvSpPr>
          <p:cNvPr id="8" name="Title 1"/>
          <p:cNvSpPr>
            <a:spLocks noGrp="1"/>
          </p:cNvSpPr>
          <p:nvPr>
            <p:ph type="title"/>
          </p:nvPr>
        </p:nvSpPr>
        <p:spPr>
          <a:xfrm>
            <a:off x="251520" y="771551"/>
            <a:ext cx="7886700" cy="504056"/>
          </a:xfrm>
        </p:spPr>
        <p:txBody>
          <a:bodyPr/>
          <a:lstStyle/>
          <a:p>
            <a:r>
              <a:rPr lang="en-US"/>
              <a:t>Click to edit Master title style</a:t>
            </a:r>
            <a:endParaRPr lang="en-GB"/>
          </a:p>
        </p:txBody>
      </p:sp>
    </p:spTree>
    <p:extLst>
      <p:ext uri="{BB962C8B-B14F-4D97-AF65-F5344CB8AC3E}">
        <p14:creationId xmlns:p14="http://schemas.microsoft.com/office/powerpoint/2010/main" val="217444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hoic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6062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hoice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05074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hoice 4">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3538"/>
            <a:ext cx="9154859" cy="514092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94597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hoice 5">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207743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hoice 6">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7" cy="51366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229959"/>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188394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Choice 7">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5678"/>
            <a:ext cx="9147236" cy="51366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346825" y="3574038"/>
            <a:ext cx="4225175" cy="1301967"/>
          </a:xfrm>
          <a:prstGeom prst="rect">
            <a:avLst/>
          </a:prstGeo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80458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6.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descr="F:\Birmingham\MSU\Creative Services\ECORYS Branding 2017\PowerPoint\Darren Jackson\export\EcorysNewLogoWhite.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67544" y="2381809"/>
            <a:ext cx="1080120" cy="37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6683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2592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8" r:id="rId6"/>
    <p:sldLayoutId id="2147483657" r:id="rId7"/>
    <p:sldLayoutId id="2147483659" r:id="rId8"/>
    <p:sldLayoutId id="2147483664" r:id="rId9"/>
    <p:sldLayoutId id="2147483660" r:id="rId10"/>
    <p:sldLayoutId id="2147483661" r:id="rId11"/>
    <p:sldLayoutId id="2147483662" r:id="rId12"/>
    <p:sldLayoutId id="2147483666" r:id="rId13"/>
    <p:sldLayoutId id="2147483667" r:id="rId14"/>
    <p:sldLayoutId id="2147483668" r:id="rId15"/>
    <p:sldLayoutId id="2147483669" r:id="rId16"/>
    <p:sldLayoutId id="2147483670" r:id="rId17"/>
    <p:sldLayoutId id="214748366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7534"/>
            <a:ext cx="9154860" cy="45500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300953"/>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96328"/>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93578"/>
            <a:ext cx="2057400" cy="274637"/>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6258E3A-8016-4C63-8659-35BFAE744534}" type="datetimeFigureOut">
              <a:rPr lang="en-GB" smtClean="0"/>
              <a:pPr/>
              <a:t>20/01/2026</a:t>
            </a:fld>
            <a:endParaRPr lang="en-GB"/>
          </a:p>
        </p:txBody>
      </p:sp>
      <p:sp>
        <p:nvSpPr>
          <p:cNvPr id="5" name="Footer Placeholder 4"/>
          <p:cNvSpPr>
            <a:spLocks noGrp="1"/>
          </p:cNvSpPr>
          <p:nvPr>
            <p:ph type="ftr" sz="quarter" idx="3"/>
          </p:nvPr>
        </p:nvSpPr>
        <p:spPr>
          <a:xfrm>
            <a:off x="3028950" y="4793578"/>
            <a:ext cx="3086100" cy="274637"/>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4793578"/>
            <a:ext cx="2057400" cy="274637"/>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BA75716-5457-468C-891D-78A1F19AD6A1}" type="slidenum">
              <a:rPr lang="en-GB" smtClean="0"/>
              <a:pPr/>
              <a:t>‹#›</a:t>
            </a:fld>
            <a:endParaRPr lang="en-GB"/>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395535" y="161215"/>
            <a:ext cx="1512169" cy="311715"/>
          </a:xfrm>
          <a:prstGeom prst="rect">
            <a:avLst/>
          </a:prstGeom>
        </p:spPr>
      </p:pic>
    </p:spTree>
    <p:extLst>
      <p:ext uri="{BB962C8B-B14F-4D97-AF65-F5344CB8AC3E}">
        <p14:creationId xmlns:p14="http://schemas.microsoft.com/office/powerpoint/2010/main" val="3921860112"/>
      </p:ext>
    </p:extLst>
  </p:cSld>
  <p:clrMap bg1="lt1" tx1="dk1" bg2="lt2" tx2="dk2" accent1="accent1" accent2="accent2" accent3="accent3" accent4="accent4" accent5="accent5" accent6="accent6" hlink="hlink" folHlink="folHlink"/>
  <p:sldLayoutIdLst>
    <p:sldLayoutId id="2147483685" r:id="rId1"/>
    <p:sldLayoutId id="2147483676" r:id="rId2"/>
    <p:sldLayoutId id="2147483686" r:id="rId3"/>
    <p:sldLayoutId id="2147483679" r:id="rId4"/>
    <p:sldLayoutId id="2147483687" r:id="rId5"/>
    <p:sldLayoutId id="2147483681" r:id="rId6"/>
    <p:sldLayoutId id="2147483683" r:id="rId7"/>
    <p:sldLayoutId id="2147483678" r:id="rId8"/>
    <p:sldLayoutId id="2147483680" r:id="rId9"/>
    <p:sldLayoutId id="2147483682" r:id="rId10"/>
    <p:sldLayoutId id="2147483684" r:id="rId11"/>
  </p:sldLayoutIdLst>
  <p:txStyles>
    <p:titleStyle>
      <a:lvl1pPr algn="l" defTabSz="914400" rtl="0" eaLnBrk="1" latinLnBrk="0" hangingPunct="1">
        <a:lnSpc>
          <a:spcPct val="90000"/>
        </a:lnSpc>
        <a:spcBef>
          <a:spcPct val="0"/>
        </a:spcBef>
        <a:buNone/>
        <a:defRPr sz="2000" b="1" kern="1200">
          <a:solidFill>
            <a:srgbClr val="006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54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90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6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620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B964-F017-37A6-B19A-2BEB9267C981}"/>
              </a:ext>
            </a:extLst>
          </p:cNvPr>
          <p:cNvSpPr>
            <a:spLocks noGrp="1"/>
          </p:cNvSpPr>
          <p:nvPr>
            <p:ph type="title"/>
          </p:nvPr>
        </p:nvSpPr>
        <p:spPr>
          <a:xfrm>
            <a:off x="346825" y="3574038"/>
            <a:ext cx="6418185" cy="1301967"/>
          </a:xfrm>
        </p:spPr>
        <p:txBody>
          <a:bodyPr lIns="91440" tIns="45720" rIns="91440" bIns="45720" anchor="t"/>
          <a:lstStyle/>
          <a:p>
            <a:r>
              <a:rPr lang="en-GB" sz="2000" dirty="0">
                <a:latin typeface="Arial"/>
                <a:cs typeface="Arial"/>
              </a:rPr>
              <a:t>Learning from the past: Lessons for the new CAP</a:t>
            </a:r>
            <a:br>
              <a:rPr lang="en-GB" sz="2000" dirty="0"/>
            </a:br>
            <a:r>
              <a:rPr lang="en-GB" sz="1600" b="0" dirty="0">
                <a:latin typeface="Arial"/>
                <a:cs typeface="Arial"/>
              </a:rPr>
              <a:t>20</a:t>
            </a:r>
            <a:r>
              <a:rPr lang="en-GB" sz="1600" b="0" baseline="30000" dirty="0">
                <a:latin typeface="Arial"/>
                <a:cs typeface="Arial"/>
              </a:rPr>
              <a:t>th</a:t>
            </a:r>
            <a:r>
              <a:rPr lang="en-GB" sz="1600" b="0" dirty="0">
                <a:latin typeface="Arial"/>
                <a:cs typeface="Arial"/>
              </a:rPr>
              <a:t> January 2026</a:t>
            </a:r>
            <a:br>
              <a:rPr lang="en-GB" sz="1600" b="0" dirty="0">
                <a:latin typeface="Arial"/>
                <a:cs typeface="Arial"/>
              </a:rPr>
            </a:br>
            <a:r>
              <a:rPr lang="en-GB" sz="1600" b="0" dirty="0">
                <a:latin typeface="Arial"/>
                <a:cs typeface="Arial"/>
              </a:rPr>
              <a:t>Bérénice Dupeux - Ecorys</a:t>
            </a:r>
            <a:endParaRPr lang="en-BE" sz="2000" dirty="0">
              <a:latin typeface="Arial"/>
              <a:cs typeface="Arial"/>
            </a:endParaRPr>
          </a:p>
        </p:txBody>
      </p:sp>
      <p:pic>
        <p:nvPicPr>
          <p:cNvPr id="3" name="Picture 3">
            <a:extLst>
              <a:ext uri="{FF2B5EF4-FFF2-40B4-BE49-F238E27FC236}">
                <a16:creationId xmlns:a16="http://schemas.microsoft.com/office/drawing/2014/main" id="{57E44F34-D347-9D4E-4925-A6B0F49A475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467544" y="2931790"/>
            <a:ext cx="1805664" cy="3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6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43271-AEA8-577E-4158-C8D7ED3CCC97}"/>
              </a:ext>
            </a:extLst>
          </p:cNvPr>
          <p:cNvSpPr>
            <a:spLocks noGrp="1"/>
          </p:cNvSpPr>
          <p:nvPr>
            <p:ph type="title"/>
          </p:nvPr>
        </p:nvSpPr>
        <p:spPr/>
        <p:txBody>
          <a:bodyPr/>
          <a:lstStyle/>
          <a:p>
            <a:r>
              <a:rPr lang="en-GB" dirty="0"/>
              <a:t>Learning from two projects</a:t>
            </a:r>
          </a:p>
        </p:txBody>
      </p:sp>
      <p:pic>
        <p:nvPicPr>
          <p:cNvPr id="5" name="Picture 4">
            <a:extLst>
              <a:ext uri="{FF2B5EF4-FFF2-40B4-BE49-F238E27FC236}">
                <a16:creationId xmlns:a16="http://schemas.microsoft.com/office/drawing/2014/main" id="{172D3431-F9C6-B8E8-DBAD-DE864B7828CA}"/>
              </a:ext>
            </a:extLst>
          </p:cNvPr>
          <p:cNvPicPr>
            <a:picLocks noChangeAspect="1"/>
          </p:cNvPicPr>
          <p:nvPr/>
        </p:nvPicPr>
        <p:blipFill>
          <a:blip r:embed="rId2"/>
          <a:stretch>
            <a:fillRect/>
          </a:stretch>
        </p:blipFill>
        <p:spPr>
          <a:xfrm>
            <a:off x="349970" y="1501743"/>
            <a:ext cx="4562815" cy="1458434"/>
          </a:xfrm>
          <a:prstGeom prst="rect">
            <a:avLst/>
          </a:prstGeom>
        </p:spPr>
      </p:pic>
      <p:pic>
        <p:nvPicPr>
          <p:cNvPr id="7" name="Picture 6">
            <a:extLst>
              <a:ext uri="{FF2B5EF4-FFF2-40B4-BE49-F238E27FC236}">
                <a16:creationId xmlns:a16="http://schemas.microsoft.com/office/drawing/2014/main" id="{2CAF2B74-B238-8A97-4546-2EF5C5952C74}"/>
              </a:ext>
            </a:extLst>
          </p:cNvPr>
          <p:cNvPicPr>
            <a:picLocks noChangeAspect="1"/>
          </p:cNvPicPr>
          <p:nvPr/>
        </p:nvPicPr>
        <p:blipFill>
          <a:blip r:embed="rId3"/>
          <a:stretch>
            <a:fillRect/>
          </a:stretch>
        </p:blipFill>
        <p:spPr>
          <a:xfrm>
            <a:off x="5929739" y="1501743"/>
            <a:ext cx="2454303" cy="3074476"/>
          </a:xfrm>
          <a:prstGeom prst="rect">
            <a:avLst/>
          </a:prstGeom>
        </p:spPr>
      </p:pic>
    </p:spTree>
    <p:extLst>
      <p:ext uri="{BB962C8B-B14F-4D97-AF65-F5344CB8AC3E}">
        <p14:creationId xmlns:p14="http://schemas.microsoft.com/office/powerpoint/2010/main" val="18236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EA97C-7CAB-6964-67E7-5B8707EB6122}"/>
              </a:ext>
            </a:extLst>
          </p:cNvPr>
          <p:cNvSpPr>
            <a:spLocks noGrp="1"/>
          </p:cNvSpPr>
          <p:nvPr>
            <p:ph type="title"/>
          </p:nvPr>
        </p:nvSpPr>
        <p:spPr/>
        <p:txBody>
          <a:bodyPr/>
          <a:lstStyle/>
          <a:p>
            <a:r>
              <a:rPr lang="en-GB" dirty="0"/>
              <a:t>Doing more with less.</a:t>
            </a:r>
          </a:p>
        </p:txBody>
      </p:sp>
      <p:sp>
        <p:nvSpPr>
          <p:cNvPr id="4" name="Content Placeholder 3">
            <a:extLst>
              <a:ext uri="{FF2B5EF4-FFF2-40B4-BE49-F238E27FC236}">
                <a16:creationId xmlns:a16="http://schemas.microsoft.com/office/drawing/2014/main" id="{9AEBD23E-0C25-C7E5-09F5-41ED8619CB6E}"/>
              </a:ext>
            </a:extLst>
          </p:cNvPr>
          <p:cNvSpPr>
            <a:spLocks noGrp="1"/>
          </p:cNvSpPr>
          <p:nvPr>
            <p:ph sz="half" idx="1"/>
          </p:nvPr>
        </p:nvSpPr>
        <p:spPr/>
        <p:txBody>
          <a:bodyPr>
            <a:normAutofit/>
          </a:bodyPr>
          <a:lstStyle/>
          <a:p>
            <a:r>
              <a:rPr lang="en-GB" dirty="0"/>
              <a:t>What do </a:t>
            </a:r>
            <a:r>
              <a:rPr lang="en-GB" b="1" dirty="0"/>
              <a:t>we observe </a:t>
            </a:r>
            <a:r>
              <a:rPr lang="en-GB" dirty="0"/>
              <a:t>regarding CSP implementation:</a:t>
            </a:r>
          </a:p>
          <a:p>
            <a:pPr marL="171450" indent="-171450" algn="just">
              <a:buFont typeface="Arial" panose="020B0604020202020204" pitchFamily="34" charset="0"/>
              <a:buChar char="•"/>
            </a:pPr>
            <a:r>
              <a:rPr lang="en-GB" dirty="0"/>
              <a:t>An attempt to do all: A multitude of complex objectives supported by weak intervention logics</a:t>
            </a:r>
          </a:p>
          <a:p>
            <a:pPr marL="171450" indent="-171450" algn="just">
              <a:buFont typeface="Arial" panose="020B0604020202020204" pitchFamily="34" charset="0"/>
              <a:buChar char="•"/>
            </a:pPr>
            <a:r>
              <a:rPr lang="en-GB" dirty="0"/>
              <a:t>No strict quality control to underpin strategic planning</a:t>
            </a:r>
          </a:p>
          <a:p>
            <a:pPr marL="171450" indent="-171450" algn="just">
              <a:buFont typeface="Arial" panose="020B0604020202020204" pitchFamily="34" charset="0"/>
              <a:buChar char="•"/>
            </a:pPr>
            <a:r>
              <a:rPr lang="en-GB" dirty="0"/>
              <a:t>Limited use of past experiences or real impact assessment, often strong path dependency</a:t>
            </a:r>
          </a:p>
          <a:p>
            <a:pPr marL="171450" indent="-171450" algn="just">
              <a:buFont typeface="Arial" panose="020B0604020202020204" pitchFamily="34" charset="0"/>
              <a:buChar char="•"/>
            </a:pPr>
            <a:r>
              <a:rPr lang="en-US" dirty="0"/>
              <a:t>Limiting ability to undertake a cross-cutting reading of programming dynamics at the territorial level, due to a lack of a </a:t>
            </a:r>
            <a:r>
              <a:rPr lang="en-US" dirty="0" err="1"/>
              <a:t>formalised</a:t>
            </a:r>
            <a:r>
              <a:rPr lang="en-US" dirty="0"/>
              <a:t> framework between local/regional/state actors, </a:t>
            </a:r>
          </a:p>
          <a:p>
            <a:pPr marL="171450" indent="-171450" algn="just">
              <a:buFont typeface="Arial" panose="020B0604020202020204" pitchFamily="34" charset="0"/>
              <a:buChar char="•"/>
            </a:pPr>
            <a:r>
              <a:rPr lang="en-US" dirty="0"/>
              <a:t>Difficulty in addressing the different dynamics between the different types of interventions</a:t>
            </a:r>
          </a:p>
        </p:txBody>
      </p:sp>
      <p:sp>
        <p:nvSpPr>
          <p:cNvPr id="5" name="Picture Placeholder 4">
            <a:extLst>
              <a:ext uri="{FF2B5EF4-FFF2-40B4-BE49-F238E27FC236}">
                <a16:creationId xmlns:a16="http://schemas.microsoft.com/office/drawing/2014/main" id="{590E6C7C-C0D1-DDCE-8712-EAD165DDCC8C}"/>
              </a:ext>
            </a:extLst>
          </p:cNvPr>
          <p:cNvSpPr>
            <a:spLocks noGrp="1"/>
          </p:cNvSpPr>
          <p:nvPr>
            <p:ph type="pic" sz="quarter" idx="10"/>
          </p:nvPr>
        </p:nvSpPr>
        <p:spPr/>
        <p:txBody>
          <a:bodyPr>
            <a:normAutofit/>
          </a:bodyPr>
          <a:lstStyle/>
          <a:p>
            <a:pPr marL="0" indent="0">
              <a:buNone/>
            </a:pPr>
            <a:r>
              <a:rPr lang="en-GB" sz="1200" dirty="0"/>
              <a:t>Underlying driver: </a:t>
            </a:r>
            <a:r>
              <a:rPr lang="en-GB" sz="1200" b="1" dirty="0"/>
              <a:t>lack of a predictable environment</a:t>
            </a:r>
          </a:p>
          <a:p>
            <a:r>
              <a:rPr lang="en-GB" sz="1200" dirty="0"/>
              <a:t>Climate and environmental events</a:t>
            </a:r>
          </a:p>
          <a:p>
            <a:r>
              <a:rPr lang="en-GB" sz="1200" dirty="0"/>
              <a:t>Change of legal framework </a:t>
            </a:r>
          </a:p>
          <a:p>
            <a:r>
              <a:rPr lang="en-GB" sz="1200" dirty="0"/>
              <a:t>Policy uncertainty</a:t>
            </a:r>
          </a:p>
          <a:p>
            <a:r>
              <a:rPr lang="en-GB" sz="1200" dirty="0"/>
              <a:t>Lack of capacity at the national and regional levels</a:t>
            </a:r>
          </a:p>
        </p:txBody>
      </p:sp>
    </p:spTree>
    <p:extLst>
      <p:ext uri="{BB962C8B-B14F-4D97-AF65-F5344CB8AC3E}">
        <p14:creationId xmlns:p14="http://schemas.microsoft.com/office/powerpoint/2010/main" val="1700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48C0-A3DA-D7C3-BC0A-22ADD4C8EE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4E3571-33C9-BEF1-8F5A-34C6FE42D208}"/>
              </a:ext>
            </a:extLst>
          </p:cNvPr>
          <p:cNvSpPr>
            <a:spLocks noGrp="1"/>
          </p:cNvSpPr>
          <p:nvPr>
            <p:ph type="title"/>
          </p:nvPr>
        </p:nvSpPr>
        <p:spPr/>
        <p:txBody>
          <a:bodyPr/>
          <a:lstStyle/>
          <a:p>
            <a:endParaRPr lang="en-GB"/>
          </a:p>
        </p:txBody>
      </p:sp>
      <p:sp>
        <p:nvSpPr>
          <p:cNvPr id="5" name="Picture Placeholder 4">
            <a:extLst>
              <a:ext uri="{FF2B5EF4-FFF2-40B4-BE49-F238E27FC236}">
                <a16:creationId xmlns:a16="http://schemas.microsoft.com/office/drawing/2014/main" id="{60BA8733-DA36-D7FB-A5C1-0828C691A78B}"/>
              </a:ext>
            </a:extLst>
          </p:cNvPr>
          <p:cNvSpPr>
            <a:spLocks noGrp="1"/>
          </p:cNvSpPr>
          <p:nvPr>
            <p:ph type="pic" sz="quarter" idx="10"/>
          </p:nvPr>
        </p:nvSpPr>
        <p:spPr/>
        <p:txBody>
          <a:bodyPr/>
          <a:lstStyle/>
          <a:p>
            <a:endParaRPr lang="en-GB"/>
          </a:p>
        </p:txBody>
      </p:sp>
      <p:sp>
        <p:nvSpPr>
          <p:cNvPr id="7" name="Content Placeholder 6">
            <a:extLst>
              <a:ext uri="{FF2B5EF4-FFF2-40B4-BE49-F238E27FC236}">
                <a16:creationId xmlns:a16="http://schemas.microsoft.com/office/drawing/2014/main" id="{1C63D50D-CEFF-A12F-ACAC-24FB7493793A}"/>
              </a:ext>
            </a:extLst>
          </p:cNvPr>
          <p:cNvSpPr>
            <a:spLocks noGrp="1"/>
          </p:cNvSpPr>
          <p:nvPr>
            <p:ph sz="half" idx="1"/>
          </p:nvPr>
        </p:nvSpPr>
        <p:spPr/>
        <p:txBody>
          <a:bodyPr/>
          <a:lstStyle/>
          <a:p>
            <a:endParaRPr lang="en-GB"/>
          </a:p>
        </p:txBody>
      </p:sp>
      <p:pic>
        <p:nvPicPr>
          <p:cNvPr id="9" name="Picture 8">
            <a:extLst>
              <a:ext uri="{FF2B5EF4-FFF2-40B4-BE49-F238E27FC236}">
                <a16:creationId xmlns:a16="http://schemas.microsoft.com/office/drawing/2014/main" id="{F68EA362-7DE0-6AE8-D84C-0E2BD1540F52}"/>
              </a:ext>
            </a:extLst>
          </p:cNvPr>
          <p:cNvPicPr>
            <a:picLocks noChangeAspect="1"/>
          </p:cNvPicPr>
          <p:nvPr/>
        </p:nvPicPr>
        <p:blipFill>
          <a:blip r:embed="rId2"/>
          <a:stretch>
            <a:fillRect/>
          </a:stretch>
        </p:blipFill>
        <p:spPr>
          <a:xfrm>
            <a:off x="1369397" y="0"/>
            <a:ext cx="7397095" cy="5143500"/>
          </a:xfrm>
          <a:prstGeom prst="rect">
            <a:avLst/>
          </a:prstGeom>
        </p:spPr>
      </p:pic>
    </p:spTree>
    <p:extLst>
      <p:ext uri="{BB962C8B-B14F-4D97-AF65-F5344CB8AC3E}">
        <p14:creationId xmlns:p14="http://schemas.microsoft.com/office/powerpoint/2010/main" val="306920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A13FF-8851-BC05-A436-7944C08A63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B48CD0-9207-DAA5-06DC-C4D7B2A2D298}"/>
              </a:ext>
            </a:extLst>
          </p:cNvPr>
          <p:cNvSpPr>
            <a:spLocks noGrp="1"/>
          </p:cNvSpPr>
          <p:nvPr>
            <p:ph type="title"/>
          </p:nvPr>
        </p:nvSpPr>
        <p:spPr/>
        <p:txBody>
          <a:bodyPr/>
          <a:lstStyle/>
          <a:p>
            <a:r>
              <a:rPr lang="en-GB" dirty="0"/>
              <a:t>Adaptative evaluation and design process of the CAP</a:t>
            </a:r>
          </a:p>
        </p:txBody>
      </p:sp>
      <p:sp>
        <p:nvSpPr>
          <p:cNvPr id="4" name="Content Placeholder 3">
            <a:extLst>
              <a:ext uri="{FF2B5EF4-FFF2-40B4-BE49-F238E27FC236}">
                <a16:creationId xmlns:a16="http://schemas.microsoft.com/office/drawing/2014/main" id="{311821D8-1AEA-57EB-2486-CBD3AFF29854}"/>
              </a:ext>
            </a:extLst>
          </p:cNvPr>
          <p:cNvSpPr>
            <a:spLocks noGrp="1"/>
          </p:cNvSpPr>
          <p:nvPr>
            <p:ph sz="half" idx="1"/>
          </p:nvPr>
        </p:nvSpPr>
        <p:spPr/>
        <p:txBody>
          <a:bodyPr>
            <a:normAutofit/>
          </a:bodyPr>
          <a:lstStyle/>
          <a:p>
            <a:r>
              <a:rPr lang="en-US" dirty="0"/>
              <a:t>Quantitative tools: </a:t>
            </a:r>
          </a:p>
          <a:p>
            <a:r>
              <a:rPr lang="en-US" dirty="0"/>
              <a:t>Where complex models are adopted, </a:t>
            </a:r>
            <a:r>
              <a:rPr lang="en-US" b="1" dirty="0"/>
              <a:t>long-term cooperation </a:t>
            </a:r>
            <a:r>
              <a:rPr lang="en-US" dirty="0"/>
              <a:t>with research teams and </a:t>
            </a:r>
            <a:r>
              <a:rPr lang="en-US" b="1" dirty="0"/>
              <a:t>continuous</a:t>
            </a:r>
            <a:r>
              <a:rPr lang="en-US" dirty="0"/>
              <a:t> impact assessment are essential. For Member States, simpler partial-equilibrium or farm-level models are more feasible, provided that national research capacity and </a:t>
            </a:r>
            <a:r>
              <a:rPr lang="en-US" b="1" dirty="0"/>
              <a:t>sustained ministry–research cooperation </a:t>
            </a:r>
            <a:r>
              <a:rPr lang="en-US" dirty="0"/>
              <a:t>are ensured.</a:t>
            </a:r>
          </a:p>
          <a:p>
            <a:r>
              <a:rPr lang="en-US" dirty="0"/>
              <a:t>Qualitative tools:</a:t>
            </a:r>
          </a:p>
          <a:p>
            <a:pPr algn="just"/>
            <a:r>
              <a:rPr lang="en-US" dirty="0"/>
              <a:t>These tools support evidence-based CAP decision-making by structuring reasoning, eliciting stakeholder preferences, and clarifying intervention logic. They help policymakers and stakeholders understand and communicate </a:t>
            </a:r>
            <a:r>
              <a:rPr lang="en-US" b="1" dirty="0"/>
              <a:t>trade-offs, coherence, and causal pathways, when designing or adjusting their CAP Strategic Plans</a:t>
            </a:r>
            <a:r>
              <a:rPr lang="en-US" dirty="0"/>
              <a:t>. </a:t>
            </a:r>
          </a:p>
          <a:p>
            <a:endParaRPr lang="en-GB" dirty="0"/>
          </a:p>
        </p:txBody>
      </p:sp>
      <p:sp>
        <p:nvSpPr>
          <p:cNvPr id="2" name="Content Placeholder 3">
            <a:extLst>
              <a:ext uri="{FF2B5EF4-FFF2-40B4-BE49-F238E27FC236}">
                <a16:creationId xmlns:a16="http://schemas.microsoft.com/office/drawing/2014/main" id="{529B81AE-AD03-B631-46A2-C6BBBD96EA2B}"/>
              </a:ext>
            </a:extLst>
          </p:cNvPr>
          <p:cNvSpPr txBox="1">
            <a:spLocks/>
          </p:cNvSpPr>
          <p:nvPr/>
        </p:nvSpPr>
        <p:spPr>
          <a:xfrm>
            <a:off x="4648202" y="1635644"/>
            <a:ext cx="4244280" cy="32403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1pPr>
            <a:lvl2pPr marL="31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2pPr>
            <a:lvl3pPr marL="67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03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4pPr>
            <a:lvl5pPr marL="139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Monitoring tools: </a:t>
            </a:r>
          </a:p>
          <a:p>
            <a:pPr algn="just"/>
            <a:r>
              <a:rPr lang="en-US" dirty="0"/>
              <a:t>Substantial long-term value for evidence-based CAP implementation, such as </a:t>
            </a:r>
            <a:r>
              <a:rPr lang="en-US" b="1" dirty="0"/>
              <a:t>systematic</a:t>
            </a:r>
            <a:r>
              <a:rPr lang="en-US" dirty="0"/>
              <a:t> tracking of policy results and environmental outcomes, but their use is currently quite limited and left to their developers. </a:t>
            </a:r>
            <a:endParaRPr lang="en-GB" dirty="0"/>
          </a:p>
        </p:txBody>
      </p:sp>
    </p:spTree>
    <p:extLst>
      <p:ext uri="{BB962C8B-B14F-4D97-AF65-F5344CB8AC3E}">
        <p14:creationId xmlns:p14="http://schemas.microsoft.com/office/powerpoint/2010/main" val="289677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B8C9-2BAB-781C-B775-3BD31C3D65B5}"/>
              </a:ext>
            </a:extLst>
          </p:cNvPr>
          <p:cNvSpPr>
            <a:spLocks noGrp="1"/>
          </p:cNvSpPr>
          <p:nvPr>
            <p:ph type="title"/>
          </p:nvPr>
        </p:nvSpPr>
        <p:spPr/>
        <p:txBody>
          <a:bodyPr>
            <a:normAutofit/>
          </a:bodyPr>
          <a:lstStyle/>
          <a:p>
            <a:r>
              <a:rPr lang="en-US" dirty="0"/>
              <a:t>Navigating change for an evidence-based policy </a:t>
            </a:r>
            <a:endParaRPr lang="en-GB" dirty="0"/>
          </a:p>
        </p:txBody>
      </p:sp>
      <p:sp>
        <p:nvSpPr>
          <p:cNvPr id="3" name="Content Placeholder 2">
            <a:extLst>
              <a:ext uri="{FF2B5EF4-FFF2-40B4-BE49-F238E27FC236}">
                <a16:creationId xmlns:a16="http://schemas.microsoft.com/office/drawing/2014/main" id="{39BFAFF6-4EE2-5A34-9C4E-18F387B8F861}"/>
              </a:ext>
            </a:extLst>
          </p:cNvPr>
          <p:cNvSpPr>
            <a:spLocks noGrp="1"/>
          </p:cNvSpPr>
          <p:nvPr>
            <p:ph sz="half" idx="1"/>
          </p:nvPr>
        </p:nvSpPr>
        <p:spPr>
          <a:xfrm>
            <a:off x="251520" y="1275607"/>
            <a:ext cx="4244280" cy="3600399"/>
          </a:xfrm>
        </p:spPr>
        <p:txBody>
          <a:bodyPr>
            <a:normAutofit/>
          </a:bodyPr>
          <a:lstStyle/>
          <a:p>
            <a:r>
              <a:rPr lang="en-GB" dirty="0"/>
              <a:t>Challenges for the future CAP</a:t>
            </a:r>
          </a:p>
          <a:p>
            <a:r>
              <a:rPr lang="en-US" b="1" dirty="0"/>
              <a:t>Budgetary Uncertainty and Fragmentation</a:t>
            </a:r>
            <a:r>
              <a:rPr lang="en-US" dirty="0"/>
              <a:t>: Flexible allocations, crisis provisions complicate planning. </a:t>
            </a:r>
          </a:p>
          <a:p>
            <a:r>
              <a:rPr lang="en-US" b="1" dirty="0"/>
              <a:t>Complexity in Co-Financing</a:t>
            </a:r>
            <a:r>
              <a:rPr lang="en-US" dirty="0"/>
              <a:t>: Risk of </a:t>
            </a:r>
            <a:r>
              <a:rPr lang="en-US" dirty="0" err="1"/>
              <a:t>deprioritising</a:t>
            </a:r>
            <a:r>
              <a:rPr lang="en-US" dirty="0"/>
              <a:t> high-impact interventions. </a:t>
            </a:r>
          </a:p>
          <a:p>
            <a:r>
              <a:rPr lang="en-US" b="1" dirty="0"/>
              <a:t>Diverse Impacts of </a:t>
            </a:r>
            <a:r>
              <a:rPr lang="en-US" b="1" dirty="0" err="1"/>
              <a:t>Degressivity</a:t>
            </a:r>
            <a:r>
              <a:rPr lang="en-US" b="1" dirty="0"/>
              <a:t> and Capping: </a:t>
            </a:r>
            <a:r>
              <a:rPr lang="en-US" dirty="0"/>
              <a:t>Variable effects, need for national impact assessments. </a:t>
            </a:r>
          </a:p>
          <a:p>
            <a:r>
              <a:rPr lang="en-US" b="1" dirty="0"/>
              <a:t>Ambiguity in Farm Stewardship</a:t>
            </a:r>
            <a:r>
              <a:rPr lang="en-US" dirty="0"/>
              <a:t>: Risk of inconsistent standards, loss of level playing field.  </a:t>
            </a:r>
          </a:p>
          <a:p>
            <a:r>
              <a:rPr lang="en-US" b="1" dirty="0"/>
              <a:t>Balancing Economic, Societal and Environmental objectives: </a:t>
            </a:r>
            <a:r>
              <a:rPr lang="en-US" dirty="0"/>
              <a:t>risk of perpetuating existing production pattern and delaying structural change</a:t>
            </a:r>
          </a:p>
          <a:p>
            <a:r>
              <a:rPr lang="en-US" b="1" dirty="0"/>
              <a:t>Analytical and Administrative Capacity</a:t>
            </a:r>
            <a:r>
              <a:rPr lang="en-US" dirty="0"/>
              <a:t>: High demands on Commission and Member States. </a:t>
            </a:r>
          </a:p>
        </p:txBody>
      </p:sp>
      <p:sp>
        <p:nvSpPr>
          <p:cNvPr id="5" name="Content Placeholder 2">
            <a:extLst>
              <a:ext uri="{FF2B5EF4-FFF2-40B4-BE49-F238E27FC236}">
                <a16:creationId xmlns:a16="http://schemas.microsoft.com/office/drawing/2014/main" id="{37F02362-3DF3-FFE6-CF5A-5A573F324DED}"/>
              </a:ext>
            </a:extLst>
          </p:cNvPr>
          <p:cNvSpPr txBox="1">
            <a:spLocks/>
          </p:cNvSpPr>
          <p:nvPr/>
        </p:nvSpPr>
        <p:spPr>
          <a:xfrm>
            <a:off x="4495800" y="1275607"/>
            <a:ext cx="4244280" cy="35495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1pPr>
            <a:lvl2pPr marL="31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2pPr>
            <a:lvl3pPr marL="67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3pPr>
            <a:lvl4pPr marL="103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4pPr>
            <a:lvl5pPr marL="13914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Challenges for evaluators and researchers</a:t>
            </a:r>
          </a:p>
          <a:p>
            <a:r>
              <a:rPr lang="en-US" b="1" dirty="0">
                <a:sym typeface="Wingdings" panose="05000000000000000000" pitchFamily="2" charset="2"/>
              </a:rPr>
              <a:t> </a:t>
            </a:r>
            <a:r>
              <a:rPr lang="en-US" dirty="0">
                <a:sym typeface="Wingdings" panose="05000000000000000000" pitchFamily="2" charset="2"/>
              </a:rPr>
              <a:t>Address budgetary data gaps, enable like-for-like comparisons across Member States and programming periods, and support comparisons during a programming period.</a:t>
            </a:r>
          </a:p>
          <a:p>
            <a:pPr marL="171450" indent="-171450">
              <a:buFont typeface="Wingdings" panose="05000000000000000000" pitchFamily="2" charset="2"/>
              <a:buChar char="è"/>
            </a:pPr>
            <a:r>
              <a:rPr lang="en-US" dirty="0">
                <a:sym typeface="Wingdings" panose="05000000000000000000" pitchFamily="2" charset="2"/>
              </a:rPr>
              <a:t>Researchers should develop and apply integrated methodologies, </a:t>
            </a:r>
            <a:r>
              <a:rPr lang="en-US" b="1" dirty="0">
                <a:sym typeface="Wingdings" panose="05000000000000000000" pitchFamily="2" charset="2"/>
              </a:rPr>
              <a:t>combining qualitative and quantitative approaches at multiple scales </a:t>
            </a:r>
            <a:r>
              <a:rPr lang="en-US" dirty="0">
                <a:sym typeface="Wingdings" panose="05000000000000000000" pitchFamily="2" charset="2"/>
              </a:rPr>
              <a:t>and in diverse geographical contexts, to support robust policy evaluation.</a:t>
            </a:r>
          </a:p>
          <a:p>
            <a:pPr marL="171450" indent="-171450">
              <a:buFont typeface="Wingdings" panose="05000000000000000000" pitchFamily="2" charset="2"/>
              <a:buChar char="è"/>
            </a:pPr>
            <a:r>
              <a:rPr lang="en-US" dirty="0">
                <a:sym typeface="Wingdings" panose="05000000000000000000" pitchFamily="2" charset="2"/>
              </a:rPr>
              <a:t>Fostering interdisciplinary and cross-country collaboration.</a:t>
            </a:r>
          </a:p>
        </p:txBody>
      </p:sp>
    </p:spTree>
    <p:extLst>
      <p:ext uri="{BB962C8B-B14F-4D97-AF65-F5344CB8AC3E}">
        <p14:creationId xmlns:p14="http://schemas.microsoft.com/office/powerpoint/2010/main" val="58764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0482-E623-5453-6E75-284629EDC760}"/>
              </a:ext>
            </a:extLst>
          </p:cNvPr>
          <p:cNvSpPr>
            <a:spLocks noGrp="1"/>
          </p:cNvSpPr>
          <p:nvPr>
            <p:ph type="title"/>
          </p:nvPr>
        </p:nvSpPr>
        <p:spPr/>
        <p:txBody>
          <a:bodyPr/>
          <a:lstStyle/>
          <a:p>
            <a:r>
              <a:rPr lang="en-GB"/>
              <a:t>Thank you</a:t>
            </a:r>
            <a:endParaRPr lang="en-BE"/>
          </a:p>
        </p:txBody>
      </p:sp>
    </p:spTree>
    <p:extLst>
      <p:ext uri="{BB962C8B-B14F-4D97-AF65-F5344CB8AC3E}">
        <p14:creationId xmlns:p14="http://schemas.microsoft.com/office/powerpoint/2010/main" val="2146063612"/>
      </p:ext>
    </p:extLst>
  </p:cSld>
  <p:clrMapOvr>
    <a:masterClrMapping/>
  </p:clrMapOvr>
</p:sld>
</file>

<file path=ppt/theme/theme1.xml><?xml version="1.0" encoding="utf-8"?>
<a:theme xmlns:a="http://schemas.openxmlformats.org/drawingml/2006/main" name="Fro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Slide">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5fdc583-c852-4b37-b91d-af172b4185ed">
      <UserInfo>
        <DisplayName>Bérénice Dupeux</DisplayName>
        <AccountId>14</AccountId>
        <AccountType/>
      </UserInfo>
      <UserInfo>
        <DisplayName>Thomas Kruger</DisplayName>
        <AccountId>13</AccountId>
        <AccountType/>
      </UserInfo>
      <UserInfo>
        <DisplayName>Olivier Chartier</DisplayName>
        <AccountId>34</AccountId>
        <AccountType/>
      </UserInfo>
    </SharedWithUsers>
    <TaxCatchAll xmlns="05fdc583-c852-4b37-b91d-af172b4185ed" xsi:nil="true"/>
    <lcf76f155ced4ddcb4097134ff3c332f xmlns="ce4b9325-827e-4497-8e58-508cf4241585">
      <Terms xmlns="http://schemas.microsoft.com/office/infopath/2007/PartnerControls"/>
    </lcf76f155ced4ddcb4097134ff3c332f>
    <UploadedtoMailchimp xmlns="ce4b9325-827e-4497-8e58-508cf4241585">false</UploadedtoMailchim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1FE1F21D51FF44B47E4762AEE1707C" ma:contentTypeVersion="19" ma:contentTypeDescription="Create a new document." ma:contentTypeScope="" ma:versionID="35e429f187372a00e9fb45b8131491e1">
  <xsd:schema xmlns:xsd="http://www.w3.org/2001/XMLSchema" xmlns:xs="http://www.w3.org/2001/XMLSchema" xmlns:p="http://schemas.microsoft.com/office/2006/metadata/properties" xmlns:ns2="ce4b9325-827e-4497-8e58-508cf4241585" xmlns:ns3="05fdc583-c852-4b37-b91d-af172b4185ed" targetNamespace="http://schemas.microsoft.com/office/2006/metadata/properties" ma:root="true" ma:fieldsID="dd4c2e3bf1ca2ec0e63bdd0462562b21" ns2:_="" ns3:_="">
    <xsd:import namespace="ce4b9325-827e-4497-8e58-508cf4241585"/>
    <xsd:import namespace="05fdc583-c852-4b37-b91d-af172b418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UploadedtoMailchimp"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b9325-827e-4497-8e58-508cf42415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UploadedtoMailchimp" ma:index="15" nillable="true" ma:displayName="Uploaded to Mailchimp" ma:default="0" ma:format="Dropdown" ma:internalName="UploadedtoMailchimp">
      <xsd:simpleType>
        <xsd:restriction base="dms:Boolea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1a43545-49ed-48fb-bdab-64fb7487fb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dc583-c852-4b37-b91d-af172b4185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bd3b6e2-1eae-4e84-9330-cdc2883d8890}" ma:internalName="TaxCatchAll" ma:showField="CatchAllData" ma:web="05fdc583-c852-4b37-b91d-af172b418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C82633-3560-41E3-B924-A50C5B102E42}">
  <ds:schemaRefs>
    <ds:schemaRef ds:uri="ba601f2a-cb4a-422a-bb20-8cb737bf1bf9"/>
    <ds:schemaRef ds:uri="cb8046c7-8c48-434a-b645-de9bf8eb51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B17F9E-225D-48D8-9CF9-64E4821F21A3}">
  <ds:schemaRefs>
    <ds:schemaRef ds:uri="http://schemas.microsoft.com/sharepoint/v3/contenttype/forms"/>
  </ds:schemaRefs>
</ds:datastoreItem>
</file>

<file path=customXml/itemProps3.xml><?xml version="1.0" encoding="utf-8"?>
<ds:datastoreItem xmlns:ds="http://schemas.openxmlformats.org/officeDocument/2006/customXml" ds:itemID="{375454A6-13C8-4116-87B4-94DB222A46C3}"/>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On-screen Show (16:9)</PresentationFormat>
  <Paragraphs>39</Paragraphs>
  <Slides>7</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Calibri</vt:lpstr>
      <vt:lpstr>Wingdings</vt:lpstr>
      <vt:lpstr>Front Slide</vt:lpstr>
      <vt:lpstr>Chapter Slide</vt:lpstr>
      <vt:lpstr>Content</vt:lpstr>
      <vt:lpstr>Learning from the past: Lessons for the new CAP 20th January 2026 Bérénice Dupeux - Ecorys</vt:lpstr>
      <vt:lpstr>Learning from two projects</vt:lpstr>
      <vt:lpstr>Doing more with less.</vt:lpstr>
      <vt:lpstr>PowerPoint Presentation</vt:lpstr>
      <vt:lpstr>Adaptative evaluation and design process of the CAP</vt:lpstr>
      <vt:lpstr>Navigating change for an evidence-based policy </vt:lpstr>
      <vt:lpstr>Thank you</vt:lpstr>
    </vt:vector>
  </TitlesOfParts>
  <Company>Ecorys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Rundberg</dc:creator>
  <cp:lastModifiedBy>Bérénice Dupeux</cp:lastModifiedBy>
  <cp:revision>2</cp:revision>
  <dcterms:created xsi:type="dcterms:W3CDTF">2018-04-03T13:06:39Z</dcterms:created>
  <dcterms:modified xsi:type="dcterms:W3CDTF">2026-01-20T11:51:53Z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0x010100D71FE1F21D51FF44B47E4762AEE1707C</vt:lpwstr>
  </property>
  <property fmtid="{D5CDD505-2E9C-101B-9397-08002B2CF9AE}" pid="3" name="MediaServiceImageTags">
    <vt:lpwstr/>
  </property>
</Properties>
</file>