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4"/>
    <p:sldMasterId id="2147483735" r:id="rId5"/>
    <p:sldMasterId id="2147483759" r:id="rId6"/>
    <p:sldMasterId id="2147483648" r:id="rId7"/>
  </p:sldMasterIdLst>
  <p:notesMasterIdLst>
    <p:notesMasterId r:id="rId33"/>
  </p:notesMasterIdLst>
  <p:handoutMasterIdLst>
    <p:handoutMasterId r:id="rId34"/>
  </p:handoutMasterIdLst>
  <p:sldIdLst>
    <p:sldId id="1442" r:id="rId8"/>
    <p:sldId id="1444" r:id="rId9"/>
    <p:sldId id="1457" r:id="rId10"/>
    <p:sldId id="1445" r:id="rId11"/>
    <p:sldId id="1458" r:id="rId12"/>
    <p:sldId id="1459" r:id="rId13"/>
    <p:sldId id="1446" r:id="rId14"/>
    <p:sldId id="1449" r:id="rId15"/>
    <p:sldId id="1450" r:id="rId16"/>
    <p:sldId id="1448" r:id="rId17"/>
    <p:sldId id="1447" r:id="rId18"/>
    <p:sldId id="1451" r:id="rId19"/>
    <p:sldId id="1452" r:id="rId20"/>
    <p:sldId id="1453" r:id="rId21"/>
    <p:sldId id="1463" r:id="rId22"/>
    <p:sldId id="1464" r:id="rId23"/>
    <p:sldId id="1465" r:id="rId24"/>
    <p:sldId id="1466" r:id="rId25"/>
    <p:sldId id="1454" r:id="rId26"/>
    <p:sldId id="1455" r:id="rId27"/>
    <p:sldId id="1460" r:id="rId28"/>
    <p:sldId id="1469" r:id="rId29"/>
    <p:sldId id="1467" r:id="rId30"/>
    <p:sldId id="1468" r:id="rId31"/>
    <p:sldId id="1443" r:id="rId32"/>
  </p:sldIdLst>
  <p:sldSz cx="12192000" cy="6858000"/>
  <p:notesSz cx="6669088" cy="9928225"/>
  <p:defaultTextStyle>
    <a:defPPr>
      <a:defRPr lang="zh-CN"/>
    </a:defPPr>
    <a:lvl1pPr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521415D9-36F7-43E2-AB2F-B90AF26B5E84}">
      <p14:sectionLst xmlns:p14="http://schemas.microsoft.com/office/powerpoint/2010/main">
        <p14:section name="Default Section" id="{87C28670-49BF-4A7B-9180-810EFBD3F9F2}">
          <p14:sldIdLst>
            <p14:sldId id="1442"/>
            <p14:sldId id="1444"/>
            <p14:sldId id="1457"/>
            <p14:sldId id="1445"/>
            <p14:sldId id="1458"/>
            <p14:sldId id="1459"/>
            <p14:sldId id="1446"/>
            <p14:sldId id="1449"/>
            <p14:sldId id="1450"/>
            <p14:sldId id="1448"/>
            <p14:sldId id="1447"/>
            <p14:sldId id="1451"/>
            <p14:sldId id="1452"/>
            <p14:sldId id="1453"/>
            <p14:sldId id="1463"/>
            <p14:sldId id="1464"/>
            <p14:sldId id="1465"/>
            <p14:sldId id="1466"/>
            <p14:sldId id="1454"/>
            <p14:sldId id="1455"/>
            <p14:sldId id="1460"/>
            <p14:sldId id="1469"/>
            <p14:sldId id="1467"/>
            <p14:sldId id="1468"/>
            <p14:sldId id="1443"/>
          </p14:sldIdLst>
        </p14:section>
      </p14:sectionLst>
    </p:ext>
    <p:ext uri="{EFAFB233-063F-42B5-8137-9DF3F51BA10A}">
      <p15:sldGuideLst xmlns:p15="http://schemas.microsoft.com/office/powerpoint/2012/main">
        <p15:guide id="1" orient="horz" pos="218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ian" initials="x" lastIdx="3" clrIdx="0"/>
  <p:cmAuthor id="1" name="xian " initials="" lastIdx="4" clrIdx="1"/>
  <p:cmAuthor id="2" name="Tim Schittekatte" initials="TS" lastIdx="1" clrIdx="2">
    <p:extLst>
      <p:ext uri="{19B8F6BF-5375-455C-9EA6-DF929625EA0E}">
        <p15:presenceInfo xmlns:p15="http://schemas.microsoft.com/office/powerpoint/2012/main" userId="7188a5da4cb98e5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F69CB"/>
    <a:srgbClr val="FFFFFF"/>
    <a:srgbClr val="D0D8E8"/>
    <a:srgbClr val="E9EDF4"/>
    <a:srgbClr val="869B5C"/>
    <a:srgbClr val="D0D8EC"/>
    <a:srgbClr val="00B050"/>
    <a:srgbClr val="CC0000"/>
    <a:srgbClr val="FF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08" autoAdjust="0"/>
    <p:restoredTop sz="95796" autoAdjust="0"/>
  </p:normalViewPr>
  <p:slideViewPr>
    <p:cSldViewPr snapToGrid="0">
      <p:cViewPr varScale="1">
        <p:scale>
          <a:sx n="70" d="100"/>
          <a:sy n="70" d="100"/>
        </p:scale>
        <p:origin x="168" y="52"/>
      </p:cViewPr>
      <p:guideLst>
        <p:guide orient="horz" pos="218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commentAuthors" Target="commentAuthors.xml"/><Relationship Id="rId8" Type="http://schemas.openxmlformats.org/officeDocument/2006/relationships/slide" Target="slides/slide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6866" y="0"/>
            <a:ext cx="2890665" cy="496967"/>
          </a:xfrm>
          <a:prstGeom prst="rect">
            <a:avLst/>
          </a:prstGeom>
        </p:spPr>
        <p:txBody>
          <a:bodyPr vert="horz" lIns="91440" tIns="45720" rIns="91440" bIns="45720" rtlCol="0"/>
          <a:lstStyle>
            <a:lvl1pPr algn="r">
              <a:defRPr sz="1200"/>
            </a:lvl1pPr>
          </a:lstStyle>
          <a:p>
            <a:fld id="{3A4C11BD-F06F-3743-9883-7BDD63FC84D4}" type="datetimeFigureOut">
              <a:rPr lang="en-US" smtClean="0"/>
              <a:t>11/19/2025</a:t>
            </a:fld>
            <a:endParaRPr lang="en-US"/>
          </a:p>
        </p:txBody>
      </p:sp>
      <p:sp>
        <p:nvSpPr>
          <p:cNvPr id="4" name="Footer Placeholder 3"/>
          <p:cNvSpPr>
            <a:spLocks noGrp="1"/>
          </p:cNvSpPr>
          <p:nvPr>
            <p:ph type="ftr" sz="quarter" idx="2"/>
          </p:nvPr>
        </p:nvSpPr>
        <p:spPr>
          <a:xfrm>
            <a:off x="0" y="9429671"/>
            <a:ext cx="2890665" cy="49696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6866" y="9429671"/>
            <a:ext cx="2890665" cy="496966"/>
          </a:xfrm>
          <a:prstGeom prst="rect">
            <a:avLst/>
          </a:prstGeom>
        </p:spPr>
        <p:txBody>
          <a:bodyPr vert="horz" lIns="91440" tIns="45720" rIns="91440" bIns="45720" rtlCol="0" anchor="b"/>
          <a:lstStyle>
            <a:lvl1pPr algn="r">
              <a:defRPr sz="1200"/>
            </a:lvl1pPr>
          </a:lstStyle>
          <a:p>
            <a:fld id="{C17299CD-BF59-3E4C-8A61-2CFD35E00692}" type="slidenum">
              <a:rPr lang="en-US" smtClean="0"/>
              <a:t>‹#›</a:t>
            </a:fld>
            <a:endParaRPr lang="en-US"/>
          </a:p>
        </p:txBody>
      </p:sp>
    </p:spTree>
    <p:extLst>
      <p:ext uri="{BB962C8B-B14F-4D97-AF65-F5344CB8AC3E}">
        <p14:creationId xmlns:p14="http://schemas.microsoft.com/office/powerpoint/2010/main" val="493146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idx="4294967295"/>
          </p:nvPr>
        </p:nvSpPr>
        <p:spPr bwMode="auto">
          <a:xfrm>
            <a:off x="0" y="0"/>
            <a:ext cx="2890665" cy="4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776866" y="0"/>
            <a:ext cx="2890665" cy="4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26988" y="744538"/>
            <a:ext cx="6615112" cy="372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101" name="Rectangle 5"/>
          <p:cNvSpPr>
            <a:spLocks noGrp="1" noRot="1" noChangeAspect="1" noChangeArrowheads="1" noTextEdit="1"/>
          </p:cNvSpPr>
          <p:nvPr/>
        </p:nvSpPr>
        <p:spPr bwMode="auto">
          <a:xfrm>
            <a:off x="666598" y="4715629"/>
            <a:ext cx="5335893" cy="4467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defTabSz="0">
              <a:spcBef>
                <a:spcPct val="30000"/>
              </a:spcBef>
              <a:buFontTx/>
              <a:buNone/>
            </a:pPr>
            <a:r>
              <a:rPr lang="en-US" altLang="zh-CN" sz="1200"/>
              <a:t>Click to edit Master text styles</a:t>
            </a:r>
          </a:p>
          <a:p>
            <a:pPr defTabSz="0">
              <a:spcBef>
                <a:spcPct val="30000"/>
              </a:spcBef>
              <a:buFontTx/>
              <a:buNone/>
            </a:pPr>
            <a:r>
              <a:rPr lang="en-US" altLang="zh-CN" sz="1200"/>
              <a:t>Second level</a:t>
            </a:r>
          </a:p>
          <a:p>
            <a:pPr defTabSz="0">
              <a:spcBef>
                <a:spcPct val="30000"/>
              </a:spcBef>
              <a:buFontTx/>
              <a:buNone/>
            </a:pPr>
            <a:r>
              <a:rPr lang="en-US" altLang="zh-CN" sz="1200"/>
              <a:t>Third level</a:t>
            </a:r>
          </a:p>
          <a:p>
            <a:pPr defTabSz="0">
              <a:spcBef>
                <a:spcPct val="30000"/>
              </a:spcBef>
              <a:buFontTx/>
              <a:buNone/>
            </a:pPr>
            <a:r>
              <a:rPr lang="en-US" altLang="zh-CN" sz="1200"/>
              <a:t>Fourth level</a:t>
            </a:r>
          </a:p>
          <a:p>
            <a:pPr defTabSz="0">
              <a:spcBef>
                <a:spcPct val="30000"/>
              </a:spcBef>
              <a:buFontTx/>
              <a:buNone/>
            </a:pPr>
            <a:r>
              <a:rPr lang="en-US" altLang="zh-CN" sz="1200"/>
              <a:t>Fifth level</a:t>
            </a:r>
          </a:p>
        </p:txBody>
      </p:sp>
      <p:sp>
        <p:nvSpPr>
          <p:cNvPr id="4102" name="Rectangle 6"/>
          <p:cNvSpPr>
            <a:spLocks noGrp="1" noChangeArrowheads="1"/>
          </p:cNvSpPr>
          <p:nvPr>
            <p:ph type="ftr" sz="quarter" idx="4"/>
          </p:nvPr>
        </p:nvSpPr>
        <p:spPr bwMode="auto">
          <a:xfrm>
            <a:off x="0" y="9429671"/>
            <a:ext cx="2890665" cy="49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776866" y="9429671"/>
            <a:ext cx="2890665" cy="49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b" anchorCtr="0" compatLnSpc="1">
            <a:prstTxWarp prst="textNoShape">
              <a:avLst/>
            </a:prstTxWarp>
          </a:bodyPr>
          <a:lstStyle>
            <a:lvl1pPr algn="r">
              <a:defRPr/>
            </a:lvl1pPr>
          </a:lstStyle>
          <a:p>
            <a:fld id="{0148AB2E-D729-4143-83D6-C28CA0BFA03A}" type="slidenum">
              <a:rPr lang="en-US"/>
              <a:pPr/>
              <a:t>‹#›</a:t>
            </a:fld>
            <a:endParaRPr lang="en-US" sz="1200"/>
          </a:p>
        </p:txBody>
      </p:sp>
    </p:spTree>
    <p:extLst>
      <p:ext uri="{BB962C8B-B14F-4D97-AF65-F5344CB8AC3E}">
        <p14:creationId xmlns:p14="http://schemas.microsoft.com/office/powerpoint/2010/main" val="1372662505"/>
      </p:ext>
    </p:extLst>
  </p:cSld>
  <p:clrMap bg1="lt1" tx1="dk1" bg2="lt2" tx2="dk2" accent1="accent1" accent2="accent2" accent3="accent3" accent4="accent4" accent5="accent5" accent6="accent6" hlink="hlink" folHlink="folHlink"/>
  <p:notesStyle>
    <a:lvl1pPr algn="l" defTabSz="0" rtl="0" eaLnBrk="0" fontAlgn="base" hangingPunct="0">
      <a:spcBef>
        <a:spcPct val="30000"/>
      </a:spcBef>
      <a:spcAft>
        <a:spcPct val="0"/>
      </a:spcAft>
      <a:defRPr sz="1200" kern="1200">
        <a:solidFill>
          <a:schemeClr val="tx1"/>
        </a:solidFill>
        <a:latin typeface="Arial"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81741-18A7-E85C-5ED5-AB9EC66D83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0E10DB-F164-AFD9-B58F-F75BEBF5A0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63D244-4BB0-4774-BC83-B464F1B8352A}"/>
              </a:ext>
            </a:extLst>
          </p:cNvPr>
          <p:cNvSpPr>
            <a:spLocks noGrp="1"/>
          </p:cNvSpPr>
          <p:nvPr>
            <p:ph type="body" idx="1"/>
          </p:nvPr>
        </p:nvSpPr>
        <p:spPr>
          <a:xfrm>
            <a:off x="666750" y="4778375"/>
            <a:ext cx="5335588" cy="3908425"/>
          </a:xfrm>
          <a:prstGeom prst="rect">
            <a:avLst/>
          </a:prstGeom>
        </p:spPr>
        <p:txBody>
          <a:bodyPr/>
          <a:lstStyle/>
          <a:p>
            <a:endParaRPr lang="fi-FI" dirty="0"/>
          </a:p>
        </p:txBody>
      </p:sp>
      <p:sp>
        <p:nvSpPr>
          <p:cNvPr id="4" name="Slide Number Placeholder 3">
            <a:extLst>
              <a:ext uri="{FF2B5EF4-FFF2-40B4-BE49-F238E27FC236}">
                <a16:creationId xmlns:a16="http://schemas.microsoft.com/office/drawing/2014/main" id="{0C2836A7-E4A7-3FA6-D175-B550145BF527}"/>
              </a:ext>
            </a:extLst>
          </p:cNvPr>
          <p:cNvSpPr>
            <a:spLocks noGrp="1"/>
          </p:cNvSpPr>
          <p:nvPr>
            <p:ph type="sldNum" sz="quarter" idx="5"/>
          </p:nvPr>
        </p:nvSpPr>
        <p:spPr/>
        <p:txBody>
          <a:bodyPr/>
          <a:lstStyle/>
          <a:p>
            <a:fld id="{0148AB2E-D729-4143-83D6-C28CA0BFA03A}" type="slidenum">
              <a:rPr lang="en-US" smtClean="0"/>
              <a:pPr/>
              <a:t>3</a:t>
            </a:fld>
            <a:endParaRPr lang="en-US" sz="1200"/>
          </a:p>
        </p:txBody>
      </p:sp>
    </p:spTree>
    <p:extLst>
      <p:ext uri="{BB962C8B-B14F-4D97-AF65-F5344CB8AC3E}">
        <p14:creationId xmlns:p14="http://schemas.microsoft.com/office/powerpoint/2010/main" val="1596965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750" y="4778375"/>
            <a:ext cx="5335588" cy="3908425"/>
          </a:xfrm>
          <a:prstGeom prst="rect">
            <a:avLst/>
          </a:prstGeom>
        </p:spPr>
        <p:txBody>
          <a:bodyPr/>
          <a:lstStyle/>
          <a:p>
            <a:endParaRPr lang="fi-FI" dirty="0"/>
          </a:p>
        </p:txBody>
      </p:sp>
      <p:sp>
        <p:nvSpPr>
          <p:cNvPr id="4" name="Slide Number Placeholder 3"/>
          <p:cNvSpPr>
            <a:spLocks noGrp="1"/>
          </p:cNvSpPr>
          <p:nvPr>
            <p:ph type="sldNum" sz="quarter" idx="5"/>
          </p:nvPr>
        </p:nvSpPr>
        <p:spPr/>
        <p:txBody>
          <a:bodyPr/>
          <a:lstStyle/>
          <a:p>
            <a:fld id="{0148AB2E-D729-4143-83D6-C28CA0BFA03A}" type="slidenum">
              <a:rPr lang="en-US" smtClean="0"/>
              <a:pPr/>
              <a:t>4</a:t>
            </a:fld>
            <a:endParaRPr lang="en-US" sz="1200"/>
          </a:p>
        </p:txBody>
      </p:sp>
    </p:spTree>
    <p:extLst>
      <p:ext uri="{BB962C8B-B14F-4D97-AF65-F5344CB8AC3E}">
        <p14:creationId xmlns:p14="http://schemas.microsoft.com/office/powerpoint/2010/main" val="2283972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5087E-1072-D302-F080-191649595C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C90ED0-D825-9DF8-9B1B-E4FC8D58D2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369E58-E3CF-5908-C2F7-106DD303291B}"/>
              </a:ext>
            </a:extLst>
          </p:cNvPr>
          <p:cNvSpPr>
            <a:spLocks noGrp="1"/>
          </p:cNvSpPr>
          <p:nvPr>
            <p:ph type="body" idx="1"/>
          </p:nvPr>
        </p:nvSpPr>
        <p:spPr>
          <a:xfrm>
            <a:off x="666750" y="4778375"/>
            <a:ext cx="5335588" cy="3908425"/>
          </a:xfrm>
          <a:prstGeom prst="rect">
            <a:avLst/>
          </a:prstGeom>
        </p:spPr>
        <p:txBody>
          <a:bodyPr/>
          <a:lstStyle/>
          <a:p>
            <a:endParaRPr lang="fi-FI" dirty="0"/>
          </a:p>
        </p:txBody>
      </p:sp>
      <p:sp>
        <p:nvSpPr>
          <p:cNvPr id="4" name="Slide Number Placeholder 3">
            <a:extLst>
              <a:ext uri="{FF2B5EF4-FFF2-40B4-BE49-F238E27FC236}">
                <a16:creationId xmlns:a16="http://schemas.microsoft.com/office/drawing/2014/main" id="{3907DBAA-6C07-8F97-F01B-3F6C64E6235E}"/>
              </a:ext>
            </a:extLst>
          </p:cNvPr>
          <p:cNvSpPr>
            <a:spLocks noGrp="1"/>
          </p:cNvSpPr>
          <p:nvPr>
            <p:ph type="sldNum" sz="quarter" idx="5"/>
          </p:nvPr>
        </p:nvSpPr>
        <p:spPr/>
        <p:txBody>
          <a:bodyPr/>
          <a:lstStyle/>
          <a:p>
            <a:fld id="{0148AB2E-D729-4143-83D6-C28CA0BFA03A}" type="slidenum">
              <a:rPr lang="en-US" smtClean="0"/>
              <a:pPr/>
              <a:t>5</a:t>
            </a:fld>
            <a:endParaRPr lang="en-US" sz="1200"/>
          </a:p>
        </p:txBody>
      </p:sp>
    </p:spTree>
    <p:extLst>
      <p:ext uri="{BB962C8B-B14F-4D97-AF65-F5344CB8AC3E}">
        <p14:creationId xmlns:p14="http://schemas.microsoft.com/office/powerpoint/2010/main" val="1372102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C1BEB-BB45-4BD9-1189-6B133D0488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5E2071-B6AA-EA81-51B7-AC22AE64DF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1E1213-A54E-D637-8BBC-A1F99CD53325}"/>
              </a:ext>
            </a:extLst>
          </p:cNvPr>
          <p:cNvSpPr>
            <a:spLocks noGrp="1"/>
          </p:cNvSpPr>
          <p:nvPr>
            <p:ph type="body" idx="1"/>
          </p:nvPr>
        </p:nvSpPr>
        <p:spPr>
          <a:xfrm>
            <a:off x="666750" y="4778375"/>
            <a:ext cx="5335588" cy="3908425"/>
          </a:xfrm>
          <a:prstGeom prst="rect">
            <a:avLst/>
          </a:prstGeom>
        </p:spPr>
        <p:txBody>
          <a:bodyPr/>
          <a:lstStyle/>
          <a:p>
            <a:endParaRPr lang="fi-FI" dirty="0"/>
          </a:p>
        </p:txBody>
      </p:sp>
      <p:sp>
        <p:nvSpPr>
          <p:cNvPr id="4" name="Slide Number Placeholder 3">
            <a:extLst>
              <a:ext uri="{FF2B5EF4-FFF2-40B4-BE49-F238E27FC236}">
                <a16:creationId xmlns:a16="http://schemas.microsoft.com/office/drawing/2014/main" id="{137D7B19-E1E0-6F31-D7DB-D41782CC6E89}"/>
              </a:ext>
            </a:extLst>
          </p:cNvPr>
          <p:cNvSpPr>
            <a:spLocks noGrp="1"/>
          </p:cNvSpPr>
          <p:nvPr>
            <p:ph type="sldNum" sz="quarter" idx="5"/>
          </p:nvPr>
        </p:nvSpPr>
        <p:spPr/>
        <p:txBody>
          <a:bodyPr/>
          <a:lstStyle/>
          <a:p>
            <a:fld id="{0148AB2E-D729-4143-83D6-C28CA0BFA03A}" type="slidenum">
              <a:rPr lang="en-US" smtClean="0"/>
              <a:pPr/>
              <a:t>6</a:t>
            </a:fld>
            <a:endParaRPr lang="en-US" sz="1200"/>
          </a:p>
        </p:txBody>
      </p:sp>
    </p:spTree>
    <p:extLst>
      <p:ext uri="{BB962C8B-B14F-4D97-AF65-F5344CB8AC3E}">
        <p14:creationId xmlns:p14="http://schemas.microsoft.com/office/powerpoint/2010/main" val="819635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750" y="4778375"/>
            <a:ext cx="5335588" cy="3908425"/>
          </a:xfrm>
          <a:prstGeom prst="rect">
            <a:avLst/>
          </a:prstGeom>
        </p:spPr>
        <p:txBody>
          <a:bodyPr/>
          <a:lstStyle/>
          <a:p>
            <a:endParaRPr lang="fi-FI" dirty="0"/>
          </a:p>
        </p:txBody>
      </p:sp>
      <p:sp>
        <p:nvSpPr>
          <p:cNvPr id="4" name="Slide Number Placeholder 3"/>
          <p:cNvSpPr>
            <a:spLocks noGrp="1"/>
          </p:cNvSpPr>
          <p:nvPr>
            <p:ph type="sldNum" sz="quarter" idx="5"/>
          </p:nvPr>
        </p:nvSpPr>
        <p:spPr/>
        <p:txBody>
          <a:bodyPr/>
          <a:lstStyle/>
          <a:p>
            <a:fld id="{0148AB2E-D729-4143-83D6-C28CA0BFA03A}" type="slidenum">
              <a:rPr lang="en-US" smtClean="0"/>
              <a:pPr/>
              <a:t>7</a:t>
            </a:fld>
            <a:endParaRPr lang="en-US" sz="1200"/>
          </a:p>
        </p:txBody>
      </p:sp>
    </p:spTree>
    <p:extLst>
      <p:ext uri="{BB962C8B-B14F-4D97-AF65-F5344CB8AC3E}">
        <p14:creationId xmlns:p14="http://schemas.microsoft.com/office/powerpoint/2010/main" val="1874664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750" y="4778375"/>
            <a:ext cx="5335588" cy="3908425"/>
          </a:xfrm>
          <a:prstGeom prst="rect">
            <a:avLst/>
          </a:prstGeom>
        </p:spPr>
        <p:txBody>
          <a:bodyPr/>
          <a:lstStyle/>
          <a:p>
            <a:endParaRPr lang="fi-FI" dirty="0"/>
          </a:p>
        </p:txBody>
      </p:sp>
      <p:sp>
        <p:nvSpPr>
          <p:cNvPr id="4" name="Slide Number Placeholder 3"/>
          <p:cNvSpPr>
            <a:spLocks noGrp="1"/>
          </p:cNvSpPr>
          <p:nvPr>
            <p:ph type="sldNum" sz="quarter" idx="5"/>
          </p:nvPr>
        </p:nvSpPr>
        <p:spPr/>
        <p:txBody>
          <a:bodyPr/>
          <a:lstStyle/>
          <a:p>
            <a:fld id="{0148AB2E-D729-4143-83D6-C28CA0BFA03A}" type="slidenum">
              <a:rPr lang="en-US" smtClean="0"/>
              <a:pPr/>
              <a:t>9</a:t>
            </a:fld>
            <a:endParaRPr lang="en-US" sz="1200"/>
          </a:p>
        </p:txBody>
      </p:sp>
    </p:spTree>
    <p:extLst>
      <p:ext uri="{BB962C8B-B14F-4D97-AF65-F5344CB8AC3E}">
        <p14:creationId xmlns:p14="http://schemas.microsoft.com/office/powerpoint/2010/main" val="149817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750" y="4778375"/>
            <a:ext cx="5335588" cy="3908425"/>
          </a:xfrm>
          <a:prstGeom prst="rect">
            <a:avLst/>
          </a:prstGeom>
        </p:spPr>
        <p:txBody>
          <a:bodyPr/>
          <a:lstStyle/>
          <a:p>
            <a:endParaRPr lang="fi-FI" dirty="0"/>
          </a:p>
        </p:txBody>
      </p:sp>
      <p:sp>
        <p:nvSpPr>
          <p:cNvPr id="4" name="Slide Number Placeholder 3"/>
          <p:cNvSpPr>
            <a:spLocks noGrp="1"/>
          </p:cNvSpPr>
          <p:nvPr>
            <p:ph type="sldNum" sz="quarter" idx="5"/>
          </p:nvPr>
        </p:nvSpPr>
        <p:spPr/>
        <p:txBody>
          <a:bodyPr/>
          <a:lstStyle/>
          <a:p>
            <a:fld id="{0148AB2E-D729-4143-83D6-C28CA0BFA03A}" type="slidenum">
              <a:rPr lang="en-US" smtClean="0"/>
              <a:pPr/>
              <a:t>10</a:t>
            </a:fld>
            <a:endParaRPr lang="en-US" sz="1200"/>
          </a:p>
        </p:txBody>
      </p:sp>
    </p:spTree>
    <p:extLst>
      <p:ext uri="{BB962C8B-B14F-4D97-AF65-F5344CB8AC3E}">
        <p14:creationId xmlns:p14="http://schemas.microsoft.com/office/powerpoint/2010/main" val="2389254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750" y="4778375"/>
            <a:ext cx="5335588" cy="3908425"/>
          </a:xfrm>
          <a:prstGeom prst="rect">
            <a:avLst/>
          </a:prstGeom>
        </p:spPr>
        <p:txBody>
          <a:bodyPr/>
          <a:lstStyle/>
          <a:p>
            <a:endParaRPr lang="fi-FI" dirty="0"/>
          </a:p>
        </p:txBody>
      </p:sp>
      <p:sp>
        <p:nvSpPr>
          <p:cNvPr id="4" name="Slide Number Placeholder 3"/>
          <p:cNvSpPr>
            <a:spLocks noGrp="1"/>
          </p:cNvSpPr>
          <p:nvPr>
            <p:ph type="sldNum" sz="quarter" idx="5"/>
          </p:nvPr>
        </p:nvSpPr>
        <p:spPr/>
        <p:txBody>
          <a:bodyPr/>
          <a:lstStyle/>
          <a:p>
            <a:fld id="{0148AB2E-D729-4143-83D6-C28CA0BFA03A}" type="slidenum">
              <a:rPr lang="en-US" smtClean="0"/>
              <a:pPr/>
              <a:t>11</a:t>
            </a:fld>
            <a:endParaRPr lang="en-US" sz="1200"/>
          </a:p>
        </p:txBody>
      </p:sp>
    </p:spTree>
    <p:extLst>
      <p:ext uri="{BB962C8B-B14F-4D97-AF65-F5344CB8AC3E}">
        <p14:creationId xmlns:p14="http://schemas.microsoft.com/office/powerpoint/2010/main" val="2549225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750" y="4778375"/>
            <a:ext cx="5335588" cy="3908425"/>
          </a:xfrm>
          <a:prstGeom prst="rect">
            <a:avLst/>
          </a:prstGeom>
        </p:spPr>
        <p:txBody>
          <a:bodyPr/>
          <a:lstStyle/>
          <a:p>
            <a:endParaRPr lang="fi-FI" dirty="0"/>
          </a:p>
        </p:txBody>
      </p:sp>
      <p:sp>
        <p:nvSpPr>
          <p:cNvPr id="4" name="Slide Number Placeholder 3"/>
          <p:cNvSpPr>
            <a:spLocks noGrp="1"/>
          </p:cNvSpPr>
          <p:nvPr>
            <p:ph type="sldNum" sz="quarter" idx="5"/>
          </p:nvPr>
        </p:nvSpPr>
        <p:spPr/>
        <p:txBody>
          <a:bodyPr/>
          <a:lstStyle/>
          <a:p>
            <a:fld id="{0148AB2E-D729-4143-83D6-C28CA0BFA03A}" type="slidenum">
              <a:rPr lang="en-US" smtClean="0"/>
              <a:pPr/>
              <a:t>12</a:t>
            </a:fld>
            <a:endParaRPr lang="en-US" sz="1200"/>
          </a:p>
        </p:txBody>
      </p:sp>
    </p:spTree>
    <p:extLst>
      <p:ext uri="{BB962C8B-B14F-4D97-AF65-F5344CB8AC3E}">
        <p14:creationId xmlns:p14="http://schemas.microsoft.com/office/powerpoint/2010/main" val="899264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55573" y="1988840"/>
            <a:ext cx="9505056" cy="1152128"/>
          </a:xfrm>
        </p:spPr>
        <p:txBody>
          <a:bodyPr anchor="b"/>
          <a:lstStyle>
            <a:lvl1pPr>
              <a:lnSpc>
                <a:spcPts val="3150"/>
              </a:lnSpc>
              <a:spcBef>
                <a:spcPts val="0"/>
              </a:spcBef>
              <a:spcAft>
                <a:spcPts val="0"/>
              </a:spcAft>
              <a:defRPr/>
            </a:lvl1pPr>
          </a:lstStyle>
          <a:p>
            <a:r>
              <a:rPr lang="en-US"/>
              <a:t>Click to edit Master title style</a:t>
            </a:r>
            <a:endParaRPr lang="it-IT"/>
          </a:p>
        </p:txBody>
      </p:sp>
      <p:sp>
        <p:nvSpPr>
          <p:cNvPr id="3" name="Subtitle 2"/>
          <p:cNvSpPr>
            <a:spLocks noGrp="1"/>
          </p:cNvSpPr>
          <p:nvPr>
            <p:ph type="subTitle" idx="1"/>
          </p:nvPr>
        </p:nvSpPr>
        <p:spPr>
          <a:xfrm>
            <a:off x="2255573" y="4077072"/>
            <a:ext cx="9505056" cy="1752600"/>
          </a:xfrm>
          <a:prstGeom prst="rect">
            <a:avLst/>
          </a:prstGeom>
        </p:spPr>
        <p:txBody>
          <a:bodyPr/>
          <a:lstStyle>
            <a:lvl1pPr marL="0" indent="0" algn="l">
              <a:buNone/>
              <a:defRPr sz="2100">
                <a:solidFill>
                  <a:schemeClr val="tx1">
                    <a:tint val="75000"/>
                  </a:schemeClr>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it-IT"/>
          </a:p>
        </p:txBody>
      </p:sp>
      <p:sp>
        <p:nvSpPr>
          <p:cNvPr id="4" name="Date Placeholder 3"/>
          <p:cNvSpPr>
            <a:spLocks noGrp="1"/>
          </p:cNvSpPr>
          <p:nvPr>
            <p:ph type="dt" sz="half" idx="10"/>
          </p:nvPr>
        </p:nvSpPr>
        <p:spPr/>
        <p:txBody>
          <a:bodyPr/>
          <a:lstStyle>
            <a:lvl1pPr>
              <a:defRPr/>
            </a:lvl1pPr>
          </a:lstStyle>
          <a:p>
            <a:pPr>
              <a:defRPr/>
            </a:pPr>
            <a:fld id="{D6F53775-E2A4-4752-BED6-72B787BF84A0}" type="datetime1">
              <a:rPr lang="it-IT" smtClean="0"/>
              <a:t>19/11/2025</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984D80E6-4526-4118-B3EC-FF4E77BA3A56}" type="slidenum">
              <a:rPr lang="it-IT"/>
              <a:pPr>
                <a:defRPr/>
              </a:pPr>
              <a:t>‹#›</a:t>
            </a:fld>
            <a:endParaRPr lang="it-IT"/>
          </a:p>
        </p:txBody>
      </p:sp>
    </p:spTree>
    <p:extLst>
      <p:ext uri="{BB962C8B-B14F-4D97-AF65-F5344CB8AC3E}">
        <p14:creationId xmlns:p14="http://schemas.microsoft.com/office/powerpoint/2010/main" val="1551694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1372" y="1268760"/>
            <a:ext cx="4224469" cy="936104"/>
          </a:xfrm>
        </p:spPr>
        <p:txBody>
          <a:bodyPr anchor="t"/>
          <a:lstStyle>
            <a:lvl1pPr algn="l">
              <a:defRPr sz="1500" b="1"/>
            </a:lvl1pPr>
          </a:lstStyle>
          <a:p>
            <a:r>
              <a:rPr lang="en-US"/>
              <a:t>Click to edit Master title style</a:t>
            </a:r>
            <a:endParaRPr lang="it-IT"/>
          </a:p>
        </p:txBody>
      </p:sp>
      <p:sp>
        <p:nvSpPr>
          <p:cNvPr id="3" name="Content Placeholder 2"/>
          <p:cNvSpPr>
            <a:spLocks noGrp="1"/>
          </p:cNvSpPr>
          <p:nvPr>
            <p:ph idx="1"/>
          </p:nvPr>
        </p:nvSpPr>
        <p:spPr>
          <a:xfrm>
            <a:off x="4766733" y="1268760"/>
            <a:ext cx="6993896" cy="496855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431372" y="2204864"/>
            <a:ext cx="4224469" cy="403244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F7456CC-B832-4B96-A948-41898918321F}" type="datetime1">
              <a:rPr lang="it-IT" smtClean="0"/>
              <a:t>19/11/2025</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E92AACD6-5B29-427E-B6BE-32C1944AA7B2}" type="slidenum">
              <a:rPr lang="it-IT"/>
              <a:pPr>
                <a:defRPr/>
              </a:pPr>
              <a:t>‹#›</a:t>
            </a:fld>
            <a:endParaRPr lang="it-IT"/>
          </a:p>
        </p:txBody>
      </p:sp>
    </p:spTree>
    <p:extLst>
      <p:ext uri="{BB962C8B-B14F-4D97-AF65-F5344CB8AC3E}">
        <p14:creationId xmlns:p14="http://schemas.microsoft.com/office/powerpoint/2010/main" val="3115387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4869160"/>
            <a:ext cx="7315200" cy="566738"/>
          </a:xfrm>
        </p:spPr>
        <p:txBody>
          <a:bodyPr anchor="b"/>
          <a:lstStyle>
            <a:lvl1pPr algn="l">
              <a:defRPr sz="1500" b="1"/>
            </a:lvl1pPr>
          </a:lstStyle>
          <a:p>
            <a:r>
              <a:rPr lang="en-US"/>
              <a:t>Click to edit Master title style</a:t>
            </a:r>
            <a:endParaRPr lang="it-IT"/>
          </a:p>
        </p:txBody>
      </p:sp>
      <p:sp>
        <p:nvSpPr>
          <p:cNvPr id="3" name="Picture Placeholder 2"/>
          <p:cNvSpPr>
            <a:spLocks noGrp="1"/>
          </p:cNvSpPr>
          <p:nvPr>
            <p:ph type="pic" idx="1"/>
          </p:nvPr>
        </p:nvSpPr>
        <p:spPr>
          <a:xfrm>
            <a:off x="2438400" y="1268760"/>
            <a:ext cx="7315200" cy="35306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it-IT" noProof="0"/>
          </a:p>
        </p:txBody>
      </p:sp>
      <p:sp>
        <p:nvSpPr>
          <p:cNvPr id="4" name="Text Placeholder 3"/>
          <p:cNvSpPr>
            <a:spLocks noGrp="1"/>
          </p:cNvSpPr>
          <p:nvPr>
            <p:ph type="body" sz="half" idx="2"/>
          </p:nvPr>
        </p:nvSpPr>
        <p:spPr>
          <a:xfrm>
            <a:off x="2438400" y="5445224"/>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AB07C70-7B56-4581-B8E2-53C295187DEC}" type="datetime1">
              <a:rPr lang="it-IT" smtClean="0"/>
              <a:t>19/11/2025</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325BB6FA-0BCB-4306-B200-BD1629BD8DD3}" type="slidenum">
              <a:rPr lang="it-IT"/>
              <a:pPr>
                <a:defRPr/>
              </a:pPr>
              <a:t>‹#›</a:t>
            </a:fld>
            <a:endParaRPr lang="it-IT"/>
          </a:p>
        </p:txBody>
      </p:sp>
    </p:spTree>
    <p:extLst>
      <p:ext uri="{BB962C8B-B14F-4D97-AF65-F5344CB8AC3E}">
        <p14:creationId xmlns:p14="http://schemas.microsoft.com/office/powerpoint/2010/main" val="1669237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55573" y="1988840"/>
            <a:ext cx="9505056" cy="1152128"/>
          </a:xfrm>
        </p:spPr>
        <p:txBody>
          <a:bodyPr anchor="b"/>
          <a:lstStyle>
            <a:lvl1pPr>
              <a:lnSpc>
                <a:spcPts val="3150"/>
              </a:lnSpc>
              <a:spcBef>
                <a:spcPts val="0"/>
              </a:spcBef>
              <a:spcAft>
                <a:spcPts val="0"/>
              </a:spcAft>
              <a:defRPr/>
            </a:lvl1pPr>
          </a:lstStyle>
          <a:p>
            <a:r>
              <a:rPr lang="en-US"/>
              <a:t>Click to edit Master title style</a:t>
            </a:r>
            <a:endParaRPr lang="it-IT"/>
          </a:p>
        </p:txBody>
      </p:sp>
      <p:sp>
        <p:nvSpPr>
          <p:cNvPr id="3" name="Subtitle 2"/>
          <p:cNvSpPr>
            <a:spLocks noGrp="1"/>
          </p:cNvSpPr>
          <p:nvPr>
            <p:ph type="subTitle" idx="1"/>
          </p:nvPr>
        </p:nvSpPr>
        <p:spPr>
          <a:xfrm>
            <a:off x="2255573" y="4077072"/>
            <a:ext cx="9505056" cy="1752600"/>
          </a:xfrm>
          <a:prstGeom prst="rect">
            <a:avLst/>
          </a:prstGeom>
        </p:spPr>
        <p:txBody>
          <a:bodyPr/>
          <a:lstStyle>
            <a:lvl1pPr marL="0" indent="0" algn="l">
              <a:buNone/>
              <a:defRPr sz="2100">
                <a:solidFill>
                  <a:schemeClr val="tx1">
                    <a:tint val="75000"/>
                  </a:schemeClr>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it-IT"/>
          </a:p>
        </p:txBody>
      </p:sp>
      <p:sp>
        <p:nvSpPr>
          <p:cNvPr id="4" name="Date Placeholder 3"/>
          <p:cNvSpPr>
            <a:spLocks noGrp="1"/>
          </p:cNvSpPr>
          <p:nvPr>
            <p:ph type="dt" sz="half" idx="10"/>
          </p:nvPr>
        </p:nvSpPr>
        <p:spPr/>
        <p:txBody>
          <a:bodyPr/>
          <a:lstStyle>
            <a:lvl1pPr>
              <a:defRPr/>
            </a:lvl1pPr>
          </a:lstStyle>
          <a:p>
            <a:pPr>
              <a:defRPr/>
            </a:pPr>
            <a:fld id="{D6F53775-E2A4-4752-BED6-72B787BF84A0}" type="datetime1">
              <a:rPr lang="it-IT" smtClean="0"/>
              <a:t>19/11/2025</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984D80E6-4526-4118-B3EC-FF4E77BA3A56}" type="slidenum">
              <a:rPr lang="it-IT"/>
              <a:pPr>
                <a:defRPr/>
              </a:pPr>
              <a:t>‹#›</a:t>
            </a:fld>
            <a:endParaRPr lang="it-IT"/>
          </a:p>
        </p:txBody>
      </p:sp>
    </p:spTree>
    <p:extLst>
      <p:ext uri="{BB962C8B-B14F-4D97-AF65-F5344CB8AC3E}">
        <p14:creationId xmlns:p14="http://schemas.microsoft.com/office/powerpoint/2010/main" val="2550488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C763BAB6-9181-4D91-B398-338D4D9F7612}" type="slidenum">
              <a:rPr lang="en-US" altLang="en-US">
                <a:solidFill>
                  <a:srgbClr val="808080"/>
                </a:solidFill>
              </a:rPr>
              <a:pPr/>
              <a:t>‹#›</a:t>
            </a:fld>
            <a:endParaRPr lang="en-US" sz="1350">
              <a:solidFill>
                <a:srgbClr val="000000"/>
              </a:solidFill>
              <a:latin typeface="Arial" pitchFamily="34" charset="0"/>
            </a:endParaRPr>
          </a:p>
        </p:txBody>
      </p:sp>
    </p:spTree>
    <p:extLst>
      <p:ext uri="{BB962C8B-B14F-4D97-AF65-F5344CB8AC3E}">
        <p14:creationId xmlns:p14="http://schemas.microsoft.com/office/powerpoint/2010/main" val="1036470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lvl1pPr>
              <a:defRPr/>
            </a:lvl1pPr>
          </a:lstStyle>
          <a:p>
            <a:pPr>
              <a:defRPr/>
            </a:pPr>
            <a:fld id="{3DD960BB-F093-451F-960E-222AE5B487A0}" type="datetime1">
              <a:rPr lang="it-IT" smtClean="0"/>
              <a:t>19/11/2025</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470B5C6D-7C0A-40A2-93E5-45B7AD5C39FE}" type="slidenum">
              <a:rPr lang="it-IT"/>
              <a:pPr>
                <a:defRPr/>
              </a:pPr>
              <a:t>‹#›</a:t>
            </a:fld>
            <a:endParaRPr lang="it-IT"/>
          </a:p>
        </p:txBody>
      </p:sp>
      <p:sp>
        <p:nvSpPr>
          <p:cNvPr id="8" name="Title 1"/>
          <p:cNvSpPr>
            <a:spLocks noGrp="1"/>
          </p:cNvSpPr>
          <p:nvPr>
            <p:ph type="title" hasCustomPrompt="1"/>
          </p:nvPr>
        </p:nvSpPr>
        <p:spPr>
          <a:xfrm>
            <a:off x="609600" y="260648"/>
            <a:ext cx="10959008" cy="1080120"/>
          </a:xfrm>
        </p:spPr>
        <p:txBody>
          <a:bodyPr/>
          <a:lstStyle>
            <a:lvl1pPr>
              <a:defRPr b="1">
                <a:solidFill>
                  <a:schemeClr val="accent6">
                    <a:lumMod val="75000"/>
                  </a:schemeClr>
                </a:solidFill>
                <a:latin typeface="+mj-lt"/>
              </a:defRPr>
            </a:lvl1pPr>
          </a:lstStyle>
          <a:p>
            <a:r>
              <a:rPr lang="en-US"/>
              <a:t>Click to edit </a:t>
            </a:r>
            <a:br>
              <a:rPr lang="en-US"/>
            </a:br>
            <a:r>
              <a:rPr lang="en-US"/>
              <a:t>Master title style</a:t>
            </a:r>
            <a:endParaRPr lang="it-IT"/>
          </a:p>
        </p:txBody>
      </p:sp>
    </p:spTree>
    <p:extLst>
      <p:ext uri="{BB962C8B-B14F-4D97-AF65-F5344CB8AC3E}">
        <p14:creationId xmlns:p14="http://schemas.microsoft.com/office/powerpoint/2010/main" val="2133767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defau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lvl1pPr>
              <a:defRPr/>
            </a:lvl1pPr>
          </a:lstStyle>
          <a:p>
            <a:pPr>
              <a:defRPr/>
            </a:pPr>
            <a:fld id="{3DD960BB-F093-451F-960E-222AE5B487A0}" type="datetime1">
              <a:rPr lang="it-IT" smtClean="0"/>
              <a:t>19/11/2025</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470B5C6D-7C0A-40A2-93E5-45B7AD5C39FE}" type="slidenum">
              <a:rPr lang="it-IT"/>
              <a:pPr>
                <a:defRPr/>
              </a:pPr>
              <a:t>‹#›</a:t>
            </a:fld>
            <a:endParaRPr lang="it-IT"/>
          </a:p>
        </p:txBody>
      </p:sp>
      <p:sp>
        <p:nvSpPr>
          <p:cNvPr id="8" name="Title 1"/>
          <p:cNvSpPr>
            <a:spLocks noGrp="1"/>
          </p:cNvSpPr>
          <p:nvPr>
            <p:ph type="title" hasCustomPrompt="1"/>
          </p:nvPr>
        </p:nvSpPr>
        <p:spPr>
          <a:xfrm>
            <a:off x="609600" y="260648"/>
            <a:ext cx="10959008" cy="1080120"/>
          </a:xfrm>
        </p:spPr>
        <p:txBody>
          <a:bodyPr/>
          <a:lstStyle>
            <a:lvl1pPr>
              <a:defRPr b="1">
                <a:solidFill>
                  <a:schemeClr val="accent6">
                    <a:lumMod val="75000"/>
                  </a:schemeClr>
                </a:solidFill>
                <a:latin typeface="+mj-lt"/>
              </a:defRPr>
            </a:lvl1pPr>
          </a:lstStyle>
          <a:p>
            <a:r>
              <a:rPr lang="en-US"/>
              <a:t>Click to edit </a:t>
            </a:r>
            <a:br>
              <a:rPr lang="en-US"/>
            </a:br>
            <a:r>
              <a:rPr lang="en-US"/>
              <a:t>Master title style</a:t>
            </a:r>
            <a:endParaRPr lang="it-IT"/>
          </a:p>
        </p:txBody>
      </p:sp>
    </p:spTree>
    <p:extLst>
      <p:ext uri="{BB962C8B-B14F-4D97-AF65-F5344CB8AC3E}">
        <p14:creationId xmlns:p14="http://schemas.microsoft.com/office/powerpoint/2010/main" val="327411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6">
                    <a:lumMod val="75000"/>
                  </a:schemeClr>
                </a:solidFill>
              </a:defRPr>
            </a:lvl1pPr>
          </a:lstStyle>
          <a:p>
            <a:r>
              <a:rPr lang="en-US"/>
              <a:t>Click to edit Master title style</a:t>
            </a:r>
            <a:endParaRPr lang="it-IT"/>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3"/>
          <p:cNvSpPr>
            <a:spLocks noGrp="1"/>
          </p:cNvSpPr>
          <p:nvPr>
            <p:ph type="dt" sz="half" idx="10"/>
          </p:nvPr>
        </p:nvSpPr>
        <p:spPr/>
        <p:txBody>
          <a:bodyPr/>
          <a:lstStyle>
            <a:lvl1pPr>
              <a:defRPr/>
            </a:lvl1pPr>
          </a:lstStyle>
          <a:p>
            <a:pPr>
              <a:defRPr/>
            </a:pPr>
            <a:fld id="{0B9BC296-BCCA-4F55-B360-741FF55A0FC6}" type="datetime1">
              <a:rPr lang="it-IT" smtClean="0"/>
              <a:t>19/11/2025</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9DA67AA2-2322-4A0D-8764-9C1E060557E7}" type="slidenum">
              <a:rPr lang="it-IT"/>
              <a:pPr>
                <a:defRPr/>
              </a:pPr>
              <a:t>‹#›</a:t>
            </a:fld>
            <a:endParaRPr lang="it-IT"/>
          </a:p>
        </p:txBody>
      </p:sp>
    </p:spTree>
    <p:extLst>
      <p:ext uri="{BB962C8B-B14F-4D97-AF65-F5344CB8AC3E}">
        <p14:creationId xmlns:p14="http://schemas.microsoft.com/office/powerpoint/2010/main" val="3297935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6">
                    <a:lumMod val="75000"/>
                  </a:schemeClr>
                </a:solidFill>
              </a:defRPr>
            </a:lvl1pPr>
          </a:lstStyle>
          <a:p>
            <a:r>
              <a:rPr lang="en-US"/>
              <a:t>Click to edit Master title style</a:t>
            </a:r>
            <a:endParaRPr lang="it-IT"/>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3"/>
          <p:cNvSpPr>
            <a:spLocks noGrp="1"/>
          </p:cNvSpPr>
          <p:nvPr>
            <p:ph type="dt" sz="half" idx="10"/>
          </p:nvPr>
        </p:nvSpPr>
        <p:spPr/>
        <p:txBody>
          <a:bodyPr/>
          <a:lstStyle>
            <a:lvl1pPr>
              <a:defRPr/>
            </a:lvl1pPr>
          </a:lstStyle>
          <a:p>
            <a:pPr>
              <a:defRPr/>
            </a:pPr>
            <a:fld id="{8438A9BB-C27B-44C2-A93A-AFBB2A0E0450}" type="datetime1">
              <a:rPr lang="it-IT" smtClean="0"/>
              <a:t>19/11/2025</a:t>
            </a:fld>
            <a:endParaRPr lang="it-IT"/>
          </a:p>
        </p:txBody>
      </p:sp>
      <p:sp>
        <p:nvSpPr>
          <p:cNvPr id="8" name="Footer Placeholder 4"/>
          <p:cNvSpPr>
            <a:spLocks noGrp="1"/>
          </p:cNvSpPr>
          <p:nvPr>
            <p:ph type="ftr" sz="quarter" idx="11"/>
          </p:nvPr>
        </p:nvSpPr>
        <p:spPr/>
        <p:txBody>
          <a:bodyPr/>
          <a:lstStyle>
            <a:lvl1pPr>
              <a:defRPr/>
            </a:lvl1pPr>
          </a:lstStyle>
          <a:p>
            <a:pPr>
              <a:defRPr/>
            </a:pPr>
            <a:endParaRPr lang="it-IT"/>
          </a:p>
        </p:txBody>
      </p:sp>
      <p:sp>
        <p:nvSpPr>
          <p:cNvPr id="9" name="Slide Number Placeholder 5"/>
          <p:cNvSpPr>
            <a:spLocks noGrp="1"/>
          </p:cNvSpPr>
          <p:nvPr>
            <p:ph type="sldNum" sz="quarter" idx="12"/>
          </p:nvPr>
        </p:nvSpPr>
        <p:spPr/>
        <p:txBody>
          <a:bodyPr/>
          <a:lstStyle>
            <a:lvl1pPr>
              <a:defRPr/>
            </a:lvl1pPr>
          </a:lstStyle>
          <a:p>
            <a:pPr>
              <a:defRPr/>
            </a:pPr>
            <a:fld id="{337D6481-3E94-4D5C-AFE8-1EFBE10D5009}" type="slidenum">
              <a:rPr lang="it-IT"/>
              <a:pPr>
                <a:defRPr/>
              </a:pPr>
              <a:t>‹#›</a:t>
            </a:fld>
            <a:endParaRPr lang="it-IT"/>
          </a:p>
        </p:txBody>
      </p:sp>
    </p:spTree>
    <p:extLst>
      <p:ext uri="{BB962C8B-B14F-4D97-AF65-F5344CB8AC3E}">
        <p14:creationId xmlns:p14="http://schemas.microsoft.com/office/powerpoint/2010/main" val="1117084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1CAFC72-1F7F-4D4B-AD73-69DB4EDAB76A}" type="datetime1">
              <a:rPr lang="it-IT" smtClean="0"/>
              <a:t>19/11/2025</a:t>
            </a:fld>
            <a:endParaRPr lang="it-IT"/>
          </a:p>
        </p:txBody>
      </p:sp>
      <p:sp>
        <p:nvSpPr>
          <p:cNvPr id="3" name="Footer Placeholder 4"/>
          <p:cNvSpPr>
            <a:spLocks noGrp="1"/>
          </p:cNvSpPr>
          <p:nvPr>
            <p:ph type="ftr" sz="quarter" idx="11"/>
          </p:nvPr>
        </p:nvSpPr>
        <p:spPr/>
        <p:txBody>
          <a:bodyPr/>
          <a:lstStyle>
            <a:lvl1pPr>
              <a:defRPr/>
            </a:lvl1pPr>
          </a:lstStyle>
          <a:p>
            <a:pPr>
              <a:defRPr/>
            </a:pPr>
            <a:endParaRPr lang="it-IT"/>
          </a:p>
        </p:txBody>
      </p:sp>
      <p:sp>
        <p:nvSpPr>
          <p:cNvPr id="4" name="Slide Number Placeholder 5"/>
          <p:cNvSpPr>
            <a:spLocks noGrp="1"/>
          </p:cNvSpPr>
          <p:nvPr>
            <p:ph type="sldNum" sz="quarter" idx="12"/>
          </p:nvPr>
        </p:nvSpPr>
        <p:spPr/>
        <p:txBody>
          <a:bodyPr/>
          <a:lstStyle>
            <a:lvl1pPr>
              <a:defRPr/>
            </a:lvl1pPr>
          </a:lstStyle>
          <a:p>
            <a:pPr>
              <a:defRPr/>
            </a:pPr>
            <a:fld id="{7EFD6E33-FBFD-4C59-9825-C3270BE70F6D}" type="slidenum">
              <a:rPr lang="it-IT"/>
              <a:pPr>
                <a:defRPr/>
              </a:pPr>
              <a:t>‹#›</a:t>
            </a:fld>
            <a:endParaRPr lang="it-IT"/>
          </a:p>
        </p:txBody>
      </p:sp>
    </p:spTree>
    <p:extLst>
      <p:ext uri="{BB962C8B-B14F-4D97-AF65-F5344CB8AC3E}">
        <p14:creationId xmlns:p14="http://schemas.microsoft.com/office/powerpoint/2010/main" val="383702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Rectangle 5"/>
          <p:cNvSpPr/>
          <p:nvPr userDrawn="1"/>
        </p:nvSpPr>
        <p:spPr>
          <a:xfrm>
            <a:off x="756215" y="732102"/>
            <a:ext cx="10679575" cy="53938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p:cNvSpPr>
            <a:spLocks noGrp="1"/>
          </p:cNvSpPr>
          <p:nvPr>
            <p:ph type="dt" sz="half" idx="10"/>
          </p:nvPr>
        </p:nvSpPr>
        <p:spPr/>
        <p:txBody>
          <a:bodyPr/>
          <a:lstStyle/>
          <a:p>
            <a:pPr>
              <a:defRPr/>
            </a:pPr>
            <a:fld id="{88161D43-88C8-4D5A-A5F9-0E40F70042A2}" type="datetime1">
              <a:rPr lang="it-IT" smtClean="0"/>
              <a:t>19/11/2025</a:t>
            </a:fld>
            <a:endParaRPr lang="it-IT"/>
          </a:p>
        </p:txBody>
      </p:sp>
      <p:sp>
        <p:nvSpPr>
          <p:cNvPr id="4" name="Footer Placeholder 3"/>
          <p:cNvSpPr>
            <a:spLocks noGrp="1"/>
          </p:cNvSpPr>
          <p:nvPr>
            <p:ph type="ftr" sz="quarter" idx="11"/>
          </p:nvPr>
        </p:nvSpPr>
        <p:spPr/>
        <p:txBody>
          <a:bodyPr/>
          <a:lstStyle/>
          <a:p>
            <a:pPr>
              <a:defRPr/>
            </a:pPr>
            <a:endParaRPr lang="it-IT"/>
          </a:p>
        </p:txBody>
      </p:sp>
      <p:sp>
        <p:nvSpPr>
          <p:cNvPr id="5" name="Slide Number Placeholder 4"/>
          <p:cNvSpPr>
            <a:spLocks noGrp="1"/>
          </p:cNvSpPr>
          <p:nvPr>
            <p:ph type="sldNum" sz="quarter" idx="12"/>
          </p:nvPr>
        </p:nvSpPr>
        <p:spPr/>
        <p:txBody>
          <a:bodyPr/>
          <a:lstStyle/>
          <a:p>
            <a:pPr>
              <a:defRPr/>
            </a:pPr>
            <a:fld id="{77EC10D1-6866-4AC9-B4C1-8A91528F5304}" type="slidenum">
              <a:rPr lang="it-IT" smtClean="0"/>
              <a:pPr>
                <a:defRPr/>
              </a:pPr>
              <a:t>‹#›</a:t>
            </a:fld>
            <a:endParaRPr lang="it-IT"/>
          </a:p>
        </p:txBody>
      </p:sp>
      <p:sp>
        <p:nvSpPr>
          <p:cNvPr id="9" name="Title 1"/>
          <p:cNvSpPr>
            <a:spLocks noGrp="1"/>
          </p:cNvSpPr>
          <p:nvPr>
            <p:ph type="title"/>
          </p:nvPr>
        </p:nvSpPr>
        <p:spPr>
          <a:xfrm>
            <a:off x="1004050" y="3429000"/>
            <a:ext cx="9777505" cy="1080120"/>
          </a:xfrm>
        </p:spPr>
        <p:txBody>
          <a:bodyPr wrap="square" anchor="b"/>
          <a:lstStyle>
            <a:lvl1pPr>
              <a:lnSpc>
                <a:spcPct val="100000"/>
              </a:lnSpc>
              <a:defRPr sz="4050" b="0"/>
            </a:lvl1pPr>
          </a:lstStyle>
          <a:p>
            <a:endParaRPr lang="en-GB"/>
          </a:p>
        </p:txBody>
      </p:sp>
      <p:sp>
        <p:nvSpPr>
          <p:cNvPr id="7" name="Subtitle 2"/>
          <p:cNvSpPr>
            <a:spLocks noGrp="1"/>
          </p:cNvSpPr>
          <p:nvPr>
            <p:ph type="subTitle" idx="1"/>
          </p:nvPr>
        </p:nvSpPr>
        <p:spPr>
          <a:xfrm>
            <a:off x="1004048" y="4509123"/>
            <a:ext cx="9777504" cy="833845"/>
          </a:xfrm>
          <a:prstGeom prst="rect">
            <a:avLst/>
          </a:prstGeom>
        </p:spPr>
        <p:txBody>
          <a:bodyPr anchor="ctr"/>
          <a:lstStyle>
            <a:lvl1pPr marL="0" indent="0" algn="l">
              <a:buNone/>
              <a:defRPr sz="3000">
                <a:solidFill>
                  <a:schemeClr val="tx1"/>
                </a:solidFill>
                <a:latin typeface="+mj-lt"/>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it-IT"/>
          </a:p>
        </p:txBody>
      </p:sp>
    </p:spTree>
    <p:extLst>
      <p:ext uri="{BB962C8B-B14F-4D97-AF65-F5344CB8AC3E}">
        <p14:creationId xmlns:p14="http://schemas.microsoft.com/office/powerpoint/2010/main" val="1237487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Patter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55573" y="1988843"/>
            <a:ext cx="9505056" cy="1152127"/>
          </a:xfrm>
        </p:spPr>
        <p:txBody>
          <a:bodyPr anchor="b"/>
          <a:lstStyle>
            <a:lvl1pPr>
              <a:defRPr/>
            </a:lvl1pPr>
          </a:lstStyle>
          <a:p>
            <a:r>
              <a:rPr lang="en-US"/>
              <a:t>Click to edit Master title style</a:t>
            </a:r>
            <a:endParaRPr lang="it-IT"/>
          </a:p>
        </p:txBody>
      </p:sp>
      <p:sp>
        <p:nvSpPr>
          <p:cNvPr id="3" name="Subtitle 2"/>
          <p:cNvSpPr>
            <a:spLocks noGrp="1"/>
          </p:cNvSpPr>
          <p:nvPr>
            <p:ph type="subTitle" idx="1"/>
          </p:nvPr>
        </p:nvSpPr>
        <p:spPr>
          <a:xfrm>
            <a:off x="2255573" y="4077072"/>
            <a:ext cx="8534400" cy="1872208"/>
          </a:xfrm>
          <a:prstGeom prst="rect">
            <a:avLst/>
          </a:prstGeom>
        </p:spPr>
        <p:txBody>
          <a:bodyPr/>
          <a:lstStyle>
            <a:lvl1pPr marL="0" indent="0" algn="l">
              <a:buNone/>
              <a:defRPr sz="2100">
                <a:solidFill>
                  <a:schemeClr val="tx1">
                    <a:tint val="75000"/>
                  </a:schemeClr>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it-IT"/>
          </a:p>
        </p:txBody>
      </p:sp>
      <p:sp>
        <p:nvSpPr>
          <p:cNvPr id="4" name="Date Placeholder 3"/>
          <p:cNvSpPr>
            <a:spLocks noGrp="1"/>
          </p:cNvSpPr>
          <p:nvPr>
            <p:ph type="dt" sz="half" idx="10"/>
          </p:nvPr>
        </p:nvSpPr>
        <p:spPr/>
        <p:txBody>
          <a:bodyPr/>
          <a:lstStyle>
            <a:lvl1pPr>
              <a:defRPr/>
            </a:lvl1pPr>
          </a:lstStyle>
          <a:p>
            <a:pPr>
              <a:defRPr/>
            </a:pPr>
            <a:fld id="{EE986B84-D60F-42EA-9DF2-B69307E44E69}" type="datetime1">
              <a:rPr lang="it-IT" smtClean="0"/>
              <a:t>19/11/2025</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5BB16789-D242-4D40-AF71-1DA9CF44B5BB}" type="slidenum">
              <a:rPr lang="it-IT"/>
              <a:pPr>
                <a:defRPr/>
              </a:pPr>
              <a:t>‹#›</a:t>
            </a:fld>
            <a:endParaRPr lang="it-IT"/>
          </a:p>
        </p:txBody>
      </p:sp>
    </p:spTree>
    <p:extLst>
      <p:ext uri="{BB962C8B-B14F-4D97-AF65-F5344CB8AC3E}">
        <p14:creationId xmlns:p14="http://schemas.microsoft.com/office/powerpoint/2010/main" val="3896146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amp;A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88161D43-88C8-4D5A-A5F9-0E40F70042A2}" type="datetime1">
              <a:rPr lang="it-IT" smtClean="0"/>
              <a:t>19/11/2025</a:t>
            </a:fld>
            <a:endParaRPr lang="it-IT"/>
          </a:p>
        </p:txBody>
      </p:sp>
      <p:sp>
        <p:nvSpPr>
          <p:cNvPr id="4" name="Footer Placeholder 3"/>
          <p:cNvSpPr>
            <a:spLocks noGrp="1"/>
          </p:cNvSpPr>
          <p:nvPr>
            <p:ph type="ftr" sz="quarter" idx="11"/>
          </p:nvPr>
        </p:nvSpPr>
        <p:spPr/>
        <p:txBody>
          <a:bodyPr/>
          <a:lstStyle/>
          <a:p>
            <a:pPr>
              <a:defRPr/>
            </a:pPr>
            <a:endParaRPr lang="it-IT"/>
          </a:p>
        </p:txBody>
      </p:sp>
      <p:sp>
        <p:nvSpPr>
          <p:cNvPr id="5" name="Slide Number Placeholder 4"/>
          <p:cNvSpPr>
            <a:spLocks noGrp="1"/>
          </p:cNvSpPr>
          <p:nvPr>
            <p:ph type="sldNum" sz="quarter" idx="12"/>
          </p:nvPr>
        </p:nvSpPr>
        <p:spPr/>
        <p:txBody>
          <a:bodyPr/>
          <a:lstStyle/>
          <a:p>
            <a:pPr>
              <a:defRPr/>
            </a:pPr>
            <a:fld id="{77EC10D1-6866-4AC9-B4C1-8A91528F5304}" type="slidenum">
              <a:rPr lang="it-IT" smtClean="0"/>
              <a:pPr>
                <a:defRPr/>
              </a:pPr>
              <a:t>‹#›</a:t>
            </a:fld>
            <a:endParaRPr lang="it-IT"/>
          </a:p>
        </p:txBody>
      </p:sp>
      <p:sp>
        <p:nvSpPr>
          <p:cNvPr id="6" name="Rectangle 5"/>
          <p:cNvSpPr/>
          <p:nvPr userDrawn="1"/>
        </p:nvSpPr>
        <p:spPr>
          <a:xfrm>
            <a:off x="756215" y="732102"/>
            <a:ext cx="10679575" cy="53938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075768" y="2053589"/>
            <a:ext cx="9777505" cy="1080120"/>
          </a:xfrm>
        </p:spPr>
        <p:txBody>
          <a:bodyPr/>
          <a:lstStyle>
            <a:lvl1pPr>
              <a:lnSpc>
                <a:spcPct val="100000"/>
              </a:lnSpc>
              <a:defRPr sz="3000" b="1"/>
            </a:lvl1pPr>
          </a:lstStyle>
          <a:p>
            <a:endParaRPr lang="en-GB"/>
          </a:p>
        </p:txBody>
      </p:sp>
    </p:spTree>
    <p:extLst>
      <p:ext uri="{BB962C8B-B14F-4D97-AF65-F5344CB8AC3E}">
        <p14:creationId xmlns:p14="http://schemas.microsoft.com/office/powerpoint/2010/main" val="406662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1372" y="1268760"/>
            <a:ext cx="4224469" cy="936104"/>
          </a:xfrm>
        </p:spPr>
        <p:txBody>
          <a:bodyPr anchor="t"/>
          <a:lstStyle>
            <a:lvl1pPr algn="l">
              <a:defRPr sz="1500" b="1">
                <a:solidFill>
                  <a:schemeClr val="accent6">
                    <a:lumMod val="75000"/>
                  </a:schemeClr>
                </a:solidFill>
              </a:defRPr>
            </a:lvl1pPr>
          </a:lstStyle>
          <a:p>
            <a:r>
              <a:rPr lang="en-US"/>
              <a:t>Click to edit Master title style</a:t>
            </a:r>
            <a:endParaRPr lang="it-IT"/>
          </a:p>
        </p:txBody>
      </p:sp>
      <p:sp>
        <p:nvSpPr>
          <p:cNvPr id="3" name="Content Placeholder 2"/>
          <p:cNvSpPr>
            <a:spLocks noGrp="1"/>
          </p:cNvSpPr>
          <p:nvPr>
            <p:ph idx="1"/>
          </p:nvPr>
        </p:nvSpPr>
        <p:spPr>
          <a:xfrm>
            <a:off x="4766733" y="1268760"/>
            <a:ext cx="6993896" cy="496855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431372" y="2204864"/>
            <a:ext cx="4224469" cy="403244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F7456CC-B832-4B96-A948-41898918321F}" type="datetime1">
              <a:rPr lang="it-IT" smtClean="0"/>
              <a:t>19/11/2025</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E92AACD6-5B29-427E-B6BE-32C1944AA7B2}" type="slidenum">
              <a:rPr lang="it-IT"/>
              <a:pPr>
                <a:defRPr/>
              </a:pPr>
              <a:t>‹#›</a:t>
            </a:fld>
            <a:endParaRPr lang="it-IT"/>
          </a:p>
        </p:txBody>
      </p:sp>
    </p:spTree>
    <p:extLst>
      <p:ext uri="{BB962C8B-B14F-4D97-AF65-F5344CB8AC3E}">
        <p14:creationId xmlns:p14="http://schemas.microsoft.com/office/powerpoint/2010/main" val="3644790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4869160"/>
            <a:ext cx="7315200" cy="566738"/>
          </a:xfrm>
        </p:spPr>
        <p:txBody>
          <a:bodyPr anchor="b"/>
          <a:lstStyle>
            <a:lvl1pPr algn="l">
              <a:defRPr sz="1500" b="1">
                <a:solidFill>
                  <a:schemeClr val="accent6">
                    <a:lumMod val="75000"/>
                  </a:schemeClr>
                </a:solidFill>
              </a:defRPr>
            </a:lvl1pPr>
          </a:lstStyle>
          <a:p>
            <a:r>
              <a:rPr lang="en-US"/>
              <a:t>Click to edit Master title style</a:t>
            </a:r>
            <a:endParaRPr lang="it-IT"/>
          </a:p>
        </p:txBody>
      </p:sp>
      <p:sp>
        <p:nvSpPr>
          <p:cNvPr id="3" name="Picture Placeholder 2"/>
          <p:cNvSpPr>
            <a:spLocks noGrp="1"/>
          </p:cNvSpPr>
          <p:nvPr>
            <p:ph type="pic" idx="1"/>
          </p:nvPr>
        </p:nvSpPr>
        <p:spPr>
          <a:xfrm>
            <a:off x="2438400" y="1268760"/>
            <a:ext cx="7315200" cy="35306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it-IT" noProof="0"/>
          </a:p>
        </p:txBody>
      </p:sp>
      <p:sp>
        <p:nvSpPr>
          <p:cNvPr id="4" name="Text Placeholder 3"/>
          <p:cNvSpPr>
            <a:spLocks noGrp="1"/>
          </p:cNvSpPr>
          <p:nvPr>
            <p:ph type="body" sz="half" idx="2"/>
          </p:nvPr>
        </p:nvSpPr>
        <p:spPr>
          <a:xfrm>
            <a:off x="2438400" y="5445224"/>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AB07C70-7B56-4581-B8E2-53C295187DEC}" type="datetime1">
              <a:rPr lang="it-IT" smtClean="0"/>
              <a:t>19/11/2025</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325BB6FA-0BCB-4306-B200-BD1629BD8DD3}" type="slidenum">
              <a:rPr lang="it-IT"/>
              <a:pPr>
                <a:defRPr/>
              </a:pPr>
              <a:t>‹#›</a:t>
            </a:fld>
            <a:endParaRPr lang="it-IT"/>
          </a:p>
        </p:txBody>
      </p:sp>
    </p:spTree>
    <p:extLst>
      <p:ext uri="{BB962C8B-B14F-4D97-AF65-F5344CB8AC3E}">
        <p14:creationId xmlns:p14="http://schemas.microsoft.com/office/powerpoint/2010/main" val="14061482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ex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6">
                    <a:lumMod val="75000"/>
                  </a:schemeClr>
                </a:solidFill>
              </a:defRPr>
            </a:lvl1p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C763BAB6-9181-4D91-B398-338D4D9F7612}" type="slidenum">
              <a:rPr lang="en-US" altLang="en-US">
                <a:solidFill>
                  <a:srgbClr val="808080"/>
                </a:solidFill>
              </a:rPr>
              <a:pPr/>
              <a:t>‹#›</a:t>
            </a:fld>
            <a:endParaRPr lang="en-US" sz="1350">
              <a:solidFill>
                <a:srgbClr val="000000"/>
              </a:solidFill>
              <a:latin typeface="Arial" pitchFamily="34" charset="0"/>
            </a:endParaRPr>
          </a:p>
        </p:txBody>
      </p:sp>
      <p:sp>
        <p:nvSpPr>
          <p:cNvPr id="8" name="Text Placeholder 2"/>
          <p:cNvSpPr>
            <a:spLocks noGrp="1"/>
          </p:cNvSpPr>
          <p:nvPr>
            <p:ph type="body" idx="11" hasCustomPrompt="1"/>
          </p:nvPr>
        </p:nvSpPr>
        <p:spPr>
          <a:xfrm>
            <a:off x="812800" y="1695544"/>
            <a:ext cx="10566400" cy="1226950"/>
          </a:xfrm>
          <a:solidFill>
            <a:schemeClr val="bg1">
              <a:lumMod val="85000"/>
            </a:schemeClr>
          </a:solidFill>
          <a:ln w="19050">
            <a:solidFill>
              <a:schemeClr val="tx1">
                <a:lumMod val="50000"/>
                <a:lumOff val="50000"/>
              </a:schemeClr>
            </a:solidFill>
          </a:ln>
        </p:spPr>
        <p:txBody>
          <a:bodyPr anchor="t"/>
          <a:lstStyle>
            <a:lvl1pPr marL="0" marR="0" indent="0" algn="l" defTabSz="685800" rtl="0" eaLnBrk="0" fontAlgn="base" latinLnBrk="0" hangingPunct="0">
              <a:lnSpc>
                <a:spcPct val="100000"/>
              </a:lnSpc>
              <a:spcBef>
                <a:spcPct val="20000"/>
              </a:spcBef>
              <a:spcAft>
                <a:spcPct val="0"/>
              </a:spcAft>
              <a:buClrTx/>
              <a:buSzTx/>
              <a:buFont typeface="Arial" charset="0"/>
              <a:buNone/>
              <a:tabLst/>
              <a:defRPr sz="1800" b="1"/>
            </a:lvl1pPr>
            <a:lvl2pPr marL="557213" marR="0" indent="-214313" algn="l" defTabSz="685800" rtl="0" eaLnBrk="0" fontAlgn="base" latinLnBrk="0" hangingPunct="0">
              <a:lnSpc>
                <a:spcPct val="100000"/>
              </a:lnSpc>
              <a:spcBef>
                <a:spcPct val="20000"/>
              </a:spcBef>
              <a:spcAft>
                <a:spcPct val="0"/>
              </a:spcAft>
              <a:buClrTx/>
              <a:buSzTx/>
              <a:buFont typeface="Arial" charset="0"/>
              <a:buChar char="–"/>
              <a:tabLst/>
              <a:defRPr sz="1500" b="1"/>
            </a:lvl2pPr>
            <a:lvl3pPr marL="857250" marR="0" indent="-171450" algn="l" defTabSz="685800" rtl="0" eaLnBrk="0" fontAlgn="base" latinLnBrk="0" hangingPunct="0">
              <a:lnSpc>
                <a:spcPct val="100000"/>
              </a:lnSpc>
              <a:spcBef>
                <a:spcPct val="20000"/>
              </a:spcBef>
              <a:spcAft>
                <a:spcPct val="0"/>
              </a:spcAft>
              <a:buClrTx/>
              <a:buSzTx/>
              <a:buFont typeface="Arial" charset="0"/>
              <a:buChar char="•"/>
              <a:tabLst/>
              <a:defRPr sz="1350" b="1"/>
            </a:lvl3pPr>
            <a:lvl4pPr marL="1200150" marR="0" indent="-171450" algn="l" defTabSz="685800" rtl="0" eaLnBrk="0" fontAlgn="base" latinLnBrk="0" hangingPunct="0">
              <a:lnSpc>
                <a:spcPct val="100000"/>
              </a:lnSpc>
              <a:spcBef>
                <a:spcPct val="20000"/>
              </a:spcBef>
              <a:spcAft>
                <a:spcPct val="0"/>
              </a:spcAft>
              <a:buClrTx/>
              <a:buSzTx/>
              <a:buFont typeface="Arial" charset="0"/>
              <a:buChar char="–"/>
              <a:tabLst/>
              <a:defRPr sz="1200" b="1"/>
            </a:lvl4pPr>
            <a:lvl5pPr marL="1543050" marR="0" indent="-171450" algn="l" defTabSz="685800" rtl="0" eaLnBrk="0" fontAlgn="base" latinLnBrk="0" hangingPunct="0">
              <a:lnSpc>
                <a:spcPct val="100000"/>
              </a:lnSpc>
              <a:spcBef>
                <a:spcPct val="20000"/>
              </a:spcBef>
              <a:spcAft>
                <a:spcPct val="0"/>
              </a:spcAft>
              <a:buClrTx/>
              <a:buSzTx/>
              <a:buFont typeface="Arial" charset="0"/>
              <a:buChar char="»"/>
              <a:tabLst/>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Tree>
    <p:extLst>
      <p:ext uri="{BB962C8B-B14F-4D97-AF65-F5344CB8AC3E}">
        <p14:creationId xmlns:p14="http://schemas.microsoft.com/office/powerpoint/2010/main" val="7482713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6">
                    <a:lumMod val="75000"/>
                  </a:schemeClr>
                </a:solidFill>
              </a:defRPr>
            </a:lvl1p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C763BAB6-9181-4D91-B398-338D4D9F7612}" type="slidenum">
              <a:rPr lang="en-US" altLang="en-US">
                <a:solidFill>
                  <a:srgbClr val="808080"/>
                </a:solidFill>
              </a:rPr>
              <a:pPr/>
              <a:t>‹#›</a:t>
            </a:fld>
            <a:endParaRPr lang="en-US" sz="1350">
              <a:solidFill>
                <a:srgbClr val="000000"/>
              </a:solidFill>
              <a:latin typeface="Arial" pitchFamily="34" charset="0"/>
            </a:endParaRPr>
          </a:p>
        </p:txBody>
      </p:sp>
    </p:spTree>
    <p:extLst>
      <p:ext uri="{BB962C8B-B14F-4D97-AF65-F5344CB8AC3E}">
        <p14:creationId xmlns:p14="http://schemas.microsoft.com/office/powerpoint/2010/main" val="1205787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693FCC-363C-4F24-BAE8-32E8D3E09D14}"/>
              </a:ext>
            </a:extLst>
          </p:cNvPr>
          <p:cNvPicPr>
            <a:picLocks noChangeAspect="1"/>
          </p:cNvPicPr>
          <p:nvPr userDrawn="1"/>
        </p:nvPicPr>
        <p:blipFill rotWithShape="1">
          <a:blip r:embed="rId2"/>
          <a:srcRect l="99" t="72719" r="76817" b="2217"/>
          <a:stretch/>
        </p:blipFill>
        <p:spPr>
          <a:xfrm>
            <a:off x="304800" y="5723414"/>
            <a:ext cx="1733006" cy="1060446"/>
          </a:xfrm>
          <a:prstGeom prst="rect">
            <a:avLst/>
          </a:prstGeom>
        </p:spPr>
      </p:pic>
      <p:pic>
        <p:nvPicPr>
          <p:cNvPr id="7" name="Picture 6">
            <a:extLst>
              <a:ext uri="{FF2B5EF4-FFF2-40B4-BE49-F238E27FC236}">
                <a16:creationId xmlns:a16="http://schemas.microsoft.com/office/drawing/2014/main" id="{5796785A-B3F9-4F2D-8D84-23C995A9B9E1}"/>
              </a:ext>
            </a:extLst>
          </p:cNvPr>
          <p:cNvPicPr>
            <a:picLocks noChangeAspect="1"/>
          </p:cNvPicPr>
          <p:nvPr userDrawn="1"/>
        </p:nvPicPr>
        <p:blipFill rotWithShape="1">
          <a:blip r:embed="rId2"/>
          <a:srcRect l="39368" t="19221" r="239"/>
          <a:stretch/>
        </p:blipFill>
        <p:spPr>
          <a:xfrm>
            <a:off x="7315200" y="3440297"/>
            <a:ext cx="4533900" cy="3417703"/>
          </a:xfrm>
          <a:prstGeom prst="rect">
            <a:avLst/>
          </a:prstGeom>
        </p:spPr>
      </p:pic>
      <p:sp>
        <p:nvSpPr>
          <p:cNvPr id="2" name="Title 1">
            <a:extLst>
              <a:ext uri="{FF2B5EF4-FFF2-40B4-BE49-F238E27FC236}">
                <a16:creationId xmlns:a16="http://schemas.microsoft.com/office/drawing/2014/main" id="{8792316C-C3B6-41DB-AA8F-1460CCF793F9}"/>
              </a:ext>
            </a:extLst>
          </p:cNvPr>
          <p:cNvSpPr>
            <a:spLocks noGrp="1"/>
          </p:cNvSpPr>
          <p:nvPr>
            <p:ph type="ctrTitle" hasCustomPrompt="1"/>
          </p:nvPr>
        </p:nvSpPr>
        <p:spPr>
          <a:xfrm>
            <a:off x="493486" y="1522413"/>
            <a:ext cx="11355614" cy="2570616"/>
          </a:xfrm>
        </p:spPr>
        <p:txBody>
          <a:bodyPr anchor="b"/>
          <a:lstStyle>
            <a:lvl1pPr algn="l">
              <a:defRPr sz="6000"/>
            </a:lvl1pPr>
          </a:lstStyle>
          <a:p>
            <a:r>
              <a:rPr lang="en-US"/>
              <a:t>Click to edit Master title style</a:t>
            </a:r>
            <a:br>
              <a:rPr lang="en-US"/>
            </a:br>
            <a:endParaRPr lang="en-US"/>
          </a:p>
        </p:txBody>
      </p:sp>
      <p:sp>
        <p:nvSpPr>
          <p:cNvPr id="3" name="Subtitle 2">
            <a:extLst>
              <a:ext uri="{FF2B5EF4-FFF2-40B4-BE49-F238E27FC236}">
                <a16:creationId xmlns:a16="http://schemas.microsoft.com/office/drawing/2014/main" id="{1A29834B-5666-4B77-B701-348D35C1EACF}"/>
              </a:ext>
            </a:extLst>
          </p:cNvPr>
          <p:cNvSpPr>
            <a:spLocks noGrp="1"/>
          </p:cNvSpPr>
          <p:nvPr>
            <p:ph type="subTitle" idx="1"/>
          </p:nvPr>
        </p:nvSpPr>
        <p:spPr>
          <a:xfrm>
            <a:off x="493486" y="4280581"/>
            <a:ext cx="7489371"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2836888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315AA-EAD5-46DB-AA1F-2552D8BAA3A7}"/>
              </a:ext>
            </a:extLst>
          </p:cNvPr>
          <p:cNvSpPr>
            <a:spLocks noGrp="1"/>
          </p:cNvSpPr>
          <p:nvPr>
            <p:ph type="title" hasCustomPrompt="1"/>
          </p:nvPr>
        </p:nvSpPr>
        <p:spPr>
          <a:xfrm>
            <a:off x="344715" y="845236"/>
            <a:ext cx="7913914" cy="801002"/>
          </a:xfrm>
        </p:spPr>
        <p:txBody>
          <a:bodyPr>
            <a:normAutofit/>
          </a:bodyPr>
          <a:lstStyle>
            <a:lvl1pPr>
              <a:defRPr sz="3600"/>
            </a:lvl1pPr>
          </a:lstStyle>
          <a:p>
            <a:r>
              <a:rPr lang="en-US"/>
              <a:t>Agenda</a:t>
            </a:r>
          </a:p>
        </p:txBody>
      </p:sp>
      <p:sp>
        <p:nvSpPr>
          <p:cNvPr id="3" name="Content Placeholder 2">
            <a:extLst>
              <a:ext uri="{FF2B5EF4-FFF2-40B4-BE49-F238E27FC236}">
                <a16:creationId xmlns:a16="http://schemas.microsoft.com/office/drawing/2014/main" id="{A3E15D47-AD1D-4233-8460-DE1BBC0E5F6C}"/>
              </a:ext>
            </a:extLst>
          </p:cNvPr>
          <p:cNvSpPr>
            <a:spLocks noGrp="1"/>
          </p:cNvSpPr>
          <p:nvPr>
            <p:ph idx="1"/>
          </p:nvPr>
        </p:nvSpPr>
        <p:spPr>
          <a:xfrm>
            <a:off x="344715" y="1825624"/>
            <a:ext cx="11469914" cy="4575175"/>
          </a:xfrm>
        </p:spPr>
        <p:txBody>
          <a:bodyPr/>
          <a:lstStyle>
            <a:lvl1pPr marL="228600" indent="-228600">
              <a:buFont typeface="Arial" panose="020B0604020202020204" pitchFamily="34" charset="0"/>
              <a:buChar char="•"/>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0DDEA1E-44CA-4911-A9DA-E825500ABD74}"/>
              </a:ext>
            </a:extLst>
          </p:cNvPr>
          <p:cNvPicPr>
            <a:picLocks noChangeAspect="1"/>
          </p:cNvPicPr>
          <p:nvPr userDrawn="1"/>
        </p:nvPicPr>
        <p:blipFill rotWithShape="1">
          <a:blip r:embed="rId2"/>
          <a:srcRect t="6276" b="25507"/>
          <a:stretch/>
        </p:blipFill>
        <p:spPr>
          <a:xfrm>
            <a:off x="9527094" y="6434728"/>
            <a:ext cx="1831869" cy="365126"/>
          </a:xfrm>
          <a:prstGeom prst="rect">
            <a:avLst/>
          </a:prstGeom>
        </p:spPr>
      </p:pic>
      <p:sp>
        <p:nvSpPr>
          <p:cNvPr id="10" name="Slide Number Placeholder 5">
            <a:extLst>
              <a:ext uri="{FF2B5EF4-FFF2-40B4-BE49-F238E27FC236}">
                <a16:creationId xmlns:a16="http://schemas.microsoft.com/office/drawing/2014/main" id="{C533E789-5345-43AF-A1BC-2E7D05A491FF}"/>
              </a:ext>
            </a:extLst>
          </p:cNvPr>
          <p:cNvSpPr>
            <a:spLocks noGrp="1"/>
          </p:cNvSpPr>
          <p:nvPr>
            <p:ph type="sldNum" sz="quarter" idx="4"/>
          </p:nvPr>
        </p:nvSpPr>
        <p:spPr>
          <a:xfrm>
            <a:off x="9105899" y="6485053"/>
            <a:ext cx="2743200" cy="300453"/>
          </a:xfrm>
          <a:prstGeom prst="rect">
            <a:avLst/>
          </a:prstGeom>
        </p:spPr>
        <p:txBody>
          <a:bodyPr vert="horz" lIns="91440" tIns="45720" rIns="91440" bIns="45720" rtlCol="0" anchor="ctr"/>
          <a:lstStyle>
            <a:lvl1pPr algn="r">
              <a:defRPr sz="1200">
                <a:solidFill>
                  <a:srgbClr val="004672"/>
                </a:solidFill>
                <a:latin typeface="Arial" panose="020B0604020202020204" pitchFamily="34" charset="0"/>
                <a:cs typeface="Arial" panose="020B0604020202020204" pitchFamily="34" charset="0"/>
              </a:defRPr>
            </a:lvl1pPr>
          </a:lstStyle>
          <a:p>
            <a:r>
              <a:rPr lang="en-US"/>
              <a:t> </a:t>
            </a:r>
            <a:fld id="{68A28845-3B16-4077-991E-86C9AF8D86EC}" type="slidenum">
              <a:rPr lang="en-US" smtClean="0"/>
              <a:pPr/>
              <a:t>‹#›</a:t>
            </a:fld>
            <a:endParaRPr lang="en-US"/>
          </a:p>
        </p:txBody>
      </p:sp>
    </p:spTree>
    <p:extLst>
      <p:ext uri="{BB962C8B-B14F-4D97-AF65-F5344CB8AC3E}">
        <p14:creationId xmlns:p14="http://schemas.microsoft.com/office/powerpoint/2010/main" val="289812242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19A7F-519F-45F2-9065-D3243F36B6AF}"/>
              </a:ext>
            </a:extLst>
          </p:cNvPr>
          <p:cNvSpPr>
            <a:spLocks noGrp="1"/>
          </p:cNvSpPr>
          <p:nvPr>
            <p:ph type="title"/>
          </p:nvPr>
        </p:nvSpPr>
        <p:spPr>
          <a:xfrm>
            <a:off x="304800" y="1172709"/>
            <a:ext cx="11544299"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593B83-CA14-4FDB-A08A-82DC54449B91}"/>
              </a:ext>
            </a:extLst>
          </p:cNvPr>
          <p:cNvSpPr>
            <a:spLocks noGrp="1"/>
          </p:cNvSpPr>
          <p:nvPr>
            <p:ph type="body" idx="1"/>
          </p:nvPr>
        </p:nvSpPr>
        <p:spPr>
          <a:xfrm>
            <a:off x="319314" y="4589463"/>
            <a:ext cx="11511642" cy="1500187"/>
          </a:xfrm>
        </p:spPr>
        <p:txBody>
          <a:bodyPr/>
          <a:lstStyle>
            <a:lvl1pPr marL="0" indent="0">
              <a:buNone/>
              <a:defRPr sz="2400">
                <a:solidFill>
                  <a:srgbClr val="00467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a:extLst>
              <a:ext uri="{FF2B5EF4-FFF2-40B4-BE49-F238E27FC236}">
                <a16:creationId xmlns:a16="http://schemas.microsoft.com/office/drawing/2014/main" id="{E0445E9B-C4A7-4469-B739-51E0E24CA8E0}"/>
              </a:ext>
            </a:extLst>
          </p:cNvPr>
          <p:cNvPicPr>
            <a:picLocks noChangeAspect="1"/>
          </p:cNvPicPr>
          <p:nvPr userDrawn="1"/>
        </p:nvPicPr>
        <p:blipFill rotWithShape="1">
          <a:blip r:embed="rId2"/>
          <a:srcRect t="6276" b="25507"/>
          <a:stretch/>
        </p:blipFill>
        <p:spPr>
          <a:xfrm>
            <a:off x="9527094" y="6434728"/>
            <a:ext cx="1831869" cy="365126"/>
          </a:xfrm>
          <a:prstGeom prst="rect">
            <a:avLst/>
          </a:prstGeom>
        </p:spPr>
      </p:pic>
      <p:sp>
        <p:nvSpPr>
          <p:cNvPr id="10" name="Slide Number Placeholder 5">
            <a:extLst>
              <a:ext uri="{FF2B5EF4-FFF2-40B4-BE49-F238E27FC236}">
                <a16:creationId xmlns:a16="http://schemas.microsoft.com/office/drawing/2014/main" id="{00634897-7A06-4C07-8187-032BBF052902}"/>
              </a:ext>
            </a:extLst>
          </p:cNvPr>
          <p:cNvSpPr>
            <a:spLocks noGrp="1"/>
          </p:cNvSpPr>
          <p:nvPr>
            <p:ph type="sldNum" sz="quarter" idx="4"/>
          </p:nvPr>
        </p:nvSpPr>
        <p:spPr>
          <a:xfrm>
            <a:off x="9105899" y="6485053"/>
            <a:ext cx="2743200" cy="300453"/>
          </a:xfrm>
          <a:prstGeom prst="rect">
            <a:avLst/>
          </a:prstGeom>
        </p:spPr>
        <p:txBody>
          <a:bodyPr vert="horz" lIns="91440" tIns="45720" rIns="91440" bIns="45720" rtlCol="0" anchor="ctr"/>
          <a:lstStyle>
            <a:lvl1pPr algn="r">
              <a:defRPr sz="1200">
                <a:solidFill>
                  <a:srgbClr val="004672"/>
                </a:solidFill>
                <a:latin typeface="Arial" panose="020B0604020202020204" pitchFamily="34" charset="0"/>
                <a:cs typeface="Arial" panose="020B0604020202020204" pitchFamily="34" charset="0"/>
              </a:defRPr>
            </a:lvl1pPr>
          </a:lstStyle>
          <a:p>
            <a:fld id="{68A28845-3B16-4077-991E-86C9AF8D86EC}" type="slidenum">
              <a:rPr lang="en-US" smtClean="0"/>
              <a:pPr/>
              <a:t>‹#›</a:t>
            </a:fld>
            <a:endParaRPr lang="en-US"/>
          </a:p>
        </p:txBody>
      </p:sp>
    </p:spTree>
    <p:extLst>
      <p:ext uri="{BB962C8B-B14F-4D97-AF65-F5344CB8AC3E}">
        <p14:creationId xmlns:p14="http://schemas.microsoft.com/office/powerpoint/2010/main" val="3283040572"/>
      </p:ext>
    </p:extLst>
  </p:cSld>
  <p:clrMapOvr>
    <a:masterClrMapping/>
  </p:clrMapOvr>
  <p:extLst>
    <p:ext uri="{DCECCB84-F9BA-43D5-87BE-67443E8EF086}">
      <p15:sldGuideLst xmlns:p15="http://schemas.microsoft.com/office/powerpoint/2012/main">
        <p15:guide id="1" pos="192" userDrawn="1">
          <p15:clr>
            <a:srgbClr val="FBAE40"/>
          </p15:clr>
        </p15:guide>
        <p15:guide id="2" pos="7464"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315AA-EAD5-46DB-AA1F-2552D8BAA3A7}"/>
              </a:ext>
            </a:extLst>
          </p:cNvPr>
          <p:cNvSpPr>
            <a:spLocks noGrp="1"/>
          </p:cNvSpPr>
          <p:nvPr>
            <p:ph type="title"/>
          </p:nvPr>
        </p:nvSpPr>
        <p:spPr>
          <a:xfrm>
            <a:off x="344714" y="845236"/>
            <a:ext cx="11504385" cy="565553"/>
          </a:xfrm>
        </p:spPr>
        <p:txBody>
          <a:bodyPr>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A3E15D47-AD1D-4233-8460-DE1BBC0E5F6C}"/>
              </a:ext>
            </a:extLst>
          </p:cNvPr>
          <p:cNvSpPr>
            <a:spLocks noGrp="1"/>
          </p:cNvSpPr>
          <p:nvPr>
            <p:ph idx="1"/>
          </p:nvPr>
        </p:nvSpPr>
        <p:spPr>
          <a:xfrm>
            <a:off x="344714" y="1537854"/>
            <a:ext cx="11504385" cy="4862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F56AC2CE-3F8F-4F5B-A317-9170A15028E6}"/>
              </a:ext>
            </a:extLst>
          </p:cNvPr>
          <p:cNvPicPr>
            <a:picLocks noChangeAspect="1"/>
          </p:cNvPicPr>
          <p:nvPr userDrawn="1"/>
        </p:nvPicPr>
        <p:blipFill rotWithShape="1">
          <a:blip r:embed="rId2"/>
          <a:srcRect t="6276" b="25507"/>
          <a:stretch/>
        </p:blipFill>
        <p:spPr>
          <a:xfrm>
            <a:off x="9527094" y="6434728"/>
            <a:ext cx="1831869" cy="365126"/>
          </a:xfrm>
          <a:prstGeom prst="rect">
            <a:avLst/>
          </a:prstGeom>
        </p:spPr>
      </p:pic>
      <p:sp>
        <p:nvSpPr>
          <p:cNvPr id="8" name="Slide Number Placeholder 5">
            <a:extLst>
              <a:ext uri="{FF2B5EF4-FFF2-40B4-BE49-F238E27FC236}">
                <a16:creationId xmlns:a16="http://schemas.microsoft.com/office/drawing/2014/main" id="{465DBE73-233E-4F76-A3CD-544B3B86F577}"/>
              </a:ext>
            </a:extLst>
          </p:cNvPr>
          <p:cNvSpPr>
            <a:spLocks noGrp="1"/>
          </p:cNvSpPr>
          <p:nvPr>
            <p:ph type="sldNum" sz="quarter" idx="4"/>
          </p:nvPr>
        </p:nvSpPr>
        <p:spPr>
          <a:xfrm>
            <a:off x="9105899" y="6485053"/>
            <a:ext cx="2743200" cy="300453"/>
          </a:xfrm>
          <a:prstGeom prst="rect">
            <a:avLst/>
          </a:prstGeom>
        </p:spPr>
        <p:txBody>
          <a:bodyPr vert="horz" lIns="91440" tIns="45720" rIns="91440" bIns="45720" rtlCol="0" anchor="ctr"/>
          <a:lstStyle>
            <a:lvl1pPr algn="r">
              <a:defRPr sz="1200">
                <a:solidFill>
                  <a:srgbClr val="004672"/>
                </a:solidFill>
                <a:latin typeface="Arial" panose="020B0604020202020204" pitchFamily="34" charset="0"/>
                <a:cs typeface="Arial" panose="020B0604020202020204" pitchFamily="34" charset="0"/>
              </a:defRPr>
            </a:lvl1pPr>
          </a:lstStyle>
          <a:p>
            <a:fld id="{68A28845-3B16-4077-991E-86C9AF8D86EC}" type="slidenum">
              <a:rPr lang="en-US" smtClean="0"/>
              <a:pPr/>
              <a:t>‹#›</a:t>
            </a:fld>
            <a:endParaRPr lang="en-US"/>
          </a:p>
        </p:txBody>
      </p:sp>
    </p:spTree>
    <p:extLst>
      <p:ext uri="{BB962C8B-B14F-4D97-AF65-F5344CB8AC3E}">
        <p14:creationId xmlns:p14="http://schemas.microsoft.com/office/powerpoint/2010/main" val="2847280011"/>
      </p:ext>
    </p:extLst>
  </p:cSld>
  <p:clrMapOvr>
    <a:masterClrMapping/>
  </p:clrMapOvr>
  <p:extLst>
    <p:ext uri="{DCECCB84-F9BA-43D5-87BE-67443E8EF086}">
      <p15:sldGuideLst xmlns:p15="http://schemas.microsoft.com/office/powerpoint/2012/main">
        <p15:guide id="1" pos="746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0E4045-6AF4-410B-B512-B495A9447016}"/>
              </a:ext>
            </a:extLst>
          </p:cNvPr>
          <p:cNvSpPr>
            <a:spLocks noGrp="1"/>
          </p:cNvSpPr>
          <p:nvPr>
            <p:ph sz="half" idx="1"/>
          </p:nvPr>
        </p:nvSpPr>
        <p:spPr>
          <a:xfrm>
            <a:off x="331573" y="1554480"/>
            <a:ext cx="5688227" cy="48463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E0FBA9-F4B8-40BE-8526-B9F8F6F2F7A0}"/>
              </a:ext>
            </a:extLst>
          </p:cNvPr>
          <p:cNvSpPr>
            <a:spLocks noGrp="1"/>
          </p:cNvSpPr>
          <p:nvPr>
            <p:ph sz="half" idx="2"/>
          </p:nvPr>
        </p:nvSpPr>
        <p:spPr>
          <a:xfrm>
            <a:off x="6172199" y="1554480"/>
            <a:ext cx="5676899" cy="48463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CDFF732-273C-46E4-8AB8-7C0E9E4ED754}"/>
              </a:ext>
            </a:extLst>
          </p:cNvPr>
          <p:cNvPicPr>
            <a:picLocks noChangeAspect="1"/>
          </p:cNvPicPr>
          <p:nvPr userDrawn="1"/>
        </p:nvPicPr>
        <p:blipFill rotWithShape="1">
          <a:blip r:embed="rId2"/>
          <a:srcRect t="6276" b="25507"/>
          <a:stretch/>
        </p:blipFill>
        <p:spPr>
          <a:xfrm>
            <a:off x="9527094" y="6434728"/>
            <a:ext cx="1831869" cy="365126"/>
          </a:xfrm>
          <a:prstGeom prst="rect">
            <a:avLst/>
          </a:prstGeom>
        </p:spPr>
      </p:pic>
      <p:sp>
        <p:nvSpPr>
          <p:cNvPr id="9" name="Slide Number Placeholder 5">
            <a:extLst>
              <a:ext uri="{FF2B5EF4-FFF2-40B4-BE49-F238E27FC236}">
                <a16:creationId xmlns:a16="http://schemas.microsoft.com/office/drawing/2014/main" id="{A4533F69-C455-40C1-8EEB-4AB7309CB33E}"/>
              </a:ext>
            </a:extLst>
          </p:cNvPr>
          <p:cNvSpPr>
            <a:spLocks noGrp="1"/>
          </p:cNvSpPr>
          <p:nvPr>
            <p:ph type="sldNum" sz="quarter" idx="4"/>
          </p:nvPr>
        </p:nvSpPr>
        <p:spPr>
          <a:xfrm>
            <a:off x="9105899" y="6485053"/>
            <a:ext cx="2743200" cy="300453"/>
          </a:xfrm>
          <a:prstGeom prst="rect">
            <a:avLst/>
          </a:prstGeom>
        </p:spPr>
        <p:txBody>
          <a:bodyPr vert="horz" lIns="91440" tIns="45720" rIns="91440" bIns="45720" rtlCol="0" anchor="ctr"/>
          <a:lstStyle>
            <a:lvl1pPr algn="r">
              <a:defRPr sz="1200">
                <a:solidFill>
                  <a:srgbClr val="004672"/>
                </a:solidFill>
                <a:latin typeface="Arial" panose="020B0604020202020204" pitchFamily="34" charset="0"/>
                <a:cs typeface="Arial" panose="020B0604020202020204" pitchFamily="34" charset="0"/>
              </a:defRPr>
            </a:lvl1pPr>
          </a:lstStyle>
          <a:p>
            <a:fld id="{68A28845-3B16-4077-991E-86C9AF8D86EC}" type="slidenum">
              <a:rPr lang="en-US" smtClean="0"/>
              <a:pPr/>
              <a:t>‹#›</a:t>
            </a:fld>
            <a:endParaRPr lang="en-US"/>
          </a:p>
        </p:txBody>
      </p:sp>
      <p:sp>
        <p:nvSpPr>
          <p:cNvPr id="10" name="Title 1">
            <a:extLst>
              <a:ext uri="{FF2B5EF4-FFF2-40B4-BE49-F238E27FC236}">
                <a16:creationId xmlns:a16="http://schemas.microsoft.com/office/drawing/2014/main" id="{EE9CD344-B51F-4F84-870E-4484BB5E413C}"/>
              </a:ext>
            </a:extLst>
          </p:cNvPr>
          <p:cNvSpPr>
            <a:spLocks noGrp="1"/>
          </p:cNvSpPr>
          <p:nvPr>
            <p:ph type="title"/>
          </p:nvPr>
        </p:nvSpPr>
        <p:spPr>
          <a:xfrm>
            <a:off x="344714" y="845236"/>
            <a:ext cx="11504385" cy="565553"/>
          </a:xfr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1017242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6000" y="4914000"/>
            <a:ext cx="11040000" cy="1008000"/>
          </a:xfrm>
          <a:prstGeom prst="rect">
            <a:avLst/>
          </a:prstGeom>
        </p:spPr>
        <p:txBody>
          <a:bodyPr anchor="ctr" anchorCtr="0"/>
          <a:lstStyle>
            <a:lvl1pPr>
              <a:defRPr baseline="0"/>
            </a:lvl1pPr>
          </a:lstStyle>
          <a:p>
            <a:r>
              <a:rPr lang="en-US"/>
              <a:t>Click to edit Master title style</a:t>
            </a:r>
            <a:endParaRPr lang="en-GB"/>
          </a:p>
        </p:txBody>
      </p:sp>
      <p:sp>
        <p:nvSpPr>
          <p:cNvPr id="3" name="Subtitle 2"/>
          <p:cNvSpPr>
            <a:spLocks noGrp="1"/>
          </p:cNvSpPr>
          <p:nvPr>
            <p:ph type="subTitle" idx="1"/>
          </p:nvPr>
        </p:nvSpPr>
        <p:spPr>
          <a:xfrm>
            <a:off x="576000" y="6102000"/>
            <a:ext cx="11040000" cy="540000"/>
          </a:xfrm>
        </p:spPr>
        <p:txBody>
          <a:bodyPr>
            <a:normAutofit/>
          </a:bodyPr>
          <a:lstStyle>
            <a:lvl1pPr marL="0" indent="0" algn="l">
              <a:spcBef>
                <a:spcPts val="0"/>
              </a:spcBef>
              <a:buNone/>
              <a:defRPr sz="1350" b="1" i="0" cap="all" baseline="0">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9" name="Picture Placeholder 8"/>
          <p:cNvSpPr>
            <a:spLocks noGrp="1"/>
          </p:cNvSpPr>
          <p:nvPr>
            <p:ph type="pic" sz="quarter" idx="10"/>
          </p:nvPr>
        </p:nvSpPr>
        <p:spPr>
          <a:xfrm>
            <a:off x="0" y="2088000"/>
            <a:ext cx="12192000" cy="2682000"/>
          </a:xfrm>
        </p:spPr>
        <p:txBody>
          <a:bodyPr/>
          <a:lstStyle/>
          <a:p>
            <a:r>
              <a:rPr lang="en-US"/>
              <a:t>Click icon to add picture</a:t>
            </a:r>
            <a:endParaRPr lang="en-GB"/>
          </a:p>
        </p:txBody>
      </p:sp>
    </p:spTree>
    <p:extLst>
      <p:ext uri="{BB962C8B-B14F-4D97-AF65-F5344CB8AC3E}">
        <p14:creationId xmlns:p14="http://schemas.microsoft.com/office/powerpoint/2010/main" val="30869680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57C6ED-66C3-47AB-8250-727AC2B0D92B}"/>
              </a:ext>
            </a:extLst>
          </p:cNvPr>
          <p:cNvSpPr>
            <a:spLocks noGrp="1"/>
          </p:cNvSpPr>
          <p:nvPr>
            <p:ph type="body" idx="1"/>
          </p:nvPr>
        </p:nvSpPr>
        <p:spPr>
          <a:xfrm>
            <a:off x="342900" y="1545976"/>
            <a:ext cx="56546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4C3D09-CF09-4CD2-9D52-C25921259BC7}"/>
              </a:ext>
            </a:extLst>
          </p:cNvPr>
          <p:cNvSpPr>
            <a:spLocks noGrp="1"/>
          </p:cNvSpPr>
          <p:nvPr>
            <p:ph sz="half" idx="2"/>
          </p:nvPr>
        </p:nvSpPr>
        <p:spPr>
          <a:xfrm>
            <a:off x="342900" y="2505075"/>
            <a:ext cx="5654675" cy="38957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8F2267-DF8A-4B79-A298-38226338F481}"/>
              </a:ext>
            </a:extLst>
          </p:cNvPr>
          <p:cNvSpPr>
            <a:spLocks noGrp="1"/>
          </p:cNvSpPr>
          <p:nvPr>
            <p:ph type="body" sz="quarter" idx="3"/>
          </p:nvPr>
        </p:nvSpPr>
        <p:spPr>
          <a:xfrm>
            <a:off x="6169024" y="1545976"/>
            <a:ext cx="5680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F95D7F-CF74-47BF-AAB6-8FBD5991BE72}"/>
              </a:ext>
            </a:extLst>
          </p:cNvPr>
          <p:cNvSpPr>
            <a:spLocks noGrp="1"/>
          </p:cNvSpPr>
          <p:nvPr>
            <p:ph sz="quarter" idx="4"/>
          </p:nvPr>
        </p:nvSpPr>
        <p:spPr>
          <a:xfrm>
            <a:off x="6172199" y="2505074"/>
            <a:ext cx="5654675" cy="39153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FC98D7C-AB62-420D-AF7F-B8B76BED73EB}"/>
              </a:ext>
            </a:extLst>
          </p:cNvPr>
          <p:cNvPicPr>
            <a:picLocks noChangeAspect="1"/>
          </p:cNvPicPr>
          <p:nvPr userDrawn="1"/>
        </p:nvPicPr>
        <p:blipFill rotWithShape="1">
          <a:blip r:embed="rId2"/>
          <a:srcRect t="6276" b="25507"/>
          <a:stretch/>
        </p:blipFill>
        <p:spPr>
          <a:xfrm>
            <a:off x="9527094" y="6434728"/>
            <a:ext cx="1831869" cy="365126"/>
          </a:xfrm>
          <a:prstGeom prst="rect">
            <a:avLst/>
          </a:prstGeom>
        </p:spPr>
      </p:pic>
      <p:sp>
        <p:nvSpPr>
          <p:cNvPr id="11" name="Slide Number Placeholder 5">
            <a:extLst>
              <a:ext uri="{FF2B5EF4-FFF2-40B4-BE49-F238E27FC236}">
                <a16:creationId xmlns:a16="http://schemas.microsoft.com/office/drawing/2014/main" id="{7A4EA184-7EDF-458F-98CE-16315B32544C}"/>
              </a:ext>
            </a:extLst>
          </p:cNvPr>
          <p:cNvSpPr>
            <a:spLocks noGrp="1"/>
          </p:cNvSpPr>
          <p:nvPr>
            <p:ph type="sldNum" sz="quarter" idx="10"/>
          </p:nvPr>
        </p:nvSpPr>
        <p:spPr>
          <a:xfrm>
            <a:off x="9105899" y="6485053"/>
            <a:ext cx="2743200" cy="300453"/>
          </a:xfrm>
          <a:prstGeom prst="rect">
            <a:avLst/>
          </a:prstGeom>
        </p:spPr>
        <p:txBody>
          <a:bodyPr vert="horz" lIns="91440" tIns="45720" rIns="91440" bIns="45720" rtlCol="0" anchor="ctr"/>
          <a:lstStyle>
            <a:lvl1pPr algn="r">
              <a:defRPr sz="1200">
                <a:solidFill>
                  <a:srgbClr val="004672"/>
                </a:solidFill>
                <a:latin typeface="Arial" panose="020B0604020202020204" pitchFamily="34" charset="0"/>
                <a:cs typeface="Arial" panose="020B0604020202020204" pitchFamily="34" charset="0"/>
              </a:defRPr>
            </a:lvl1pPr>
          </a:lstStyle>
          <a:p>
            <a:fld id="{68A28845-3B16-4077-991E-86C9AF8D86EC}" type="slidenum">
              <a:rPr lang="en-US" smtClean="0"/>
              <a:pPr/>
              <a:t>‹#›</a:t>
            </a:fld>
            <a:endParaRPr lang="en-US"/>
          </a:p>
        </p:txBody>
      </p:sp>
      <p:sp>
        <p:nvSpPr>
          <p:cNvPr id="12" name="Title 1">
            <a:extLst>
              <a:ext uri="{FF2B5EF4-FFF2-40B4-BE49-F238E27FC236}">
                <a16:creationId xmlns:a16="http://schemas.microsoft.com/office/drawing/2014/main" id="{26BB8C9F-8E02-420B-8F32-BABF41A9E082}"/>
              </a:ext>
            </a:extLst>
          </p:cNvPr>
          <p:cNvSpPr>
            <a:spLocks noGrp="1"/>
          </p:cNvSpPr>
          <p:nvPr>
            <p:ph type="title"/>
          </p:nvPr>
        </p:nvSpPr>
        <p:spPr>
          <a:xfrm>
            <a:off x="344714" y="845236"/>
            <a:ext cx="11482159" cy="565553"/>
          </a:xfr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1811960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12EAFE-8E5B-4573-8F10-364A85CAB12A}"/>
              </a:ext>
            </a:extLst>
          </p:cNvPr>
          <p:cNvPicPr>
            <a:picLocks noChangeAspect="1"/>
          </p:cNvPicPr>
          <p:nvPr userDrawn="1"/>
        </p:nvPicPr>
        <p:blipFill rotWithShape="1">
          <a:blip r:embed="rId2"/>
          <a:srcRect t="6276" b="25507"/>
          <a:stretch/>
        </p:blipFill>
        <p:spPr>
          <a:xfrm>
            <a:off x="9527094" y="6434728"/>
            <a:ext cx="1831869" cy="365126"/>
          </a:xfrm>
          <a:prstGeom prst="rect">
            <a:avLst/>
          </a:prstGeom>
        </p:spPr>
      </p:pic>
      <p:sp>
        <p:nvSpPr>
          <p:cNvPr id="7" name="Slide Number Placeholder 5">
            <a:extLst>
              <a:ext uri="{FF2B5EF4-FFF2-40B4-BE49-F238E27FC236}">
                <a16:creationId xmlns:a16="http://schemas.microsoft.com/office/drawing/2014/main" id="{3CE1B7B1-CBD8-4B9E-B700-6C232AE4AD33}"/>
              </a:ext>
            </a:extLst>
          </p:cNvPr>
          <p:cNvSpPr>
            <a:spLocks noGrp="1"/>
          </p:cNvSpPr>
          <p:nvPr>
            <p:ph type="sldNum" sz="quarter" idx="4"/>
          </p:nvPr>
        </p:nvSpPr>
        <p:spPr>
          <a:xfrm>
            <a:off x="9105899" y="6485053"/>
            <a:ext cx="2743200" cy="300453"/>
          </a:xfrm>
          <a:prstGeom prst="rect">
            <a:avLst/>
          </a:prstGeom>
        </p:spPr>
        <p:txBody>
          <a:bodyPr vert="horz" lIns="91440" tIns="45720" rIns="91440" bIns="45720" rtlCol="0" anchor="ctr"/>
          <a:lstStyle>
            <a:lvl1pPr algn="r">
              <a:defRPr sz="1200">
                <a:solidFill>
                  <a:srgbClr val="004672"/>
                </a:solidFill>
                <a:latin typeface="Arial" panose="020B0604020202020204" pitchFamily="34" charset="0"/>
                <a:cs typeface="Arial" panose="020B0604020202020204" pitchFamily="34" charset="0"/>
              </a:defRPr>
            </a:lvl1pPr>
          </a:lstStyle>
          <a:p>
            <a:fld id="{68A28845-3B16-4077-991E-86C9AF8D86EC}" type="slidenum">
              <a:rPr lang="en-US" smtClean="0"/>
              <a:pPr/>
              <a:t>‹#›</a:t>
            </a:fld>
            <a:endParaRPr lang="en-US"/>
          </a:p>
        </p:txBody>
      </p:sp>
      <p:sp>
        <p:nvSpPr>
          <p:cNvPr id="8" name="Title 1">
            <a:extLst>
              <a:ext uri="{FF2B5EF4-FFF2-40B4-BE49-F238E27FC236}">
                <a16:creationId xmlns:a16="http://schemas.microsoft.com/office/drawing/2014/main" id="{47B5FCE4-BE73-4CE4-AD77-D6FE533CD73F}"/>
              </a:ext>
            </a:extLst>
          </p:cNvPr>
          <p:cNvSpPr>
            <a:spLocks noGrp="1"/>
          </p:cNvSpPr>
          <p:nvPr>
            <p:ph type="title"/>
          </p:nvPr>
        </p:nvSpPr>
        <p:spPr>
          <a:xfrm>
            <a:off x="344714" y="845236"/>
            <a:ext cx="11504385" cy="565553"/>
          </a:xfr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10745840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86F13E-F9FB-477D-ABD2-544B6FA58BE1}"/>
              </a:ext>
            </a:extLst>
          </p:cNvPr>
          <p:cNvPicPr>
            <a:picLocks noChangeAspect="1"/>
          </p:cNvPicPr>
          <p:nvPr userDrawn="1"/>
        </p:nvPicPr>
        <p:blipFill rotWithShape="1">
          <a:blip r:embed="rId2"/>
          <a:srcRect t="6276" b="25507"/>
          <a:stretch/>
        </p:blipFill>
        <p:spPr>
          <a:xfrm>
            <a:off x="9527094" y="6434728"/>
            <a:ext cx="1831869" cy="365126"/>
          </a:xfrm>
          <a:prstGeom prst="rect">
            <a:avLst/>
          </a:prstGeom>
        </p:spPr>
      </p:pic>
      <p:sp>
        <p:nvSpPr>
          <p:cNvPr id="6" name="Slide Number Placeholder 5">
            <a:extLst>
              <a:ext uri="{FF2B5EF4-FFF2-40B4-BE49-F238E27FC236}">
                <a16:creationId xmlns:a16="http://schemas.microsoft.com/office/drawing/2014/main" id="{38119FCE-2C3C-40AB-A3BB-5B73D753ACE8}"/>
              </a:ext>
            </a:extLst>
          </p:cNvPr>
          <p:cNvSpPr>
            <a:spLocks noGrp="1"/>
          </p:cNvSpPr>
          <p:nvPr>
            <p:ph type="sldNum" sz="quarter" idx="4"/>
          </p:nvPr>
        </p:nvSpPr>
        <p:spPr>
          <a:xfrm>
            <a:off x="9105899" y="6485053"/>
            <a:ext cx="2743200" cy="300453"/>
          </a:xfrm>
          <a:prstGeom prst="rect">
            <a:avLst/>
          </a:prstGeom>
        </p:spPr>
        <p:txBody>
          <a:bodyPr vert="horz" lIns="91440" tIns="45720" rIns="91440" bIns="45720" rtlCol="0" anchor="ctr"/>
          <a:lstStyle>
            <a:lvl1pPr algn="r">
              <a:defRPr sz="1200">
                <a:solidFill>
                  <a:srgbClr val="004672"/>
                </a:solidFill>
                <a:latin typeface="Arial" panose="020B0604020202020204" pitchFamily="34" charset="0"/>
                <a:cs typeface="Arial" panose="020B0604020202020204" pitchFamily="34" charset="0"/>
              </a:defRPr>
            </a:lvl1pPr>
          </a:lstStyle>
          <a:p>
            <a:fld id="{68A28845-3B16-4077-991E-86C9AF8D86EC}" type="slidenum">
              <a:rPr lang="en-US" smtClean="0"/>
              <a:pPr/>
              <a:t>‹#›</a:t>
            </a:fld>
            <a:endParaRPr lang="en-US"/>
          </a:p>
        </p:txBody>
      </p:sp>
    </p:spTree>
    <p:extLst>
      <p:ext uri="{BB962C8B-B14F-4D97-AF65-F5344CB8AC3E}">
        <p14:creationId xmlns:p14="http://schemas.microsoft.com/office/powerpoint/2010/main" val="20569217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C176AB-FD71-4FE4-B68D-004E62E23A47}"/>
              </a:ext>
            </a:extLst>
          </p:cNvPr>
          <p:cNvSpPr>
            <a:spLocks noGrp="1"/>
          </p:cNvSpPr>
          <p:nvPr>
            <p:ph idx="1"/>
          </p:nvPr>
        </p:nvSpPr>
        <p:spPr>
          <a:xfrm>
            <a:off x="4911634" y="838200"/>
            <a:ext cx="6937466" cy="55181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18DE50-66B6-4283-8067-B287BCD39448}"/>
              </a:ext>
            </a:extLst>
          </p:cNvPr>
          <p:cNvSpPr>
            <a:spLocks noGrp="1"/>
          </p:cNvSpPr>
          <p:nvPr>
            <p:ph type="body" sz="half" idx="2"/>
          </p:nvPr>
        </p:nvSpPr>
        <p:spPr>
          <a:xfrm>
            <a:off x="304800" y="2057400"/>
            <a:ext cx="4467225" cy="42989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a:extLst>
              <a:ext uri="{FF2B5EF4-FFF2-40B4-BE49-F238E27FC236}">
                <a16:creationId xmlns:a16="http://schemas.microsoft.com/office/drawing/2014/main" id="{A0EC6971-C113-4CA9-B72D-B8D33AB85778}"/>
              </a:ext>
            </a:extLst>
          </p:cNvPr>
          <p:cNvSpPr>
            <a:spLocks noGrp="1"/>
          </p:cNvSpPr>
          <p:nvPr>
            <p:ph type="title"/>
          </p:nvPr>
        </p:nvSpPr>
        <p:spPr>
          <a:xfrm>
            <a:off x="304800" y="838200"/>
            <a:ext cx="4467225" cy="1082040"/>
          </a:xfrm>
        </p:spPr>
        <p:txBody>
          <a:bodyPr>
            <a:normAutofit/>
          </a:bodyPr>
          <a:lstStyle>
            <a:lvl1pPr>
              <a:defRPr sz="3600"/>
            </a:lvl1pPr>
          </a:lstStyle>
          <a:p>
            <a:r>
              <a:rPr lang="en-US"/>
              <a:t>Click to edit Master title style</a:t>
            </a:r>
          </a:p>
        </p:txBody>
      </p:sp>
      <p:pic>
        <p:nvPicPr>
          <p:cNvPr id="9" name="Picture 8">
            <a:extLst>
              <a:ext uri="{FF2B5EF4-FFF2-40B4-BE49-F238E27FC236}">
                <a16:creationId xmlns:a16="http://schemas.microsoft.com/office/drawing/2014/main" id="{FB0F7054-0C08-4294-95FA-68202611020A}"/>
              </a:ext>
            </a:extLst>
          </p:cNvPr>
          <p:cNvPicPr>
            <a:picLocks noChangeAspect="1"/>
          </p:cNvPicPr>
          <p:nvPr userDrawn="1"/>
        </p:nvPicPr>
        <p:blipFill rotWithShape="1">
          <a:blip r:embed="rId2"/>
          <a:srcRect t="6276" b="25507"/>
          <a:stretch/>
        </p:blipFill>
        <p:spPr>
          <a:xfrm>
            <a:off x="9527094" y="6434728"/>
            <a:ext cx="1831869" cy="365126"/>
          </a:xfrm>
          <a:prstGeom prst="rect">
            <a:avLst/>
          </a:prstGeom>
        </p:spPr>
      </p:pic>
      <p:sp>
        <p:nvSpPr>
          <p:cNvPr id="10" name="Slide Number Placeholder 5">
            <a:extLst>
              <a:ext uri="{FF2B5EF4-FFF2-40B4-BE49-F238E27FC236}">
                <a16:creationId xmlns:a16="http://schemas.microsoft.com/office/drawing/2014/main" id="{0B4650EE-FE77-47D2-B744-A774A0C7B893}"/>
              </a:ext>
            </a:extLst>
          </p:cNvPr>
          <p:cNvSpPr>
            <a:spLocks noGrp="1"/>
          </p:cNvSpPr>
          <p:nvPr>
            <p:ph type="sldNum" sz="quarter" idx="4"/>
          </p:nvPr>
        </p:nvSpPr>
        <p:spPr>
          <a:xfrm>
            <a:off x="9105899" y="6485053"/>
            <a:ext cx="2743200" cy="300453"/>
          </a:xfrm>
          <a:prstGeom prst="rect">
            <a:avLst/>
          </a:prstGeom>
        </p:spPr>
        <p:txBody>
          <a:bodyPr vert="horz" lIns="91440" tIns="45720" rIns="91440" bIns="45720" rtlCol="0" anchor="ctr"/>
          <a:lstStyle>
            <a:lvl1pPr algn="r">
              <a:defRPr sz="1200">
                <a:solidFill>
                  <a:srgbClr val="004672"/>
                </a:solidFill>
                <a:latin typeface="Arial" panose="020B0604020202020204" pitchFamily="34" charset="0"/>
                <a:cs typeface="Arial" panose="020B0604020202020204" pitchFamily="34" charset="0"/>
              </a:defRPr>
            </a:lvl1pPr>
          </a:lstStyle>
          <a:p>
            <a:fld id="{68A28845-3B16-4077-991E-86C9AF8D86EC}" type="slidenum">
              <a:rPr lang="en-US" smtClean="0"/>
              <a:pPr/>
              <a:t>‹#›</a:t>
            </a:fld>
            <a:endParaRPr lang="en-US"/>
          </a:p>
        </p:txBody>
      </p:sp>
    </p:spTree>
    <p:extLst>
      <p:ext uri="{BB962C8B-B14F-4D97-AF65-F5344CB8AC3E}">
        <p14:creationId xmlns:p14="http://schemas.microsoft.com/office/powerpoint/2010/main" val="35670635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AC50535-6BD4-4DA1-9E90-54DE09CA3F96}"/>
              </a:ext>
            </a:extLst>
          </p:cNvPr>
          <p:cNvSpPr>
            <a:spLocks noGrp="1"/>
          </p:cNvSpPr>
          <p:nvPr>
            <p:ph type="pic" idx="1"/>
          </p:nvPr>
        </p:nvSpPr>
        <p:spPr>
          <a:xfrm>
            <a:off x="4885509" y="838200"/>
            <a:ext cx="6963591" cy="55181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8" name="Picture 7">
            <a:extLst>
              <a:ext uri="{FF2B5EF4-FFF2-40B4-BE49-F238E27FC236}">
                <a16:creationId xmlns:a16="http://schemas.microsoft.com/office/drawing/2014/main" id="{FECE78E0-36C0-4EB1-9CE7-D196289D69EA}"/>
              </a:ext>
            </a:extLst>
          </p:cNvPr>
          <p:cNvPicPr>
            <a:picLocks noChangeAspect="1"/>
          </p:cNvPicPr>
          <p:nvPr userDrawn="1"/>
        </p:nvPicPr>
        <p:blipFill rotWithShape="1">
          <a:blip r:embed="rId2"/>
          <a:srcRect t="6276" b="25507"/>
          <a:stretch/>
        </p:blipFill>
        <p:spPr>
          <a:xfrm>
            <a:off x="9527094" y="6434728"/>
            <a:ext cx="1831869" cy="365126"/>
          </a:xfrm>
          <a:prstGeom prst="rect">
            <a:avLst/>
          </a:prstGeom>
        </p:spPr>
      </p:pic>
      <p:sp>
        <p:nvSpPr>
          <p:cNvPr id="9" name="Slide Number Placeholder 5">
            <a:extLst>
              <a:ext uri="{FF2B5EF4-FFF2-40B4-BE49-F238E27FC236}">
                <a16:creationId xmlns:a16="http://schemas.microsoft.com/office/drawing/2014/main" id="{219C3773-074C-4466-B1C2-36E7F6E38C2C}"/>
              </a:ext>
            </a:extLst>
          </p:cNvPr>
          <p:cNvSpPr>
            <a:spLocks noGrp="1"/>
          </p:cNvSpPr>
          <p:nvPr>
            <p:ph type="sldNum" sz="quarter" idx="4"/>
          </p:nvPr>
        </p:nvSpPr>
        <p:spPr>
          <a:xfrm>
            <a:off x="9105899" y="6485053"/>
            <a:ext cx="2743200" cy="300453"/>
          </a:xfrm>
          <a:prstGeom prst="rect">
            <a:avLst/>
          </a:prstGeom>
        </p:spPr>
        <p:txBody>
          <a:bodyPr vert="horz" lIns="91440" tIns="45720" rIns="91440" bIns="45720" rtlCol="0" anchor="ctr"/>
          <a:lstStyle>
            <a:lvl1pPr algn="r">
              <a:defRPr sz="1200">
                <a:solidFill>
                  <a:srgbClr val="004672"/>
                </a:solidFill>
                <a:latin typeface="Arial" panose="020B0604020202020204" pitchFamily="34" charset="0"/>
                <a:cs typeface="Arial" panose="020B0604020202020204" pitchFamily="34" charset="0"/>
              </a:defRPr>
            </a:lvl1pPr>
          </a:lstStyle>
          <a:p>
            <a:fld id="{68A28845-3B16-4077-991E-86C9AF8D86EC}" type="slidenum">
              <a:rPr lang="en-US" smtClean="0"/>
              <a:pPr/>
              <a:t>‹#›</a:t>
            </a:fld>
            <a:endParaRPr lang="en-US"/>
          </a:p>
        </p:txBody>
      </p:sp>
      <p:sp>
        <p:nvSpPr>
          <p:cNvPr id="10" name="Text Placeholder 3">
            <a:extLst>
              <a:ext uri="{FF2B5EF4-FFF2-40B4-BE49-F238E27FC236}">
                <a16:creationId xmlns:a16="http://schemas.microsoft.com/office/drawing/2014/main" id="{4ED2DE44-9EEE-4D71-ABF5-945EF1C28CC4}"/>
              </a:ext>
            </a:extLst>
          </p:cNvPr>
          <p:cNvSpPr>
            <a:spLocks noGrp="1"/>
          </p:cNvSpPr>
          <p:nvPr>
            <p:ph type="body" sz="half" idx="2"/>
          </p:nvPr>
        </p:nvSpPr>
        <p:spPr>
          <a:xfrm>
            <a:off x="304800" y="2057400"/>
            <a:ext cx="4467225" cy="42989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itle 1">
            <a:extLst>
              <a:ext uri="{FF2B5EF4-FFF2-40B4-BE49-F238E27FC236}">
                <a16:creationId xmlns:a16="http://schemas.microsoft.com/office/drawing/2014/main" id="{83530E70-AD2C-4389-96BE-75428C1C07DB}"/>
              </a:ext>
            </a:extLst>
          </p:cNvPr>
          <p:cNvSpPr>
            <a:spLocks noGrp="1"/>
          </p:cNvSpPr>
          <p:nvPr>
            <p:ph type="title"/>
          </p:nvPr>
        </p:nvSpPr>
        <p:spPr>
          <a:xfrm>
            <a:off x="304800" y="838200"/>
            <a:ext cx="4467225" cy="1082040"/>
          </a:xfr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22488381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30AF07BB-A658-49EC-8E84-CC3B7A0BFB67}"/>
              </a:ext>
            </a:extLst>
          </p:cNvPr>
          <p:cNvSpPr>
            <a:spLocks noGrp="1"/>
          </p:cNvSpPr>
          <p:nvPr>
            <p:ph type="body" orient="vert" idx="1"/>
          </p:nvPr>
        </p:nvSpPr>
        <p:spPr>
          <a:xfrm>
            <a:off x="331575" y="1567543"/>
            <a:ext cx="11528850" cy="47888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B5472E3B-20D6-4B07-A270-91A8ED9E4508}"/>
              </a:ext>
            </a:extLst>
          </p:cNvPr>
          <p:cNvSpPr>
            <a:spLocks noGrp="1"/>
          </p:cNvSpPr>
          <p:nvPr>
            <p:ph type="title"/>
          </p:nvPr>
        </p:nvSpPr>
        <p:spPr>
          <a:xfrm>
            <a:off x="344714" y="845236"/>
            <a:ext cx="11504385" cy="565553"/>
          </a:xfrm>
        </p:spPr>
        <p:txBody>
          <a:bodyPr>
            <a:normAutofit/>
          </a:bodyPr>
          <a:lstStyle>
            <a:lvl1pPr>
              <a:defRPr sz="3600"/>
            </a:lvl1pPr>
          </a:lstStyle>
          <a:p>
            <a:r>
              <a:rPr lang="en-US"/>
              <a:t>Click to edit Master title style</a:t>
            </a:r>
          </a:p>
        </p:txBody>
      </p:sp>
      <p:pic>
        <p:nvPicPr>
          <p:cNvPr id="8" name="Picture 7">
            <a:extLst>
              <a:ext uri="{FF2B5EF4-FFF2-40B4-BE49-F238E27FC236}">
                <a16:creationId xmlns:a16="http://schemas.microsoft.com/office/drawing/2014/main" id="{09A065B8-12D7-4614-B8E5-7ADC6352A69D}"/>
              </a:ext>
            </a:extLst>
          </p:cNvPr>
          <p:cNvPicPr>
            <a:picLocks noChangeAspect="1"/>
          </p:cNvPicPr>
          <p:nvPr userDrawn="1"/>
        </p:nvPicPr>
        <p:blipFill rotWithShape="1">
          <a:blip r:embed="rId2"/>
          <a:srcRect t="6276" b="25507"/>
          <a:stretch/>
        </p:blipFill>
        <p:spPr>
          <a:xfrm>
            <a:off x="9527094" y="6434728"/>
            <a:ext cx="1831869" cy="365126"/>
          </a:xfrm>
          <a:prstGeom prst="rect">
            <a:avLst/>
          </a:prstGeom>
        </p:spPr>
      </p:pic>
      <p:sp>
        <p:nvSpPr>
          <p:cNvPr id="9" name="Slide Number Placeholder 5">
            <a:extLst>
              <a:ext uri="{FF2B5EF4-FFF2-40B4-BE49-F238E27FC236}">
                <a16:creationId xmlns:a16="http://schemas.microsoft.com/office/drawing/2014/main" id="{DA2A0207-B71E-45FD-8677-4F2AB5CA34D5}"/>
              </a:ext>
            </a:extLst>
          </p:cNvPr>
          <p:cNvSpPr>
            <a:spLocks noGrp="1"/>
          </p:cNvSpPr>
          <p:nvPr>
            <p:ph type="sldNum" sz="quarter" idx="4"/>
          </p:nvPr>
        </p:nvSpPr>
        <p:spPr>
          <a:xfrm>
            <a:off x="9105899" y="6485053"/>
            <a:ext cx="2743200" cy="300453"/>
          </a:xfrm>
          <a:prstGeom prst="rect">
            <a:avLst/>
          </a:prstGeom>
        </p:spPr>
        <p:txBody>
          <a:bodyPr vert="horz" lIns="91440" tIns="45720" rIns="91440" bIns="45720" rtlCol="0" anchor="ctr"/>
          <a:lstStyle>
            <a:lvl1pPr algn="r">
              <a:defRPr sz="1200">
                <a:solidFill>
                  <a:srgbClr val="004672"/>
                </a:solidFill>
                <a:latin typeface="Arial" panose="020B0604020202020204" pitchFamily="34" charset="0"/>
                <a:cs typeface="Arial" panose="020B0604020202020204" pitchFamily="34" charset="0"/>
              </a:defRPr>
            </a:lvl1pPr>
          </a:lstStyle>
          <a:p>
            <a:fld id="{68A28845-3B16-4077-991E-86C9AF8D86EC}" type="slidenum">
              <a:rPr lang="en-US" smtClean="0"/>
              <a:pPr/>
              <a:t>‹#›</a:t>
            </a:fld>
            <a:endParaRPr lang="en-US"/>
          </a:p>
        </p:txBody>
      </p:sp>
    </p:spTree>
    <p:extLst>
      <p:ext uri="{BB962C8B-B14F-4D97-AF65-F5344CB8AC3E}">
        <p14:creationId xmlns:p14="http://schemas.microsoft.com/office/powerpoint/2010/main" val="10210595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31414E-E428-4B71-B1BF-E70637BFE4CD}"/>
              </a:ext>
            </a:extLst>
          </p:cNvPr>
          <p:cNvSpPr>
            <a:spLocks noGrp="1"/>
          </p:cNvSpPr>
          <p:nvPr>
            <p:ph type="title" orient="vert"/>
          </p:nvPr>
        </p:nvSpPr>
        <p:spPr>
          <a:xfrm>
            <a:off x="10711543" y="822806"/>
            <a:ext cx="1137556" cy="5577994"/>
          </a:xfrm>
        </p:spPr>
        <p:txBody>
          <a:bodyPr vert="eaVert">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178AE6A4-E53C-49C5-A8D7-038B2CA64EFE}"/>
              </a:ext>
            </a:extLst>
          </p:cNvPr>
          <p:cNvSpPr>
            <a:spLocks noGrp="1"/>
          </p:cNvSpPr>
          <p:nvPr>
            <p:ph type="body" orient="vert" idx="1"/>
          </p:nvPr>
        </p:nvSpPr>
        <p:spPr>
          <a:xfrm>
            <a:off x="304800" y="837565"/>
            <a:ext cx="10276114" cy="556323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D8D23BB8-921E-4BDD-A920-3AE350F3464A}"/>
              </a:ext>
            </a:extLst>
          </p:cNvPr>
          <p:cNvPicPr>
            <a:picLocks noChangeAspect="1"/>
          </p:cNvPicPr>
          <p:nvPr userDrawn="1"/>
        </p:nvPicPr>
        <p:blipFill rotWithShape="1">
          <a:blip r:embed="rId2"/>
          <a:srcRect t="6276" b="25507"/>
          <a:stretch/>
        </p:blipFill>
        <p:spPr>
          <a:xfrm>
            <a:off x="9527094" y="6434728"/>
            <a:ext cx="1831869" cy="365126"/>
          </a:xfrm>
          <a:prstGeom prst="rect">
            <a:avLst/>
          </a:prstGeom>
        </p:spPr>
      </p:pic>
      <p:sp>
        <p:nvSpPr>
          <p:cNvPr id="8" name="Slide Number Placeholder 5">
            <a:extLst>
              <a:ext uri="{FF2B5EF4-FFF2-40B4-BE49-F238E27FC236}">
                <a16:creationId xmlns:a16="http://schemas.microsoft.com/office/drawing/2014/main" id="{A45A13EB-E24E-4019-98D2-E9C07C643CED}"/>
              </a:ext>
            </a:extLst>
          </p:cNvPr>
          <p:cNvSpPr>
            <a:spLocks noGrp="1"/>
          </p:cNvSpPr>
          <p:nvPr>
            <p:ph type="sldNum" sz="quarter" idx="4"/>
          </p:nvPr>
        </p:nvSpPr>
        <p:spPr>
          <a:xfrm>
            <a:off x="9105899" y="6485053"/>
            <a:ext cx="2743200" cy="300453"/>
          </a:xfrm>
          <a:prstGeom prst="rect">
            <a:avLst/>
          </a:prstGeom>
        </p:spPr>
        <p:txBody>
          <a:bodyPr vert="horz" lIns="91440" tIns="45720" rIns="91440" bIns="45720" rtlCol="0" anchor="ctr"/>
          <a:lstStyle>
            <a:lvl1pPr algn="r">
              <a:defRPr sz="1200">
                <a:solidFill>
                  <a:srgbClr val="004672"/>
                </a:solidFill>
                <a:latin typeface="Arial" panose="020B0604020202020204" pitchFamily="34" charset="0"/>
                <a:cs typeface="Arial" panose="020B0604020202020204" pitchFamily="34" charset="0"/>
              </a:defRPr>
            </a:lvl1pPr>
          </a:lstStyle>
          <a:p>
            <a:fld id="{68A28845-3B16-4077-991E-86C9AF8D86EC}" type="slidenum">
              <a:rPr lang="en-US" smtClean="0"/>
              <a:pPr/>
              <a:t>‹#›</a:t>
            </a:fld>
            <a:endParaRPr lang="en-US"/>
          </a:p>
        </p:txBody>
      </p:sp>
    </p:spTree>
    <p:extLst>
      <p:ext uri="{BB962C8B-B14F-4D97-AF65-F5344CB8AC3E}">
        <p14:creationId xmlns:p14="http://schemas.microsoft.com/office/powerpoint/2010/main" val="37429830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693FCC-363C-4F24-BAE8-32E8D3E09D14}"/>
              </a:ext>
            </a:extLst>
          </p:cNvPr>
          <p:cNvPicPr>
            <a:picLocks noChangeAspect="1"/>
          </p:cNvPicPr>
          <p:nvPr userDrawn="1"/>
        </p:nvPicPr>
        <p:blipFill rotWithShape="1">
          <a:blip r:embed="rId2"/>
          <a:srcRect l="99" t="72719" r="76817" b="2217"/>
          <a:stretch/>
        </p:blipFill>
        <p:spPr>
          <a:xfrm>
            <a:off x="304800" y="5723414"/>
            <a:ext cx="1733006" cy="1060446"/>
          </a:xfrm>
          <a:prstGeom prst="rect">
            <a:avLst/>
          </a:prstGeom>
        </p:spPr>
      </p:pic>
      <p:pic>
        <p:nvPicPr>
          <p:cNvPr id="7" name="Picture 6">
            <a:extLst>
              <a:ext uri="{FF2B5EF4-FFF2-40B4-BE49-F238E27FC236}">
                <a16:creationId xmlns:a16="http://schemas.microsoft.com/office/drawing/2014/main" id="{5796785A-B3F9-4F2D-8D84-23C995A9B9E1}"/>
              </a:ext>
            </a:extLst>
          </p:cNvPr>
          <p:cNvPicPr>
            <a:picLocks noChangeAspect="1"/>
          </p:cNvPicPr>
          <p:nvPr userDrawn="1"/>
        </p:nvPicPr>
        <p:blipFill rotWithShape="1">
          <a:blip r:embed="rId2"/>
          <a:srcRect l="39368" t="19221" r="239"/>
          <a:stretch/>
        </p:blipFill>
        <p:spPr>
          <a:xfrm>
            <a:off x="7315200" y="3440297"/>
            <a:ext cx="4533900" cy="3417703"/>
          </a:xfrm>
          <a:prstGeom prst="rect">
            <a:avLst/>
          </a:prstGeom>
        </p:spPr>
      </p:pic>
      <p:sp>
        <p:nvSpPr>
          <p:cNvPr id="2" name="Title 1">
            <a:extLst>
              <a:ext uri="{FF2B5EF4-FFF2-40B4-BE49-F238E27FC236}">
                <a16:creationId xmlns:a16="http://schemas.microsoft.com/office/drawing/2014/main" id="{8792316C-C3B6-41DB-AA8F-1460CCF793F9}"/>
              </a:ext>
            </a:extLst>
          </p:cNvPr>
          <p:cNvSpPr>
            <a:spLocks noGrp="1"/>
          </p:cNvSpPr>
          <p:nvPr>
            <p:ph type="ctrTitle" hasCustomPrompt="1"/>
          </p:nvPr>
        </p:nvSpPr>
        <p:spPr>
          <a:xfrm>
            <a:off x="493486" y="1289823"/>
            <a:ext cx="11355614" cy="2570616"/>
          </a:xfrm>
        </p:spPr>
        <p:txBody>
          <a:bodyPr anchor="b"/>
          <a:lstStyle>
            <a:lvl1pPr algn="l">
              <a:defRPr sz="6000"/>
            </a:lvl1pPr>
          </a:lstStyle>
          <a:p>
            <a:r>
              <a:rPr lang="en-US"/>
              <a:t>Click to edit Master title style</a:t>
            </a:r>
            <a:br>
              <a:rPr lang="en-US"/>
            </a:br>
            <a:endParaRPr lang="en-US"/>
          </a:p>
        </p:txBody>
      </p:sp>
      <p:sp>
        <p:nvSpPr>
          <p:cNvPr id="3" name="Subtitle 2">
            <a:extLst>
              <a:ext uri="{FF2B5EF4-FFF2-40B4-BE49-F238E27FC236}">
                <a16:creationId xmlns:a16="http://schemas.microsoft.com/office/drawing/2014/main" id="{1A29834B-5666-4B77-B701-348D35C1EACF}"/>
              </a:ext>
            </a:extLst>
          </p:cNvPr>
          <p:cNvSpPr>
            <a:spLocks noGrp="1"/>
          </p:cNvSpPr>
          <p:nvPr>
            <p:ph type="subTitle" idx="1"/>
          </p:nvPr>
        </p:nvSpPr>
        <p:spPr>
          <a:xfrm>
            <a:off x="493486" y="4280581"/>
            <a:ext cx="7489371"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82444254"/>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lvl1pPr>
              <a:defRPr/>
            </a:lvl1pPr>
          </a:lstStyle>
          <a:p>
            <a:pPr>
              <a:defRPr/>
            </a:pPr>
            <a:fld id="{3DD960BB-F093-451F-960E-222AE5B487A0}" type="datetime1">
              <a:rPr lang="it-IT" smtClean="0"/>
              <a:t>19/11/2025</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470B5C6D-7C0A-40A2-93E5-45B7AD5C39FE}" type="slidenum">
              <a:rPr lang="it-IT"/>
              <a:pPr>
                <a:defRPr/>
              </a:pPr>
              <a:t>‹#›</a:t>
            </a:fld>
            <a:endParaRPr lang="it-IT"/>
          </a:p>
        </p:txBody>
      </p:sp>
      <p:sp>
        <p:nvSpPr>
          <p:cNvPr id="8" name="Title 1"/>
          <p:cNvSpPr>
            <a:spLocks noGrp="1"/>
          </p:cNvSpPr>
          <p:nvPr>
            <p:ph type="title" hasCustomPrompt="1"/>
          </p:nvPr>
        </p:nvSpPr>
        <p:spPr>
          <a:xfrm>
            <a:off x="609600" y="260648"/>
            <a:ext cx="10959008" cy="1080120"/>
          </a:xfrm>
        </p:spPr>
        <p:txBody>
          <a:bodyPr/>
          <a:lstStyle>
            <a:lvl1pPr>
              <a:defRPr b="1">
                <a:solidFill>
                  <a:schemeClr val="accent6">
                    <a:lumMod val="75000"/>
                  </a:schemeClr>
                </a:solidFill>
                <a:latin typeface="+mj-lt"/>
              </a:defRPr>
            </a:lvl1pPr>
          </a:lstStyle>
          <a:p>
            <a:r>
              <a:rPr lang="en-US"/>
              <a:t>Click to edit </a:t>
            </a:r>
            <a:br>
              <a:rPr lang="en-US"/>
            </a:br>
            <a:r>
              <a:rPr lang="en-US"/>
              <a:t>Master title style</a:t>
            </a:r>
            <a:endParaRPr lang="it-IT"/>
          </a:p>
        </p:txBody>
      </p:sp>
    </p:spTree>
    <p:extLst>
      <p:ext uri="{BB962C8B-B14F-4D97-AF65-F5344CB8AC3E}">
        <p14:creationId xmlns:p14="http://schemas.microsoft.com/office/powerpoint/2010/main" val="3232030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lvl1pPr>
              <a:defRPr/>
            </a:lvl1pPr>
          </a:lstStyle>
          <a:p>
            <a:pPr>
              <a:defRPr/>
            </a:pPr>
            <a:fld id="{3DD960BB-F093-451F-960E-222AE5B487A0}" type="datetime1">
              <a:rPr lang="it-IT" smtClean="0"/>
              <a:t>19/11/2025</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470B5C6D-7C0A-40A2-93E5-45B7AD5C39FE}" type="slidenum">
              <a:rPr lang="it-IT"/>
              <a:pPr>
                <a:defRPr/>
              </a:pPr>
              <a:t>‹#›</a:t>
            </a:fld>
            <a:endParaRPr lang="it-IT"/>
          </a:p>
        </p:txBody>
      </p:sp>
      <p:sp>
        <p:nvSpPr>
          <p:cNvPr id="8" name="Title 1"/>
          <p:cNvSpPr>
            <a:spLocks noGrp="1"/>
          </p:cNvSpPr>
          <p:nvPr>
            <p:ph type="title" hasCustomPrompt="1"/>
          </p:nvPr>
        </p:nvSpPr>
        <p:spPr>
          <a:xfrm>
            <a:off x="609600" y="260648"/>
            <a:ext cx="10959008" cy="1080120"/>
          </a:xfrm>
        </p:spPr>
        <p:txBody>
          <a:bodyPr/>
          <a:lstStyle>
            <a:lvl1pPr>
              <a:defRPr b="1">
                <a:solidFill>
                  <a:schemeClr val="accent6">
                    <a:lumMod val="75000"/>
                  </a:schemeClr>
                </a:solidFill>
                <a:latin typeface="+mj-lt"/>
              </a:defRPr>
            </a:lvl1pPr>
          </a:lstStyle>
          <a:p>
            <a:r>
              <a:rPr lang="en-US"/>
              <a:t>Click to edit </a:t>
            </a:r>
            <a:br>
              <a:rPr lang="en-US"/>
            </a:br>
            <a:r>
              <a:rPr lang="en-US"/>
              <a:t>Master title style</a:t>
            </a:r>
            <a:endParaRPr lang="it-IT"/>
          </a:p>
        </p:txBody>
      </p:sp>
    </p:spTree>
    <p:extLst>
      <p:ext uri="{BB962C8B-B14F-4D97-AF65-F5344CB8AC3E}">
        <p14:creationId xmlns:p14="http://schemas.microsoft.com/office/powerpoint/2010/main" val="890896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6D57529B-7225-4D32-A2B4-2089C3E4D1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276" b="25507"/>
          <a:stretch>
            <a:fillRect/>
          </a:stretch>
        </p:blipFill>
        <p:spPr bwMode="auto">
          <a:xfrm>
            <a:off x="9526588" y="6434138"/>
            <a:ext cx="18319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4715" y="845236"/>
            <a:ext cx="7913914" cy="801002"/>
          </a:xfrm>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344715" y="1825624"/>
            <a:ext cx="11469914" cy="4575175"/>
          </a:xfrm>
        </p:spPr>
        <p:txBody>
          <a:bodyPr/>
          <a:lstStyle>
            <a:lvl1pPr marL="228600" indent="-228600">
              <a:buFont typeface="Arial" panose="020B0604020202020204" pitchFamily="34" charset="0"/>
              <a:buChar char="•"/>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664D33C8-1F6F-4ED5-BF31-6A73819A8989}"/>
              </a:ext>
            </a:extLst>
          </p:cNvPr>
          <p:cNvSpPr>
            <a:spLocks noGrp="1"/>
          </p:cNvSpPr>
          <p:nvPr>
            <p:ph type="sldNum" sz="quarter" idx="10"/>
          </p:nvPr>
        </p:nvSpPr>
        <p:spPr/>
        <p:txBody>
          <a:bodyPr/>
          <a:lstStyle>
            <a:lvl1pPr algn="r">
              <a:defRPr sz="1200" dirty="0">
                <a:solidFill>
                  <a:srgbClr val="004672"/>
                </a:solidFill>
                <a:latin typeface="Arial" panose="020B0604020202020204" pitchFamily="34" charset="0"/>
                <a:cs typeface="Arial" panose="020B0604020202020204" pitchFamily="34" charset="0"/>
              </a:defRPr>
            </a:lvl1pPr>
          </a:lstStyle>
          <a:p>
            <a:pPr>
              <a:defRPr/>
            </a:pPr>
            <a:r>
              <a:rPr lang="en-US"/>
              <a:t> </a:t>
            </a:r>
            <a:fld id="{88C095D7-F6D7-4023-A08A-ED97A314C5D6}" type="slidenum">
              <a:rPr lang="en-US" smtClean="0"/>
              <a:pPr>
                <a:defRPr/>
              </a:pPr>
              <a:t>‹#›</a:t>
            </a:fld>
            <a:endParaRPr lang="en-US"/>
          </a:p>
        </p:txBody>
      </p:sp>
    </p:spTree>
    <p:extLst>
      <p:ext uri="{BB962C8B-B14F-4D97-AF65-F5344CB8AC3E}">
        <p14:creationId xmlns:p14="http://schemas.microsoft.com/office/powerpoint/2010/main" val="2224841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lvl1pPr>
              <a:defRPr/>
            </a:lvl1pPr>
          </a:lstStyle>
          <a:p>
            <a:pPr>
              <a:defRPr/>
            </a:pPr>
            <a:fld id="{3DD960BB-F093-451F-960E-222AE5B487A0}" type="datetime1">
              <a:rPr lang="it-IT" smtClean="0"/>
              <a:t>19/11/2025</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470B5C6D-7C0A-40A2-93E5-45B7AD5C39FE}" type="slidenum">
              <a:rPr lang="it-IT"/>
              <a:pPr>
                <a:defRPr/>
              </a:pPr>
              <a:t>‹#›</a:t>
            </a:fld>
            <a:endParaRPr lang="it-IT"/>
          </a:p>
        </p:txBody>
      </p:sp>
      <p:sp>
        <p:nvSpPr>
          <p:cNvPr id="8" name="Title 1"/>
          <p:cNvSpPr>
            <a:spLocks noGrp="1"/>
          </p:cNvSpPr>
          <p:nvPr>
            <p:ph type="title" hasCustomPrompt="1"/>
          </p:nvPr>
        </p:nvSpPr>
        <p:spPr>
          <a:xfrm>
            <a:off x="609600" y="260648"/>
            <a:ext cx="10959008" cy="1080120"/>
          </a:xfrm>
        </p:spPr>
        <p:txBody>
          <a:bodyPr/>
          <a:lstStyle>
            <a:lvl1pPr>
              <a:defRPr b="1">
                <a:solidFill>
                  <a:schemeClr val="accent6">
                    <a:lumMod val="75000"/>
                  </a:schemeClr>
                </a:solidFill>
                <a:latin typeface="+mj-lt"/>
              </a:defRPr>
            </a:lvl1pPr>
          </a:lstStyle>
          <a:p>
            <a:r>
              <a:rPr lang="en-US"/>
              <a:t>Click to edit </a:t>
            </a:r>
            <a:br>
              <a:rPr lang="en-US"/>
            </a:br>
            <a:r>
              <a:rPr lang="en-US"/>
              <a:t>Master title style</a:t>
            </a:r>
            <a:endParaRPr lang="it-IT"/>
          </a:p>
        </p:txBody>
      </p:sp>
    </p:spTree>
    <p:extLst>
      <p:ext uri="{BB962C8B-B14F-4D97-AF65-F5344CB8AC3E}">
        <p14:creationId xmlns:p14="http://schemas.microsoft.com/office/powerpoint/2010/main" val="2657125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t-IT"/>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3"/>
          <p:cNvSpPr>
            <a:spLocks noGrp="1"/>
          </p:cNvSpPr>
          <p:nvPr>
            <p:ph type="dt" sz="half" idx="10"/>
          </p:nvPr>
        </p:nvSpPr>
        <p:spPr/>
        <p:txBody>
          <a:bodyPr/>
          <a:lstStyle>
            <a:lvl1pPr>
              <a:defRPr/>
            </a:lvl1pPr>
          </a:lstStyle>
          <a:p>
            <a:pPr>
              <a:defRPr/>
            </a:pPr>
            <a:fld id="{0B9BC296-BCCA-4F55-B360-741FF55A0FC6}" type="datetime1">
              <a:rPr lang="it-IT" smtClean="0"/>
              <a:t>19/11/2025</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9DA67AA2-2322-4A0D-8764-9C1E060557E7}" type="slidenum">
              <a:rPr lang="it-IT"/>
              <a:pPr>
                <a:defRPr/>
              </a:pPr>
              <a:t>‹#›</a:t>
            </a:fld>
            <a:endParaRPr lang="it-IT"/>
          </a:p>
        </p:txBody>
      </p:sp>
    </p:spTree>
    <p:extLst>
      <p:ext uri="{BB962C8B-B14F-4D97-AF65-F5344CB8AC3E}">
        <p14:creationId xmlns:p14="http://schemas.microsoft.com/office/powerpoint/2010/main" val="3060838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3"/>
          <p:cNvSpPr>
            <a:spLocks noGrp="1"/>
          </p:cNvSpPr>
          <p:nvPr>
            <p:ph type="dt" sz="half" idx="10"/>
          </p:nvPr>
        </p:nvSpPr>
        <p:spPr/>
        <p:txBody>
          <a:bodyPr/>
          <a:lstStyle>
            <a:lvl1pPr>
              <a:defRPr/>
            </a:lvl1pPr>
          </a:lstStyle>
          <a:p>
            <a:pPr>
              <a:defRPr/>
            </a:pPr>
            <a:fld id="{8438A9BB-C27B-44C2-A93A-AFBB2A0E0450}" type="datetime1">
              <a:rPr lang="it-IT" smtClean="0"/>
              <a:t>19/11/2025</a:t>
            </a:fld>
            <a:endParaRPr lang="it-IT"/>
          </a:p>
        </p:txBody>
      </p:sp>
      <p:sp>
        <p:nvSpPr>
          <p:cNvPr id="8" name="Footer Placeholder 4"/>
          <p:cNvSpPr>
            <a:spLocks noGrp="1"/>
          </p:cNvSpPr>
          <p:nvPr>
            <p:ph type="ftr" sz="quarter" idx="11"/>
          </p:nvPr>
        </p:nvSpPr>
        <p:spPr/>
        <p:txBody>
          <a:bodyPr/>
          <a:lstStyle>
            <a:lvl1pPr>
              <a:defRPr/>
            </a:lvl1pPr>
          </a:lstStyle>
          <a:p>
            <a:pPr>
              <a:defRPr/>
            </a:pPr>
            <a:endParaRPr lang="it-IT"/>
          </a:p>
        </p:txBody>
      </p:sp>
      <p:sp>
        <p:nvSpPr>
          <p:cNvPr id="9" name="Slide Number Placeholder 5"/>
          <p:cNvSpPr>
            <a:spLocks noGrp="1"/>
          </p:cNvSpPr>
          <p:nvPr>
            <p:ph type="sldNum" sz="quarter" idx="12"/>
          </p:nvPr>
        </p:nvSpPr>
        <p:spPr/>
        <p:txBody>
          <a:bodyPr/>
          <a:lstStyle>
            <a:lvl1pPr>
              <a:defRPr/>
            </a:lvl1pPr>
          </a:lstStyle>
          <a:p>
            <a:pPr>
              <a:defRPr/>
            </a:pPr>
            <a:fld id="{337D6481-3E94-4D5C-AFE8-1EFBE10D5009}" type="slidenum">
              <a:rPr lang="it-IT"/>
              <a:pPr>
                <a:defRPr/>
              </a:pPr>
              <a:t>‹#›</a:t>
            </a:fld>
            <a:endParaRPr lang="it-IT"/>
          </a:p>
        </p:txBody>
      </p:sp>
    </p:spTree>
    <p:extLst>
      <p:ext uri="{BB962C8B-B14F-4D97-AF65-F5344CB8AC3E}">
        <p14:creationId xmlns:p14="http://schemas.microsoft.com/office/powerpoint/2010/main" val="3294611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1CAFC72-1F7F-4D4B-AD73-69DB4EDAB76A}" type="datetime1">
              <a:rPr lang="it-IT" smtClean="0"/>
              <a:t>19/11/2025</a:t>
            </a:fld>
            <a:endParaRPr lang="it-IT"/>
          </a:p>
        </p:txBody>
      </p:sp>
      <p:sp>
        <p:nvSpPr>
          <p:cNvPr id="3" name="Footer Placeholder 4"/>
          <p:cNvSpPr>
            <a:spLocks noGrp="1"/>
          </p:cNvSpPr>
          <p:nvPr>
            <p:ph type="ftr" sz="quarter" idx="11"/>
          </p:nvPr>
        </p:nvSpPr>
        <p:spPr/>
        <p:txBody>
          <a:bodyPr/>
          <a:lstStyle>
            <a:lvl1pPr>
              <a:defRPr/>
            </a:lvl1pPr>
          </a:lstStyle>
          <a:p>
            <a:pPr>
              <a:defRPr/>
            </a:pPr>
            <a:endParaRPr lang="it-IT"/>
          </a:p>
        </p:txBody>
      </p:sp>
      <p:sp>
        <p:nvSpPr>
          <p:cNvPr id="4" name="Slide Number Placeholder 5"/>
          <p:cNvSpPr>
            <a:spLocks noGrp="1"/>
          </p:cNvSpPr>
          <p:nvPr>
            <p:ph type="sldNum" sz="quarter" idx="12"/>
          </p:nvPr>
        </p:nvSpPr>
        <p:spPr/>
        <p:txBody>
          <a:bodyPr/>
          <a:lstStyle>
            <a:lvl1pPr>
              <a:defRPr/>
            </a:lvl1pPr>
          </a:lstStyle>
          <a:p>
            <a:pPr>
              <a:defRPr/>
            </a:pPr>
            <a:fld id="{7EFD6E33-FBFD-4C59-9825-C3270BE70F6D}" type="slidenum">
              <a:rPr lang="it-IT"/>
              <a:pPr>
                <a:defRPr/>
              </a:pPr>
              <a:t>‹#›</a:t>
            </a:fld>
            <a:endParaRPr lang="it-IT"/>
          </a:p>
        </p:txBody>
      </p:sp>
    </p:spTree>
    <p:extLst>
      <p:ext uri="{BB962C8B-B14F-4D97-AF65-F5344CB8AC3E}">
        <p14:creationId xmlns:p14="http://schemas.microsoft.com/office/powerpoint/2010/main" val="4182451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5.pn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4.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7.png"/><Relationship Id="rId2" Type="http://schemas.openxmlformats.org/officeDocument/2006/relationships/slideLayout" Target="../slideLayouts/slideLayout26.xml"/><Relationship Id="rId16" Type="http://schemas.openxmlformats.org/officeDocument/2006/relationships/image" Target="../media/image6.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4.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255573" y="1988840"/>
            <a:ext cx="9505056"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endParaRPr lang="it-IT"/>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fld id="{98D798C1-28A9-4707-8D4D-671C3615484B}" type="datetime1">
              <a:rPr lang="it-IT" smtClean="0"/>
              <a:t>19/11/2025</a:t>
            </a:fld>
            <a:endParaRPr lang="it-IT"/>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it-IT"/>
          </a:p>
        </p:txBody>
      </p:sp>
      <p:sp>
        <p:nvSpPr>
          <p:cNvPr id="6" name="Slide Number Placeholder 5"/>
          <p:cNvSpPr>
            <a:spLocks noGrp="1"/>
          </p:cNvSpPr>
          <p:nvPr>
            <p:ph type="sldNum" sz="quarter" idx="4"/>
          </p:nvPr>
        </p:nvSpPr>
        <p:spPr>
          <a:xfrm>
            <a:off x="11217600" y="6368403"/>
            <a:ext cx="768085" cy="365125"/>
          </a:xfrm>
          <a:prstGeom prst="rect">
            <a:avLst/>
          </a:prstGeom>
        </p:spPr>
        <p:txBody>
          <a:bodyPr vert="horz" lIns="91440" tIns="45720" rIns="91440" bIns="45720" rtlCol="0" anchor="ctr"/>
          <a:lstStyle>
            <a:lvl1pPr algn="l" fontAlgn="auto">
              <a:spcBef>
                <a:spcPts val="0"/>
              </a:spcBef>
              <a:spcAft>
                <a:spcPts val="0"/>
              </a:spcAft>
              <a:defRPr sz="1050">
                <a:solidFill>
                  <a:schemeClr val="tx1">
                    <a:tint val="75000"/>
                  </a:schemeClr>
                </a:solidFill>
                <a:latin typeface="+mn-lt"/>
                <a:cs typeface="+mn-cs"/>
              </a:defRPr>
            </a:lvl1pPr>
          </a:lstStyle>
          <a:p>
            <a:pPr>
              <a:defRPr/>
            </a:pPr>
            <a:fld id="{984D80E6-4526-4118-B3EC-FF4E77BA3A56}" type="slidenum">
              <a:rPr lang="it-IT" smtClean="0"/>
              <a:pPr>
                <a:defRPr/>
              </a:pPr>
              <a:t>‹#›</a:t>
            </a:fld>
            <a:endParaRPr lang="it-IT"/>
          </a:p>
        </p:txBody>
      </p:sp>
      <p:sp>
        <p:nvSpPr>
          <p:cNvPr id="7" name="Subtitle 2"/>
          <p:cNvSpPr txBox="1">
            <a:spLocks/>
          </p:cNvSpPr>
          <p:nvPr userDrawn="1"/>
        </p:nvSpPr>
        <p:spPr>
          <a:xfrm>
            <a:off x="2255573" y="4077072"/>
            <a:ext cx="9505056" cy="1752600"/>
          </a:xfrm>
          <a:prstGeom prst="rect">
            <a:avLst/>
          </a:prstGeom>
        </p:spPr>
        <p:txBody>
          <a:bodyPr/>
          <a:lstStyle>
            <a:lvl1pPr marL="0" indent="0" algn="l" rtl="0" eaLnBrk="0" fontAlgn="base" hangingPunct="0">
              <a:spcBef>
                <a:spcPct val="20000"/>
              </a:spcBef>
              <a:spcAft>
                <a:spcPct val="0"/>
              </a:spcAft>
              <a:buFont typeface="Arial" charset="0"/>
              <a:buNone/>
              <a:defRPr sz="2800" kern="1200">
                <a:solidFill>
                  <a:schemeClr val="tx1">
                    <a:tint val="75000"/>
                  </a:schemeClr>
                </a:solidFill>
                <a:latin typeface="Times New Roman" pitchFamily="18" charset="0"/>
                <a:ea typeface="+mn-ea"/>
                <a:cs typeface="Times New Roman" pitchFamily="18" charset="0"/>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Times New Roman" pitchFamily="18" charset="0"/>
                <a:ea typeface="+mn-ea"/>
                <a:cs typeface="Times New Roman" pitchFamily="18" charset="0"/>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Times New Roman" pitchFamily="18" charset="0"/>
                <a:ea typeface="+mn-ea"/>
                <a:cs typeface="Times New Roman" pitchFamily="18" charset="0"/>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itchFamily="18" charset="0"/>
                <a:ea typeface="+mn-ea"/>
                <a:cs typeface="Times New Roman" pitchFamily="18" charset="0"/>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itchFamily="18" charset="0"/>
                <a:ea typeface="+mn-ea"/>
                <a:cs typeface="Times New Roman"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it-IT" sz="2100"/>
          </a:p>
        </p:txBody>
      </p:sp>
      <p:pic>
        <p:nvPicPr>
          <p:cNvPr id="8" name="Picture 2" descr="C:\Users\jdabrows\AppData\Local\Microsoft\Windows\Temporary Internet Files\Content.Outlook\JM0W0OZK\FSR_one (3).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936428" y="332656"/>
            <a:ext cx="1824011" cy="12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81112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45" r:id="rId4"/>
    <p:sldLayoutId id="2147483772" r:id="rId5"/>
  </p:sldLayoutIdLst>
  <p:hf hdr="0" ftr="0" dt="0"/>
  <p:txStyles>
    <p:titleStyle>
      <a:lvl1pPr algn="l" rtl="0" eaLnBrk="1" fontAlgn="base" hangingPunct="1">
        <a:lnSpc>
          <a:spcPts val="3150"/>
        </a:lnSpc>
        <a:spcBef>
          <a:spcPct val="0"/>
        </a:spcBef>
        <a:spcAft>
          <a:spcPct val="0"/>
        </a:spcAft>
        <a:defRPr sz="30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1pPr>
      <a:lvl2pPr marL="557213" indent="-214313" algn="l" rtl="0" eaLnBrk="1" fontAlgn="base" hangingPunct="1">
        <a:spcBef>
          <a:spcPct val="20000"/>
        </a:spcBef>
        <a:spcAft>
          <a:spcPct val="0"/>
        </a:spcAft>
        <a:buFont typeface="Arial" charset="0"/>
        <a:buChar char="–"/>
        <a:defRPr sz="2100" kern="1200">
          <a:solidFill>
            <a:schemeClr val="tx1"/>
          </a:solidFill>
          <a:latin typeface="Times New Roman" pitchFamily="18" charset="0"/>
          <a:ea typeface="+mn-ea"/>
          <a:cs typeface="Times New Roman" pitchFamily="18" charset="0"/>
        </a:defRPr>
      </a:lvl2pPr>
      <a:lvl3pPr marL="857250" indent="-171450" algn="l" rtl="0" eaLnBrk="1" fontAlgn="base" hangingPunct="1">
        <a:spcBef>
          <a:spcPct val="20000"/>
        </a:spcBef>
        <a:spcAft>
          <a:spcPct val="0"/>
        </a:spcAft>
        <a:buFont typeface="Arial" charset="0"/>
        <a:buChar char="•"/>
        <a:defRPr sz="1800" kern="1200">
          <a:solidFill>
            <a:schemeClr val="tx1"/>
          </a:solidFill>
          <a:latin typeface="Times New Roman" pitchFamily="18" charset="0"/>
          <a:ea typeface="+mn-ea"/>
          <a:cs typeface="Times New Roman" pitchFamily="18" charset="0"/>
        </a:defRPr>
      </a:lvl3pPr>
      <a:lvl4pPr marL="1200150" indent="-171450" algn="l" rtl="0" eaLnBrk="1" fontAlgn="base" hangingPunct="1">
        <a:spcBef>
          <a:spcPct val="20000"/>
        </a:spcBef>
        <a:spcAft>
          <a:spcPct val="0"/>
        </a:spcAft>
        <a:buFont typeface="Arial" charset="0"/>
        <a:buChar char="–"/>
        <a:defRPr sz="1500" kern="1200">
          <a:solidFill>
            <a:schemeClr val="tx1"/>
          </a:solidFill>
          <a:latin typeface="Times New Roman" pitchFamily="18" charset="0"/>
          <a:ea typeface="+mn-ea"/>
          <a:cs typeface="Times New Roman" pitchFamily="18" charset="0"/>
        </a:defRPr>
      </a:lvl4pPr>
      <a:lvl5pPr marL="1543050" indent="-171450" algn="l" rtl="0" eaLnBrk="1" fontAlgn="base" hangingPunct="1">
        <a:spcBef>
          <a:spcPct val="20000"/>
        </a:spcBef>
        <a:spcAft>
          <a:spcPct val="0"/>
        </a:spcAft>
        <a:buFont typeface="Arial" charset="0"/>
        <a:buChar char="»"/>
        <a:defRPr sz="1500" kern="1200">
          <a:solidFill>
            <a:schemeClr val="tx1"/>
          </a:solidFill>
          <a:latin typeface="Times New Roman" pitchFamily="18" charset="0"/>
          <a:ea typeface="+mn-ea"/>
          <a:cs typeface="Times New Roman" pitchFamily="18"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60648"/>
            <a:ext cx="10959008"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it-IT"/>
          </a:p>
        </p:txBody>
      </p:sp>
      <p:sp>
        <p:nvSpPr>
          <p:cNvPr id="2051"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88161D43-88C8-4D5A-A5F9-0E40F70042A2}" type="datetime1">
              <a:rPr lang="it-IT" smtClean="0"/>
              <a:t>19/11/2025</a:t>
            </a:fld>
            <a:endParaRPr lang="it-IT"/>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it-IT"/>
          </a:p>
        </p:txBody>
      </p:sp>
      <p:pic>
        <p:nvPicPr>
          <p:cNvPr id="10" name="Picture 9" descr="Screen Shot 2016-10-20 at 11.04.18.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656002" y="6381328"/>
            <a:ext cx="711529" cy="324000"/>
          </a:xfrm>
          <a:prstGeom prst="rect">
            <a:avLst/>
          </a:prstGeom>
        </p:spPr>
      </p:pic>
      <p:sp>
        <p:nvSpPr>
          <p:cNvPr id="6" name="Slide Number Placeholder 5"/>
          <p:cNvSpPr>
            <a:spLocks noGrp="1"/>
          </p:cNvSpPr>
          <p:nvPr>
            <p:ph type="sldNum" sz="quarter" idx="4"/>
          </p:nvPr>
        </p:nvSpPr>
        <p:spPr>
          <a:xfrm>
            <a:off x="11217600" y="6368403"/>
            <a:ext cx="768085"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fld id="{77EC10D1-6866-4AC9-B4C1-8A91528F5304}" type="slidenum">
              <a:rPr lang="it-IT" smtClean="0"/>
              <a:pPr>
                <a:defRPr/>
              </a:pPr>
              <a:t>‹#›</a:t>
            </a:fld>
            <a:endParaRPr lang="it-IT"/>
          </a:p>
        </p:txBody>
      </p:sp>
    </p:spTree>
    <p:extLst>
      <p:ext uri="{BB962C8B-B14F-4D97-AF65-F5344CB8AC3E}">
        <p14:creationId xmlns:p14="http://schemas.microsoft.com/office/powerpoint/2010/main" val="25820737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4" r:id="rId8"/>
  </p:sldLayoutIdLst>
  <p:hf hdr="0" ftr="0" dt="0"/>
  <p:txStyles>
    <p:titleStyle>
      <a:lvl1pPr algn="l" rtl="0" eaLnBrk="0" fontAlgn="base" hangingPunct="0">
        <a:lnSpc>
          <a:spcPts val="2775"/>
        </a:lnSpc>
        <a:spcBef>
          <a:spcPct val="0"/>
        </a:spcBef>
        <a:spcAft>
          <a:spcPct val="0"/>
        </a:spcAft>
        <a:defRPr sz="2700"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1pPr>
      <a:lvl2pPr marL="557213" indent="-214313" algn="l" rtl="0" eaLnBrk="0" fontAlgn="base" hangingPunct="0">
        <a:spcBef>
          <a:spcPct val="20000"/>
        </a:spcBef>
        <a:spcAft>
          <a:spcPct val="0"/>
        </a:spcAft>
        <a:buFont typeface="Arial" charset="0"/>
        <a:buChar char="–"/>
        <a:defRPr sz="2100" kern="1200">
          <a:solidFill>
            <a:schemeClr val="tx1"/>
          </a:solidFill>
          <a:latin typeface="Times New Roman" pitchFamily="18" charset="0"/>
          <a:ea typeface="+mn-ea"/>
          <a:cs typeface="Times New Roman" pitchFamily="18" charset="0"/>
        </a:defRPr>
      </a:lvl2pPr>
      <a:lvl3pPr marL="857250" indent="-171450" algn="l" rtl="0" eaLnBrk="0" fontAlgn="base" hangingPunct="0">
        <a:spcBef>
          <a:spcPct val="20000"/>
        </a:spcBef>
        <a:spcAft>
          <a:spcPct val="0"/>
        </a:spcAft>
        <a:buFont typeface="Arial" charset="0"/>
        <a:buChar char="•"/>
        <a:defRPr sz="1800" kern="1200">
          <a:solidFill>
            <a:schemeClr val="tx1"/>
          </a:solidFill>
          <a:latin typeface="Times New Roman" pitchFamily="18" charset="0"/>
          <a:ea typeface="+mn-ea"/>
          <a:cs typeface="Times New Roman" pitchFamily="18" charset="0"/>
        </a:defRPr>
      </a:lvl3pPr>
      <a:lvl4pPr marL="1200150" indent="-171450" algn="l" rtl="0" eaLnBrk="0" fontAlgn="base" hangingPunct="0">
        <a:spcBef>
          <a:spcPct val="20000"/>
        </a:spcBef>
        <a:spcAft>
          <a:spcPct val="0"/>
        </a:spcAft>
        <a:buFont typeface="Arial" charset="0"/>
        <a:buChar char="–"/>
        <a:defRPr sz="1500" kern="1200">
          <a:solidFill>
            <a:schemeClr val="tx1"/>
          </a:solidFill>
          <a:latin typeface="Times New Roman" pitchFamily="18" charset="0"/>
          <a:ea typeface="+mn-ea"/>
          <a:cs typeface="Times New Roman" pitchFamily="18" charset="0"/>
        </a:defRPr>
      </a:lvl4pPr>
      <a:lvl5pPr marL="1543050" indent="-171450" algn="l" rtl="0" eaLnBrk="0" fontAlgn="base" hangingPunct="0">
        <a:spcBef>
          <a:spcPct val="20000"/>
        </a:spcBef>
        <a:spcAft>
          <a:spcPct val="0"/>
        </a:spcAft>
        <a:buFont typeface="Arial" charset="0"/>
        <a:buChar char="»"/>
        <a:defRPr sz="1500" kern="1200">
          <a:solidFill>
            <a:schemeClr val="tx1"/>
          </a:solidFill>
          <a:latin typeface="Times New Roman" pitchFamily="18" charset="0"/>
          <a:ea typeface="+mn-ea"/>
          <a:cs typeface="Times New Roman" pitchFamily="18"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60648"/>
            <a:ext cx="10959008" cy="1080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it-IT"/>
          </a:p>
        </p:txBody>
      </p:sp>
      <p:sp>
        <p:nvSpPr>
          <p:cNvPr id="2051"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latin typeface="+mn-lt"/>
              </a:defRPr>
            </a:lvl1pPr>
          </a:lstStyle>
          <a:p>
            <a:pPr>
              <a:defRPr/>
            </a:pPr>
            <a:fld id="{88161D43-88C8-4D5A-A5F9-0E40F70042A2}" type="datetime1">
              <a:rPr lang="it-IT" smtClean="0"/>
              <a:pPr>
                <a:defRPr/>
              </a:pPr>
              <a:t>19/11/2025</a:t>
            </a:fld>
            <a:endParaRPr lang="it-IT"/>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latin typeface="+mj-lt"/>
              </a:defRPr>
            </a:lvl1pPr>
          </a:lstStyle>
          <a:p>
            <a:pPr>
              <a:defRPr/>
            </a:pPr>
            <a:endParaRPr lang="it-IT"/>
          </a:p>
        </p:txBody>
      </p:sp>
      <p:pic>
        <p:nvPicPr>
          <p:cNvPr id="10" name="Picture 9" descr="Screen Shot 2016-10-20 at 11.04.18.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666163" y="6390003"/>
            <a:ext cx="682559" cy="315175"/>
          </a:xfrm>
          <a:prstGeom prst="rect">
            <a:avLst/>
          </a:prstGeom>
        </p:spPr>
      </p:pic>
      <p:sp>
        <p:nvSpPr>
          <p:cNvPr id="6" name="Slide Number Placeholder 5"/>
          <p:cNvSpPr>
            <a:spLocks noGrp="1"/>
          </p:cNvSpPr>
          <p:nvPr>
            <p:ph type="sldNum" sz="quarter" idx="4"/>
          </p:nvPr>
        </p:nvSpPr>
        <p:spPr>
          <a:xfrm>
            <a:off x="11217600" y="6368403"/>
            <a:ext cx="768085" cy="365125"/>
          </a:xfrm>
          <a:prstGeom prst="rect">
            <a:avLst/>
          </a:prstGeom>
        </p:spPr>
        <p:txBody>
          <a:bodyPr vert="horz" lIns="91440" tIns="45720" rIns="91440" bIns="45720" rtlCol="0" anchor="ctr"/>
          <a:lstStyle>
            <a:lvl1pPr algn="l">
              <a:defRPr sz="1050">
                <a:solidFill>
                  <a:schemeClr val="tx1">
                    <a:tint val="75000"/>
                  </a:schemeClr>
                </a:solidFill>
                <a:latin typeface="+mj-lt"/>
              </a:defRPr>
            </a:lvl1pPr>
          </a:lstStyle>
          <a:p>
            <a:pPr>
              <a:defRPr/>
            </a:pPr>
            <a:fld id="{77EC10D1-6866-4AC9-B4C1-8A91528F5304}" type="slidenum">
              <a:rPr lang="it-IT" smtClean="0"/>
              <a:pPr>
                <a:defRPr/>
              </a:pPr>
              <a:t>‹#›</a:t>
            </a:fld>
            <a:endParaRPr lang="it-IT"/>
          </a:p>
        </p:txBody>
      </p:sp>
    </p:spTree>
    <p:extLst>
      <p:ext uri="{BB962C8B-B14F-4D97-AF65-F5344CB8AC3E}">
        <p14:creationId xmlns:p14="http://schemas.microsoft.com/office/powerpoint/2010/main" val="254312562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70" r:id="rId10"/>
    <p:sldLayoutId id="2147483771" r:id="rId11"/>
  </p:sldLayoutIdLst>
  <p:hf hdr="0" ftr="0" dt="0"/>
  <p:txStyles>
    <p:titleStyle>
      <a:lvl1pPr algn="l" rtl="0" eaLnBrk="0" fontAlgn="base" hangingPunct="0">
        <a:lnSpc>
          <a:spcPts val="2775"/>
        </a:lnSpc>
        <a:spcBef>
          <a:spcPct val="0"/>
        </a:spcBef>
        <a:spcAft>
          <a:spcPct val="0"/>
        </a:spcAft>
        <a:defRPr sz="2700" kern="1200">
          <a:solidFill>
            <a:schemeClr val="tx1"/>
          </a:solidFill>
          <a:latin typeface="+mj-lt"/>
          <a:ea typeface="+mj-ea"/>
          <a:cs typeface="Times New Roman" pitchFamily="18" charset="0"/>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charset="0"/>
        <a:buChar char="•"/>
        <a:defRPr sz="2400" kern="1200">
          <a:solidFill>
            <a:schemeClr val="tx1"/>
          </a:solidFill>
          <a:latin typeface="+mn-lt"/>
          <a:ea typeface="+mn-ea"/>
          <a:cs typeface="Times New Roman" pitchFamily="18" charset="0"/>
        </a:defRPr>
      </a:lvl1pPr>
      <a:lvl2pPr marL="557213" indent="-214313" algn="l" rtl="0" eaLnBrk="0" fontAlgn="base" hangingPunct="0">
        <a:spcBef>
          <a:spcPct val="20000"/>
        </a:spcBef>
        <a:spcAft>
          <a:spcPct val="0"/>
        </a:spcAft>
        <a:buFont typeface="Arial" charset="0"/>
        <a:buChar char="–"/>
        <a:defRPr sz="2100" kern="1200">
          <a:solidFill>
            <a:schemeClr val="tx1"/>
          </a:solidFill>
          <a:latin typeface="+mn-lt"/>
          <a:ea typeface="+mn-ea"/>
          <a:cs typeface="Times New Roman" pitchFamily="18" charset="0"/>
        </a:defRPr>
      </a:lvl2pPr>
      <a:lvl3pPr marL="857250" indent="-171450" algn="l" rtl="0" eaLnBrk="0" fontAlgn="base" hangingPunct="0">
        <a:spcBef>
          <a:spcPct val="20000"/>
        </a:spcBef>
        <a:spcAft>
          <a:spcPct val="0"/>
        </a:spcAft>
        <a:buFont typeface="Arial" charset="0"/>
        <a:buChar char="•"/>
        <a:defRPr sz="1800" kern="1200">
          <a:solidFill>
            <a:schemeClr val="tx1"/>
          </a:solidFill>
          <a:latin typeface="+mn-lt"/>
          <a:ea typeface="+mn-ea"/>
          <a:cs typeface="Times New Roman" pitchFamily="18" charset="0"/>
        </a:defRPr>
      </a:lvl3pPr>
      <a:lvl4pPr marL="12001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Times New Roman" pitchFamily="18" charset="0"/>
        </a:defRPr>
      </a:lvl4pPr>
      <a:lvl5pPr marL="15430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Times New Roman" pitchFamily="18"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D494B2-AAB8-4F0C-A38C-DAECF8F4B3B2}"/>
              </a:ext>
            </a:extLst>
          </p:cNvPr>
          <p:cNvSpPr>
            <a:spLocks noGrp="1"/>
          </p:cNvSpPr>
          <p:nvPr>
            <p:ph type="title"/>
          </p:nvPr>
        </p:nvSpPr>
        <p:spPr>
          <a:xfrm>
            <a:off x="331574" y="861990"/>
            <a:ext cx="11517525" cy="8010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281DC3-BA81-4479-99BF-EF4C41D719A0}"/>
              </a:ext>
            </a:extLst>
          </p:cNvPr>
          <p:cNvSpPr>
            <a:spLocks noGrp="1"/>
          </p:cNvSpPr>
          <p:nvPr>
            <p:ph type="body" idx="1"/>
          </p:nvPr>
        </p:nvSpPr>
        <p:spPr>
          <a:xfrm>
            <a:off x="331575" y="1825623"/>
            <a:ext cx="11528850" cy="44967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Icon&#10;&#10;Description automatically generated">
            <a:extLst>
              <a:ext uri="{FF2B5EF4-FFF2-40B4-BE49-F238E27FC236}">
                <a16:creationId xmlns:a16="http://schemas.microsoft.com/office/drawing/2014/main" id="{AAE2B2D1-17CB-4875-8892-4FBE6BBEF8C0}"/>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31575" y="256140"/>
            <a:ext cx="1620794" cy="443218"/>
          </a:xfrm>
          <a:prstGeom prst="rect">
            <a:avLst/>
          </a:prstGeom>
        </p:spPr>
      </p:pic>
      <p:pic>
        <p:nvPicPr>
          <p:cNvPr id="12" name="Picture 11" descr="A picture containing logo&#10;&#10;Description automatically generated">
            <a:extLst>
              <a:ext uri="{FF2B5EF4-FFF2-40B4-BE49-F238E27FC236}">
                <a16:creationId xmlns:a16="http://schemas.microsoft.com/office/drawing/2014/main" id="{FC1B6096-271C-429E-906D-851E48F38596}"/>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535022" y="255056"/>
            <a:ext cx="1325403" cy="448522"/>
          </a:xfrm>
          <a:prstGeom prst="rect">
            <a:avLst/>
          </a:prstGeom>
        </p:spPr>
      </p:pic>
      <p:pic>
        <p:nvPicPr>
          <p:cNvPr id="15" name="Picture 14">
            <a:extLst>
              <a:ext uri="{FF2B5EF4-FFF2-40B4-BE49-F238E27FC236}">
                <a16:creationId xmlns:a16="http://schemas.microsoft.com/office/drawing/2014/main" id="{8C471161-532B-4F2E-A868-4BEF2F56EAA2}"/>
              </a:ext>
            </a:extLst>
          </p:cNvPr>
          <p:cNvPicPr>
            <a:picLocks noChangeAspect="1"/>
          </p:cNvPicPr>
          <p:nvPr userDrawn="1"/>
        </p:nvPicPr>
        <p:blipFill rotWithShape="1">
          <a:blip r:embed="rId18"/>
          <a:srcRect t="6276" b="25507"/>
          <a:stretch/>
        </p:blipFill>
        <p:spPr>
          <a:xfrm>
            <a:off x="9527094" y="6434728"/>
            <a:ext cx="1831869" cy="365126"/>
          </a:xfrm>
          <a:prstGeom prst="rect">
            <a:avLst/>
          </a:prstGeom>
        </p:spPr>
      </p:pic>
      <p:sp>
        <p:nvSpPr>
          <p:cNvPr id="16" name="Slide Number Placeholder 5">
            <a:extLst>
              <a:ext uri="{FF2B5EF4-FFF2-40B4-BE49-F238E27FC236}">
                <a16:creationId xmlns:a16="http://schemas.microsoft.com/office/drawing/2014/main" id="{13AD1F59-B29A-4F2E-9D40-EE1A52006807}"/>
              </a:ext>
            </a:extLst>
          </p:cNvPr>
          <p:cNvSpPr>
            <a:spLocks noGrp="1"/>
          </p:cNvSpPr>
          <p:nvPr>
            <p:ph type="sldNum" sz="quarter" idx="4"/>
          </p:nvPr>
        </p:nvSpPr>
        <p:spPr>
          <a:xfrm>
            <a:off x="9105899" y="6485053"/>
            <a:ext cx="2743200" cy="300453"/>
          </a:xfrm>
          <a:prstGeom prst="rect">
            <a:avLst/>
          </a:prstGeom>
        </p:spPr>
        <p:txBody>
          <a:bodyPr vert="horz" lIns="91440" tIns="45720" rIns="91440" bIns="45720" rtlCol="0" anchor="ctr"/>
          <a:lstStyle>
            <a:lvl1pPr algn="r">
              <a:defRPr sz="1200">
                <a:solidFill>
                  <a:srgbClr val="004672"/>
                </a:solidFill>
                <a:latin typeface="Arial" panose="020B0604020202020204" pitchFamily="34" charset="0"/>
                <a:cs typeface="Arial" panose="020B0604020202020204" pitchFamily="34" charset="0"/>
              </a:defRPr>
            </a:lvl1pPr>
          </a:lstStyle>
          <a:p>
            <a:fld id="{68A28845-3B16-4077-991E-86C9AF8D86EC}" type="slidenum">
              <a:rPr lang="en-US" smtClean="0"/>
              <a:pPr/>
              <a:t>‹#›</a:t>
            </a:fld>
            <a:endParaRPr lang="en-US"/>
          </a:p>
        </p:txBody>
      </p:sp>
    </p:spTree>
    <p:extLst>
      <p:ext uri="{BB962C8B-B14F-4D97-AF65-F5344CB8AC3E}">
        <p14:creationId xmlns:p14="http://schemas.microsoft.com/office/powerpoint/2010/main" val="2379733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Lst>
  <p:hf hdr="0" ftr="0" dt="0"/>
  <p:txStyles>
    <p:titleStyle>
      <a:lvl1pPr algn="l" defTabSz="914400" rtl="0" eaLnBrk="1" latinLnBrk="0" hangingPunct="1">
        <a:lnSpc>
          <a:spcPct val="90000"/>
        </a:lnSpc>
        <a:spcBef>
          <a:spcPct val="0"/>
        </a:spcBef>
        <a:buNone/>
        <a:defRPr sz="4400" b="1" kern="1200">
          <a:solidFill>
            <a:srgbClr val="00467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67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67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67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67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67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8" userDrawn="1">
          <p15:clr>
            <a:srgbClr val="F26B43"/>
          </p15:clr>
        </p15:guide>
        <p15:guide id="2" pos="192" userDrawn="1">
          <p15:clr>
            <a:srgbClr val="F26B43"/>
          </p15:clr>
        </p15:guide>
        <p15:guide id="3" pos="7464" userDrawn="1">
          <p15:clr>
            <a:srgbClr val="F26B43"/>
          </p15:clr>
        </p15:guide>
        <p15:guide id="4"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AC911-6869-49DA-89CE-6844E0299A89}"/>
              </a:ext>
            </a:extLst>
          </p:cNvPr>
          <p:cNvSpPr>
            <a:spLocks noGrp="1"/>
          </p:cNvSpPr>
          <p:nvPr>
            <p:ph type="ctrTitle"/>
          </p:nvPr>
        </p:nvSpPr>
        <p:spPr>
          <a:xfrm>
            <a:off x="493485" y="1289331"/>
            <a:ext cx="11355613" cy="2570616"/>
          </a:xfrm>
        </p:spPr>
        <p:txBody>
          <a:bodyPr>
            <a:normAutofit/>
          </a:bodyPr>
          <a:lstStyle/>
          <a:p>
            <a:r>
              <a:rPr lang="en-US" sz="5400" dirty="0">
                <a:latin typeface="Arial"/>
                <a:cs typeface="Arial"/>
              </a:rPr>
              <a:t>An overview of recent energy case law from the CJEU</a:t>
            </a:r>
            <a:endParaRPr lang="en-US" sz="5400" dirty="0"/>
          </a:p>
        </p:txBody>
      </p:sp>
      <p:sp>
        <p:nvSpPr>
          <p:cNvPr id="3" name="Subtitle 2">
            <a:extLst>
              <a:ext uri="{FF2B5EF4-FFF2-40B4-BE49-F238E27FC236}">
                <a16:creationId xmlns:a16="http://schemas.microsoft.com/office/drawing/2014/main" id="{CC136DD1-C540-4DA5-A28B-FBEC22882484}"/>
              </a:ext>
            </a:extLst>
          </p:cNvPr>
          <p:cNvSpPr>
            <a:spLocks noGrp="1"/>
          </p:cNvSpPr>
          <p:nvPr>
            <p:ph type="subTitle" idx="1"/>
          </p:nvPr>
        </p:nvSpPr>
        <p:spPr/>
        <p:txBody>
          <a:bodyPr vert="horz" lIns="91440" tIns="45720" rIns="91440" bIns="45720" rtlCol="0" anchor="t">
            <a:normAutofit/>
          </a:bodyPr>
          <a:lstStyle/>
          <a:p>
            <a:r>
              <a:rPr lang="en-US" dirty="0">
                <a:latin typeface="Arial"/>
                <a:cs typeface="Arial"/>
              </a:rPr>
              <a:t>Adrien de Hauteclocque and Kaisa Huhta</a:t>
            </a:r>
          </a:p>
          <a:p>
            <a:r>
              <a:rPr lang="en-US" dirty="0">
                <a:latin typeface="Arial"/>
                <a:cs typeface="Arial"/>
              </a:rPr>
              <a:t>19 November 2025</a:t>
            </a:r>
            <a:endParaRPr lang="en-US" dirty="0"/>
          </a:p>
          <a:p>
            <a:endParaRPr lang="en-US" dirty="0"/>
          </a:p>
        </p:txBody>
      </p:sp>
      <p:sp>
        <p:nvSpPr>
          <p:cNvPr id="4" name="Slide Number Placeholder 3">
            <a:extLst>
              <a:ext uri="{FF2B5EF4-FFF2-40B4-BE49-F238E27FC236}">
                <a16:creationId xmlns:a16="http://schemas.microsoft.com/office/drawing/2014/main" id="{19A3FAEC-09EE-4EF5-AF4B-4226CB949895}"/>
              </a:ext>
            </a:extLst>
          </p:cNvPr>
          <p:cNvSpPr>
            <a:spLocks noGrp="1"/>
          </p:cNvSpPr>
          <p:nvPr>
            <p:ph type="sldNum" sz="quarter" idx="4294967295"/>
          </p:nvPr>
        </p:nvSpPr>
        <p:spPr>
          <a:xfrm>
            <a:off x="9105899" y="6485053"/>
            <a:ext cx="2743200" cy="300453"/>
          </a:xfrm>
        </p:spPr>
        <p:txBody>
          <a:bodyPr/>
          <a:lstStyle/>
          <a:p>
            <a:fld id="{68A28845-3B16-4077-991E-86C9AF8D86EC}" type="slidenum">
              <a:rPr lang="en-US" smtClean="0"/>
              <a:pPr/>
              <a:t>1</a:t>
            </a:fld>
            <a:endParaRPr lang="en-US"/>
          </a:p>
        </p:txBody>
      </p:sp>
    </p:spTree>
    <p:extLst>
      <p:ext uri="{BB962C8B-B14F-4D97-AF65-F5344CB8AC3E}">
        <p14:creationId xmlns:p14="http://schemas.microsoft.com/office/powerpoint/2010/main" val="1382256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E147A-267B-7DC2-F9B2-ED7E5ACE0E7B}"/>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A8C40B7-4F67-B1A1-AB1B-2ABE38AAD60F}"/>
              </a:ext>
            </a:extLst>
          </p:cNvPr>
          <p:cNvSpPr>
            <a:spLocks noGrp="1"/>
          </p:cNvSpPr>
          <p:nvPr>
            <p:ph idx="1"/>
          </p:nvPr>
        </p:nvSpPr>
        <p:spPr>
          <a:xfrm>
            <a:off x="331575" y="1585520"/>
            <a:ext cx="11528850" cy="4818218"/>
          </a:xfrm>
        </p:spPr>
        <p:txBody>
          <a:bodyPr>
            <a:normAutofit/>
          </a:bodyPr>
          <a:lstStyle/>
          <a:p>
            <a:pPr>
              <a:lnSpc>
                <a:spcPct val="110000"/>
              </a:lnSpc>
            </a:pPr>
            <a:r>
              <a:rPr lang="en-US" dirty="0"/>
              <a:t>Intensifying the divide between the Member States that are in favor of nuclear energy and those that are not?</a:t>
            </a:r>
          </a:p>
          <a:p>
            <a:pPr>
              <a:lnSpc>
                <a:spcPct val="110000"/>
              </a:lnSpc>
            </a:pPr>
            <a:r>
              <a:rPr lang="en-US" dirty="0"/>
              <a:t>Broadening the role of public procurement law and, by extension, other secondary law, in State aid control?</a:t>
            </a:r>
          </a:p>
          <a:p>
            <a:pPr>
              <a:lnSpc>
                <a:spcPct val="110000"/>
              </a:lnSpc>
            </a:pPr>
            <a:r>
              <a:rPr lang="en-US" dirty="0"/>
              <a:t>Further reading: </a:t>
            </a:r>
          </a:p>
          <a:p>
            <a:pPr lvl="1">
              <a:lnSpc>
                <a:spcPct val="110000"/>
              </a:lnSpc>
            </a:pPr>
            <a:r>
              <a:rPr lang="en-US" dirty="0"/>
              <a:t>Leigh Hancher, Packed off? The CJEU annuls the Commission decision allowing nuclear State aid in Hungary, FSR blog</a:t>
            </a:r>
          </a:p>
          <a:p>
            <a:pPr lvl="1">
              <a:lnSpc>
                <a:spcPct val="110000"/>
              </a:lnSpc>
            </a:pPr>
            <a:r>
              <a:rPr lang="en-US" dirty="0"/>
              <a:t>Kaisa Huhta &amp; Kim Fyhr, State Aid Control in the Age of </a:t>
            </a:r>
            <a:r>
              <a:rPr lang="en-US" dirty="0" err="1"/>
              <a:t>Decarbonisation</a:t>
            </a:r>
            <a:r>
              <a:rPr lang="en-US" dirty="0"/>
              <a:t> and Geopolitical Conflict: Paks II (forthcoming)</a:t>
            </a:r>
            <a:endParaRPr lang="en-GB" dirty="0"/>
          </a:p>
        </p:txBody>
      </p:sp>
      <p:sp>
        <p:nvSpPr>
          <p:cNvPr id="4" name="Slide Number Placeholder 3">
            <a:extLst>
              <a:ext uri="{FF2B5EF4-FFF2-40B4-BE49-F238E27FC236}">
                <a16:creationId xmlns:a16="http://schemas.microsoft.com/office/drawing/2014/main" id="{E3B2BB51-FA84-EBE6-6BD2-F783E0894BA4}"/>
              </a:ext>
            </a:extLst>
          </p:cNvPr>
          <p:cNvSpPr>
            <a:spLocks noGrp="1"/>
          </p:cNvSpPr>
          <p:nvPr>
            <p:ph type="sldNum" sz="quarter" idx="12"/>
          </p:nvPr>
        </p:nvSpPr>
        <p:spPr/>
        <p:txBody>
          <a:bodyPr/>
          <a:lstStyle/>
          <a:p>
            <a:pPr>
              <a:defRPr/>
            </a:pPr>
            <a:fld id="{5BB16789-D242-4D40-AF71-1DA9CF44B5BB}" type="slidenum">
              <a:rPr lang="it-IT" smtClean="0"/>
              <a:pPr>
                <a:defRPr/>
              </a:pPr>
              <a:t>10</a:t>
            </a:fld>
            <a:endParaRPr lang="it-IT"/>
          </a:p>
        </p:txBody>
      </p:sp>
      <p:sp>
        <p:nvSpPr>
          <p:cNvPr id="5" name="Title 4">
            <a:extLst>
              <a:ext uri="{FF2B5EF4-FFF2-40B4-BE49-F238E27FC236}">
                <a16:creationId xmlns:a16="http://schemas.microsoft.com/office/drawing/2014/main" id="{8353B589-E4C6-63DB-64F0-EC1C65D075E8}"/>
              </a:ext>
            </a:extLst>
          </p:cNvPr>
          <p:cNvSpPr>
            <a:spLocks noGrp="1"/>
          </p:cNvSpPr>
          <p:nvPr>
            <p:ph type="title"/>
          </p:nvPr>
        </p:nvSpPr>
        <p:spPr>
          <a:xfrm>
            <a:off x="331575" y="591926"/>
            <a:ext cx="10959008" cy="1080120"/>
          </a:xfrm>
        </p:spPr>
        <p:txBody>
          <a:bodyPr anchor="ctr">
            <a:normAutofit/>
          </a:bodyPr>
          <a:lstStyle/>
          <a:p>
            <a:r>
              <a:rPr lang="en-GB" sz="3200" dirty="0"/>
              <a:t>C-59/23 P, </a:t>
            </a:r>
            <a:r>
              <a:rPr lang="en-GB" sz="3200" i="1" dirty="0"/>
              <a:t>Paks II</a:t>
            </a:r>
            <a:r>
              <a:rPr lang="en-GB" sz="3200" dirty="0"/>
              <a:t>:</a:t>
            </a:r>
            <a:r>
              <a:rPr lang="en-GB" sz="3200" i="1" dirty="0"/>
              <a:t> </a:t>
            </a:r>
            <a:r>
              <a:rPr lang="en-GB" sz="3200" dirty="0"/>
              <a:t>implications</a:t>
            </a:r>
            <a:endParaRPr lang="en-GB" sz="3200" i="1" dirty="0"/>
          </a:p>
        </p:txBody>
      </p:sp>
    </p:spTree>
    <p:extLst>
      <p:ext uri="{BB962C8B-B14F-4D97-AF65-F5344CB8AC3E}">
        <p14:creationId xmlns:p14="http://schemas.microsoft.com/office/powerpoint/2010/main" val="3781175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94656-F57F-6FE0-4E24-8601D6E425E5}"/>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2340EB0-4D9B-90A5-47B4-24656DD4CF77}"/>
              </a:ext>
            </a:extLst>
          </p:cNvPr>
          <p:cNvSpPr>
            <a:spLocks noGrp="1"/>
          </p:cNvSpPr>
          <p:nvPr>
            <p:ph idx="1"/>
          </p:nvPr>
        </p:nvSpPr>
        <p:spPr>
          <a:xfrm>
            <a:off x="331575" y="1661020"/>
            <a:ext cx="11528850" cy="4742717"/>
          </a:xfrm>
        </p:spPr>
        <p:txBody>
          <a:bodyPr>
            <a:normAutofit/>
          </a:bodyPr>
          <a:lstStyle/>
          <a:p>
            <a:pPr>
              <a:lnSpc>
                <a:spcPct val="110000"/>
              </a:lnSpc>
            </a:pPr>
            <a:r>
              <a:rPr lang="en-US" dirty="0"/>
              <a:t>The core of the dispute was the application for the annulment of Commission Delegated Regulation (EU) 2022/1214.</a:t>
            </a:r>
          </a:p>
          <a:p>
            <a:pPr>
              <a:lnSpc>
                <a:spcPct val="110000"/>
              </a:lnSpc>
            </a:pPr>
            <a:r>
              <a:rPr lang="en-US" dirty="0"/>
              <a:t>This Delegated Regulation supplements the Taxonomy Regulation (Regulation 2020/852) by establishing technical screening criteria to classify certain activities in the nuclear energy and fossil gas sectors as contributing substantially to climate change mitigation and climate change adaptation.</a:t>
            </a:r>
          </a:p>
          <a:p>
            <a:pPr>
              <a:lnSpc>
                <a:spcPct val="110000"/>
              </a:lnSpc>
            </a:pPr>
            <a:r>
              <a:rPr lang="en-US" dirty="0"/>
              <a:t>The effect is that investments in these sectors, under specific conditions, can be labeled as "environmentally sustainable."</a:t>
            </a:r>
            <a:endParaRPr lang="en-GB" dirty="0"/>
          </a:p>
        </p:txBody>
      </p:sp>
      <p:sp>
        <p:nvSpPr>
          <p:cNvPr id="4" name="Slide Number Placeholder 3">
            <a:extLst>
              <a:ext uri="{FF2B5EF4-FFF2-40B4-BE49-F238E27FC236}">
                <a16:creationId xmlns:a16="http://schemas.microsoft.com/office/drawing/2014/main" id="{E59B9B59-256B-F0E2-B3ED-147F76AC6D62}"/>
              </a:ext>
            </a:extLst>
          </p:cNvPr>
          <p:cNvSpPr>
            <a:spLocks noGrp="1"/>
          </p:cNvSpPr>
          <p:nvPr>
            <p:ph type="sldNum" sz="quarter" idx="12"/>
          </p:nvPr>
        </p:nvSpPr>
        <p:spPr/>
        <p:txBody>
          <a:bodyPr/>
          <a:lstStyle/>
          <a:p>
            <a:pPr>
              <a:defRPr/>
            </a:pPr>
            <a:fld id="{5BB16789-D242-4D40-AF71-1DA9CF44B5BB}" type="slidenum">
              <a:rPr lang="it-IT" smtClean="0"/>
              <a:pPr>
                <a:defRPr/>
              </a:pPr>
              <a:t>11</a:t>
            </a:fld>
            <a:endParaRPr lang="it-IT"/>
          </a:p>
        </p:txBody>
      </p:sp>
      <p:sp>
        <p:nvSpPr>
          <p:cNvPr id="5" name="Title 4">
            <a:extLst>
              <a:ext uri="{FF2B5EF4-FFF2-40B4-BE49-F238E27FC236}">
                <a16:creationId xmlns:a16="http://schemas.microsoft.com/office/drawing/2014/main" id="{5FFB880A-9D9C-9866-5D60-4EA5198F3EF6}"/>
              </a:ext>
            </a:extLst>
          </p:cNvPr>
          <p:cNvSpPr>
            <a:spLocks noGrp="1"/>
          </p:cNvSpPr>
          <p:nvPr>
            <p:ph type="title"/>
          </p:nvPr>
        </p:nvSpPr>
        <p:spPr>
          <a:xfrm>
            <a:off x="331575" y="786160"/>
            <a:ext cx="10959008" cy="1080120"/>
          </a:xfrm>
        </p:spPr>
        <p:txBody>
          <a:bodyPr anchor="ctr">
            <a:normAutofit/>
          </a:bodyPr>
          <a:lstStyle/>
          <a:p>
            <a:r>
              <a:rPr lang="en-GB" sz="3200" dirty="0"/>
              <a:t>T-625/22 </a:t>
            </a:r>
            <a:r>
              <a:rPr lang="en-GB" sz="3200" i="1" dirty="0"/>
              <a:t>Austria v Commission</a:t>
            </a:r>
            <a:r>
              <a:rPr lang="en-GB" sz="3200" dirty="0"/>
              <a:t>: the contested act</a:t>
            </a:r>
            <a:endParaRPr lang="en-GB" sz="3200" i="1" dirty="0"/>
          </a:p>
        </p:txBody>
      </p:sp>
    </p:spTree>
    <p:extLst>
      <p:ext uri="{BB962C8B-B14F-4D97-AF65-F5344CB8AC3E}">
        <p14:creationId xmlns:p14="http://schemas.microsoft.com/office/powerpoint/2010/main" val="2620719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94C10-CEBC-565E-2AF0-9BDBE19C2873}"/>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D612F2A-9F2B-AA30-2B6E-FE0C28AC9465}"/>
              </a:ext>
            </a:extLst>
          </p:cNvPr>
          <p:cNvSpPr>
            <a:spLocks noGrp="1"/>
          </p:cNvSpPr>
          <p:nvPr>
            <p:ph idx="1"/>
          </p:nvPr>
        </p:nvSpPr>
        <p:spPr>
          <a:xfrm>
            <a:off x="331575" y="1510017"/>
            <a:ext cx="11528850" cy="5083729"/>
          </a:xfrm>
        </p:spPr>
        <p:txBody>
          <a:bodyPr>
            <a:noAutofit/>
          </a:bodyPr>
          <a:lstStyle/>
          <a:p>
            <a:r>
              <a:rPr lang="en-US" sz="2200" dirty="0"/>
              <a:t>Austria’s case against the inclusion of nuclear energy rests on the argument that including nuclear energy as a "sustainable investment" violates core EU environmental and legal principles.</a:t>
            </a:r>
            <a:endParaRPr lang="en-US" sz="100" dirty="0"/>
          </a:p>
          <a:p>
            <a:pPr marL="514350" indent="-514350">
              <a:buFont typeface="+mj-lt"/>
              <a:buAutoNum type="arabicPeriod"/>
            </a:pPr>
            <a:r>
              <a:rPr lang="en-US" sz="2200" dirty="0"/>
              <a:t>Nuclear energy bears unacceptable environmental risks due to the possibility of reactor accidents and the lack of permanent disposal solutions for nuclear waste</a:t>
            </a:r>
          </a:p>
          <a:p>
            <a:pPr lvl="1"/>
            <a:r>
              <a:rPr lang="en-US" sz="2200" dirty="0"/>
              <a:t>Nuclear energy fails the “Do No Significant Harm” (DNSH) test and breaches the precautionary principle.</a:t>
            </a:r>
          </a:p>
          <a:p>
            <a:pPr marL="514350" indent="-514350">
              <a:buFont typeface="+mj-lt"/>
              <a:buAutoNum type="arabicPeriod"/>
            </a:pPr>
            <a:r>
              <a:rPr lang="en-US" sz="2200" dirty="0"/>
              <a:t>Classifying nuclear as sustainable is an “essential element” of the law, which should have been decided by the European Parliament and the Council, not the Commission via a technical rule </a:t>
            </a:r>
          </a:p>
          <a:p>
            <a:pPr lvl="1"/>
            <a:r>
              <a:rPr lang="en-US" sz="2200" dirty="0"/>
              <a:t>Commission breached the limits of powers delegated to it under Article 290 TFEU</a:t>
            </a:r>
          </a:p>
          <a:p>
            <a:pPr marL="514350" indent="-514350">
              <a:buFont typeface="+mj-lt"/>
              <a:buAutoNum type="arabicPeriod"/>
            </a:pPr>
            <a:r>
              <a:rPr lang="en-US" sz="2200" dirty="0"/>
              <a:t>Including nuclear creates a risk of market fragmentation, as investors will disagree on which “sustainable” activity is truly “greenest”, defeating the goal of a common standard</a:t>
            </a:r>
          </a:p>
          <a:p>
            <a:pPr lvl="1"/>
            <a:r>
              <a:rPr lang="en-US" sz="2200" dirty="0"/>
              <a:t>The new rules allegedly undermine the goal of the Taxonomy: to create a clear, unified investment standard.</a:t>
            </a:r>
          </a:p>
        </p:txBody>
      </p:sp>
      <p:sp>
        <p:nvSpPr>
          <p:cNvPr id="4" name="Slide Number Placeholder 3">
            <a:extLst>
              <a:ext uri="{FF2B5EF4-FFF2-40B4-BE49-F238E27FC236}">
                <a16:creationId xmlns:a16="http://schemas.microsoft.com/office/drawing/2014/main" id="{327AE7BF-23C8-78D9-861A-EA85FD5CB1EA}"/>
              </a:ext>
            </a:extLst>
          </p:cNvPr>
          <p:cNvSpPr>
            <a:spLocks noGrp="1"/>
          </p:cNvSpPr>
          <p:nvPr>
            <p:ph type="sldNum" sz="quarter" idx="12"/>
          </p:nvPr>
        </p:nvSpPr>
        <p:spPr/>
        <p:txBody>
          <a:bodyPr/>
          <a:lstStyle/>
          <a:p>
            <a:pPr>
              <a:defRPr/>
            </a:pPr>
            <a:fld id="{5BB16789-D242-4D40-AF71-1DA9CF44B5BB}" type="slidenum">
              <a:rPr lang="it-IT" smtClean="0"/>
              <a:pPr>
                <a:defRPr/>
              </a:pPr>
              <a:t>12</a:t>
            </a:fld>
            <a:endParaRPr lang="it-IT"/>
          </a:p>
        </p:txBody>
      </p:sp>
      <p:sp>
        <p:nvSpPr>
          <p:cNvPr id="5" name="Title 4">
            <a:extLst>
              <a:ext uri="{FF2B5EF4-FFF2-40B4-BE49-F238E27FC236}">
                <a16:creationId xmlns:a16="http://schemas.microsoft.com/office/drawing/2014/main" id="{95E45F80-6DE4-C0AC-4EBD-B546C394ABF5}"/>
              </a:ext>
            </a:extLst>
          </p:cNvPr>
          <p:cNvSpPr>
            <a:spLocks noGrp="1"/>
          </p:cNvSpPr>
          <p:nvPr>
            <p:ph type="title"/>
          </p:nvPr>
        </p:nvSpPr>
        <p:spPr>
          <a:xfrm>
            <a:off x="331575" y="642260"/>
            <a:ext cx="10959008" cy="1080120"/>
          </a:xfrm>
        </p:spPr>
        <p:txBody>
          <a:bodyPr anchor="ctr">
            <a:normAutofit/>
          </a:bodyPr>
          <a:lstStyle/>
          <a:p>
            <a:r>
              <a:rPr lang="en-GB" sz="3200" dirty="0"/>
              <a:t>T-625/22, </a:t>
            </a:r>
            <a:r>
              <a:rPr lang="en-GB" sz="3200" i="1" dirty="0"/>
              <a:t>Austria v Commission</a:t>
            </a:r>
            <a:r>
              <a:rPr lang="en-GB" sz="3200" dirty="0"/>
              <a:t>: Austria’s pleas</a:t>
            </a:r>
          </a:p>
        </p:txBody>
      </p:sp>
    </p:spTree>
    <p:extLst>
      <p:ext uri="{BB962C8B-B14F-4D97-AF65-F5344CB8AC3E}">
        <p14:creationId xmlns:p14="http://schemas.microsoft.com/office/powerpoint/2010/main" val="1363274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C4EE1-DFFB-81CE-0F98-1DC2DAB810ED}"/>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27C8AD7-C7F1-AD51-708E-0F7CF630DC57}"/>
              </a:ext>
            </a:extLst>
          </p:cNvPr>
          <p:cNvSpPr>
            <a:spLocks noGrp="1"/>
          </p:cNvSpPr>
          <p:nvPr>
            <p:ph idx="1"/>
          </p:nvPr>
        </p:nvSpPr>
        <p:spPr>
          <a:xfrm>
            <a:off x="331575" y="1610686"/>
            <a:ext cx="11528850" cy="4793051"/>
          </a:xfrm>
        </p:spPr>
        <p:txBody>
          <a:bodyPr>
            <a:noAutofit/>
          </a:bodyPr>
          <a:lstStyle/>
          <a:p>
            <a:pPr>
              <a:lnSpc>
                <a:spcPct val="100000"/>
              </a:lnSpc>
            </a:pPr>
            <a:r>
              <a:rPr lang="en-US" dirty="0"/>
              <a:t>The General Court rejected Austria's pleas and dismissed the case. </a:t>
            </a:r>
          </a:p>
          <a:p>
            <a:pPr>
              <a:lnSpc>
                <a:spcPct val="100000"/>
              </a:lnSpc>
            </a:pPr>
            <a:r>
              <a:rPr lang="en-US" dirty="0"/>
              <a:t>The Court’s analysis confirmed that:</a:t>
            </a:r>
          </a:p>
          <a:p>
            <a:pPr lvl="1">
              <a:lnSpc>
                <a:spcPct val="100000"/>
              </a:lnSpc>
            </a:pPr>
            <a:r>
              <a:rPr lang="en-US" sz="2600" dirty="0"/>
              <a:t>The Commission has a broad margin of discretion when carrying out complex scientific and economic assessments, which is characteristic of its role under the delegated power of Article 290 TFEU.</a:t>
            </a:r>
          </a:p>
          <a:p>
            <a:pPr lvl="1">
              <a:lnSpc>
                <a:spcPct val="100000"/>
              </a:lnSpc>
            </a:pPr>
            <a:r>
              <a:rPr lang="en-US" sz="2600" dirty="0"/>
              <a:t>The Commission did not commit a manifest error of assessment in including nuclear energy and fossil gas as transitional activities under the established technical screening criteria.</a:t>
            </a:r>
          </a:p>
          <a:p>
            <a:pPr lvl="1">
              <a:lnSpc>
                <a:spcPct val="100000"/>
              </a:lnSpc>
            </a:pPr>
            <a:r>
              <a:rPr lang="en-US" sz="2600" dirty="0"/>
              <a:t>The technical criteria laid down for both sectors were deemed sufficient to ensure compliance with the objectives of the Taxonomy Regulation, including the DNSH principle and the precautionary principle.</a:t>
            </a:r>
            <a:endParaRPr lang="en-GB" sz="2600" dirty="0"/>
          </a:p>
        </p:txBody>
      </p:sp>
      <p:sp>
        <p:nvSpPr>
          <p:cNvPr id="4" name="Slide Number Placeholder 3">
            <a:extLst>
              <a:ext uri="{FF2B5EF4-FFF2-40B4-BE49-F238E27FC236}">
                <a16:creationId xmlns:a16="http://schemas.microsoft.com/office/drawing/2014/main" id="{66527ADC-DB8D-C0A1-DB4B-584E152BBE38}"/>
              </a:ext>
            </a:extLst>
          </p:cNvPr>
          <p:cNvSpPr>
            <a:spLocks noGrp="1"/>
          </p:cNvSpPr>
          <p:nvPr>
            <p:ph type="sldNum" sz="quarter" idx="12"/>
          </p:nvPr>
        </p:nvSpPr>
        <p:spPr/>
        <p:txBody>
          <a:bodyPr/>
          <a:lstStyle/>
          <a:p>
            <a:pPr>
              <a:defRPr/>
            </a:pPr>
            <a:fld id="{5BB16789-D242-4D40-AF71-1DA9CF44B5BB}" type="slidenum">
              <a:rPr lang="it-IT" smtClean="0"/>
              <a:pPr>
                <a:defRPr/>
              </a:pPr>
              <a:t>13</a:t>
            </a:fld>
            <a:endParaRPr lang="it-IT"/>
          </a:p>
        </p:txBody>
      </p:sp>
      <p:sp>
        <p:nvSpPr>
          <p:cNvPr id="5" name="Title 4">
            <a:extLst>
              <a:ext uri="{FF2B5EF4-FFF2-40B4-BE49-F238E27FC236}">
                <a16:creationId xmlns:a16="http://schemas.microsoft.com/office/drawing/2014/main" id="{BA85A464-472F-393E-A4FD-00BDA6AF3093}"/>
              </a:ext>
            </a:extLst>
          </p:cNvPr>
          <p:cNvSpPr>
            <a:spLocks noGrp="1"/>
          </p:cNvSpPr>
          <p:nvPr>
            <p:ph type="title"/>
          </p:nvPr>
        </p:nvSpPr>
        <p:spPr>
          <a:xfrm>
            <a:off x="331575" y="700983"/>
            <a:ext cx="11407344" cy="1080120"/>
          </a:xfrm>
        </p:spPr>
        <p:txBody>
          <a:bodyPr anchor="ctr">
            <a:normAutofit/>
          </a:bodyPr>
          <a:lstStyle/>
          <a:p>
            <a:r>
              <a:rPr lang="en-GB" sz="3200" dirty="0"/>
              <a:t>T-625/22, </a:t>
            </a:r>
            <a:r>
              <a:rPr lang="en-GB" sz="3200" i="1" dirty="0"/>
              <a:t>Austria v Commission</a:t>
            </a:r>
            <a:r>
              <a:rPr lang="en-GB" sz="3200" dirty="0"/>
              <a:t>: the Court’s assessment</a:t>
            </a:r>
            <a:r>
              <a:rPr lang="en-GB" sz="3200" i="1" dirty="0"/>
              <a:t> </a:t>
            </a:r>
          </a:p>
        </p:txBody>
      </p:sp>
    </p:spTree>
    <p:extLst>
      <p:ext uri="{BB962C8B-B14F-4D97-AF65-F5344CB8AC3E}">
        <p14:creationId xmlns:p14="http://schemas.microsoft.com/office/powerpoint/2010/main" val="4080089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820E1-A944-5FDC-D4C5-457D0AE83768}"/>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5010CA8-FED4-7775-0599-44ADC49A05FE}"/>
              </a:ext>
            </a:extLst>
          </p:cNvPr>
          <p:cNvSpPr>
            <a:spLocks noGrp="1"/>
          </p:cNvSpPr>
          <p:nvPr>
            <p:ph idx="1"/>
          </p:nvPr>
        </p:nvSpPr>
        <p:spPr>
          <a:xfrm>
            <a:off x="331575" y="2032444"/>
            <a:ext cx="11528850" cy="4496799"/>
          </a:xfrm>
        </p:spPr>
        <p:txBody>
          <a:bodyPr>
            <a:normAutofit/>
          </a:bodyPr>
          <a:lstStyle/>
          <a:p>
            <a:pPr>
              <a:lnSpc>
                <a:spcPct val="110000"/>
              </a:lnSpc>
            </a:pPr>
            <a:r>
              <a:rPr lang="en-GB" sz="2600" dirty="0"/>
              <a:t>Contested acts: Not the Taxonomy </a:t>
            </a:r>
            <a:r>
              <a:rPr lang="en-GB" sz="2600" dirty="0" err="1"/>
              <a:t>Delegeted</a:t>
            </a:r>
            <a:r>
              <a:rPr lang="en-GB" sz="2600" dirty="0"/>
              <a:t> Reg. 2021/2139 itself but decisions rejecting NGOs’ </a:t>
            </a:r>
            <a:r>
              <a:rPr lang="en-GB" sz="2600" b="1" dirty="0"/>
              <a:t>internal review requests under Aarhus </a:t>
            </a:r>
            <a:r>
              <a:rPr lang="en-GB" sz="2600" dirty="0"/>
              <a:t>review process as regards a) bioenergy, organic base chemicals and plastics; b) on-shore/off-shore wind</a:t>
            </a:r>
          </a:p>
          <a:p>
            <a:pPr>
              <a:lnSpc>
                <a:spcPct val="110000"/>
              </a:lnSpc>
            </a:pPr>
            <a:r>
              <a:rPr lang="en-GB" sz="2600" dirty="0"/>
              <a:t>Scope of Art 10 Arhus Reg.: </a:t>
            </a:r>
            <a:r>
              <a:rPr lang="fr-FR" sz="2600" dirty="0" err="1"/>
              <a:t>only</a:t>
            </a:r>
            <a:r>
              <a:rPr lang="fr-FR" sz="2600" dirty="0"/>
              <a:t> arguments </a:t>
            </a:r>
            <a:r>
              <a:rPr lang="fr-FR" sz="2600" dirty="0" err="1"/>
              <a:t>targeting</a:t>
            </a:r>
            <a:r>
              <a:rPr lang="fr-FR" sz="2600" dirty="0"/>
              <a:t> the </a:t>
            </a:r>
            <a:r>
              <a:rPr lang="fr-FR" sz="2600" dirty="0" err="1"/>
              <a:t>internal-review</a:t>
            </a:r>
            <a:r>
              <a:rPr lang="fr-FR" sz="2600" dirty="0"/>
              <a:t> </a:t>
            </a:r>
            <a:r>
              <a:rPr lang="fr-FR" sz="2600" dirty="0" err="1"/>
              <a:t>decision</a:t>
            </a:r>
            <a:r>
              <a:rPr lang="fr-FR" sz="2600" dirty="0"/>
              <a:t> are admissible, but GC checks </a:t>
            </a:r>
            <a:r>
              <a:rPr lang="fr-FR" sz="2600" dirty="0" err="1"/>
              <a:t>legality</a:t>
            </a:r>
            <a:r>
              <a:rPr lang="fr-FR" sz="2600" dirty="0"/>
              <a:t> of </a:t>
            </a:r>
            <a:r>
              <a:rPr lang="fr-FR" sz="2600" dirty="0" err="1"/>
              <a:t>underlying</a:t>
            </a:r>
            <a:r>
              <a:rPr lang="fr-FR" sz="2600" dirty="0"/>
              <a:t> </a:t>
            </a:r>
            <a:r>
              <a:rPr lang="fr-FR" sz="2600" dirty="0" err="1"/>
              <a:t>delegated</a:t>
            </a:r>
            <a:r>
              <a:rPr lang="fr-FR" sz="2600" dirty="0"/>
              <a:t> </a:t>
            </a:r>
            <a:r>
              <a:rPr lang="fr-FR" sz="2600" dirty="0" err="1"/>
              <a:t>act</a:t>
            </a:r>
            <a:r>
              <a:rPr lang="fr-FR" sz="2600" dirty="0"/>
              <a:t> to </a:t>
            </a:r>
            <a:r>
              <a:rPr lang="fr-FR" sz="2600" dirty="0" err="1"/>
              <a:t>that</a:t>
            </a:r>
            <a:r>
              <a:rPr lang="fr-FR" sz="2600" dirty="0"/>
              <a:t> </a:t>
            </a:r>
            <a:r>
              <a:rPr lang="fr-FR" sz="2600" dirty="0" err="1"/>
              <a:t>extent</a:t>
            </a:r>
            <a:endParaRPr lang="fr-FR" sz="2600" dirty="0"/>
          </a:p>
          <a:p>
            <a:pPr>
              <a:lnSpc>
                <a:spcPct val="110000"/>
              </a:lnSpc>
            </a:pPr>
            <a:r>
              <a:rPr lang="fr-FR" sz="2600" dirty="0" err="1"/>
              <a:t>Intensity</a:t>
            </a:r>
            <a:r>
              <a:rPr lang="fr-FR" sz="2600" dirty="0"/>
              <a:t> of </a:t>
            </a:r>
            <a:r>
              <a:rPr lang="fr-FR" sz="2600" dirty="0" err="1"/>
              <a:t>review</a:t>
            </a:r>
            <a:r>
              <a:rPr lang="fr-FR" sz="2600" dirty="0"/>
              <a:t>: </a:t>
            </a:r>
            <a:r>
              <a:rPr lang="fr-FR" sz="2600" dirty="0" err="1"/>
              <a:t>when</a:t>
            </a:r>
            <a:r>
              <a:rPr lang="fr-FR" sz="2600" dirty="0"/>
              <a:t> setting </a:t>
            </a:r>
            <a:r>
              <a:rPr lang="fr-FR" sz="2600" dirty="0" err="1"/>
              <a:t>technical</a:t>
            </a:r>
            <a:r>
              <a:rPr lang="fr-FR" sz="2600" dirty="0"/>
              <a:t> screening </a:t>
            </a:r>
            <a:r>
              <a:rPr lang="fr-FR" sz="2600" dirty="0" err="1"/>
              <a:t>criteria</a:t>
            </a:r>
            <a:r>
              <a:rPr lang="fr-FR" sz="2600" dirty="0"/>
              <a:t> the Commission </a:t>
            </a:r>
            <a:r>
              <a:rPr lang="fr-FR" sz="2600" dirty="0" err="1"/>
              <a:t>enjoys</a:t>
            </a:r>
            <a:r>
              <a:rPr lang="fr-FR" sz="2600" dirty="0"/>
              <a:t> a </a:t>
            </a:r>
            <a:r>
              <a:rPr lang="fr-FR" sz="2600" b="1" dirty="0" err="1"/>
              <a:t>wide</a:t>
            </a:r>
            <a:r>
              <a:rPr lang="fr-FR" sz="2600" b="1" dirty="0"/>
              <a:t> </a:t>
            </a:r>
            <a:r>
              <a:rPr lang="fr-FR" sz="2600" b="1" dirty="0" err="1"/>
              <a:t>margin</a:t>
            </a:r>
            <a:r>
              <a:rPr lang="fr-FR" sz="2600" b="1" dirty="0"/>
              <a:t> of </a:t>
            </a:r>
            <a:r>
              <a:rPr lang="fr-FR" sz="2600" b="1" dirty="0" err="1"/>
              <a:t>discretion</a:t>
            </a:r>
            <a:endParaRPr lang="fr-FR" sz="2600" b="1" dirty="0"/>
          </a:p>
        </p:txBody>
      </p:sp>
      <p:sp>
        <p:nvSpPr>
          <p:cNvPr id="4" name="Slide Number Placeholder 3">
            <a:extLst>
              <a:ext uri="{FF2B5EF4-FFF2-40B4-BE49-F238E27FC236}">
                <a16:creationId xmlns:a16="http://schemas.microsoft.com/office/drawing/2014/main" id="{FD795E1F-D4EF-2D5E-63CA-AFF60B818883}"/>
              </a:ext>
            </a:extLst>
          </p:cNvPr>
          <p:cNvSpPr>
            <a:spLocks noGrp="1"/>
          </p:cNvSpPr>
          <p:nvPr>
            <p:ph type="sldNum" sz="quarter" idx="12"/>
          </p:nvPr>
        </p:nvSpPr>
        <p:spPr/>
        <p:txBody>
          <a:bodyPr/>
          <a:lstStyle/>
          <a:p>
            <a:pPr>
              <a:defRPr/>
            </a:pPr>
            <a:fld id="{5BB16789-D242-4D40-AF71-1DA9CF44B5BB}" type="slidenum">
              <a:rPr lang="it-IT" smtClean="0"/>
              <a:pPr>
                <a:defRPr/>
              </a:pPr>
              <a:t>14</a:t>
            </a:fld>
            <a:endParaRPr lang="it-IT"/>
          </a:p>
        </p:txBody>
      </p:sp>
      <p:sp>
        <p:nvSpPr>
          <p:cNvPr id="5" name="Title 4">
            <a:extLst>
              <a:ext uri="{FF2B5EF4-FFF2-40B4-BE49-F238E27FC236}">
                <a16:creationId xmlns:a16="http://schemas.microsoft.com/office/drawing/2014/main" id="{7BB76399-3C67-1100-18D1-2A6197A6C280}"/>
              </a:ext>
            </a:extLst>
          </p:cNvPr>
          <p:cNvSpPr>
            <a:spLocks noGrp="1"/>
          </p:cNvSpPr>
          <p:nvPr>
            <p:ph type="title"/>
          </p:nvPr>
        </p:nvSpPr>
        <p:spPr>
          <a:xfrm>
            <a:off x="331574" y="826818"/>
            <a:ext cx="11528849" cy="1080120"/>
          </a:xfrm>
        </p:spPr>
        <p:txBody>
          <a:bodyPr anchor="ctr">
            <a:normAutofit/>
          </a:bodyPr>
          <a:lstStyle/>
          <a:p>
            <a:r>
              <a:rPr lang="fr-FR" sz="3200" i="1" dirty="0" err="1"/>
              <a:t>ClientEarth</a:t>
            </a:r>
            <a:r>
              <a:rPr lang="fr-FR" sz="3200" i="1" dirty="0"/>
              <a:t> v Commission </a:t>
            </a:r>
            <a:r>
              <a:rPr lang="fr-FR" sz="3200" dirty="0"/>
              <a:t>(T-579/22) &amp; </a:t>
            </a:r>
            <a:br>
              <a:rPr lang="fr-FR" sz="3200" dirty="0"/>
            </a:br>
            <a:r>
              <a:rPr lang="fr-FR" sz="3200" i="1" dirty="0"/>
              <a:t>FED v Commission </a:t>
            </a:r>
            <a:r>
              <a:rPr lang="fr-FR" sz="3200" dirty="0"/>
              <a:t>(T-583/22): </a:t>
            </a:r>
            <a:r>
              <a:rPr lang="fr-FR" sz="3200" dirty="0" err="1"/>
              <a:t>appeal</a:t>
            </a:r>
            <a:r>
              <a:rPr lang="fr-FR" sz="3200" dirty="0"/>
              <a:t> </a:t>
            </a:r>
            <a:r>
              <a:rPr lang="fr-FR" sz="3200" dirty="0" err="1"/>
              <a:t>rejected</a:t>
            </a:r>
            <a:r>
              <a:rPr lang="fr-FR" sz="3200" dirty="0"/>
              <a:t> (1) </a:t>
            </a:r>
            <a:endParaRPr lang="en-US" sz="3200" dirty="0"/>
          </a:p>
        </p:txBody>
      </p:sp>
    </p:spTree>
    <p:extLst>
      <p:ext uri="{BB962C8B-B14F-4D97-AF65-F5344CB8AC3E}">
        <p14:creationId xmlns:p14="http://schemas.microsoft.com/office/powerpoint/2010/main" val="838182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29622-4AF2-1961-2DED-495D3ECD9A99}"/>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1050635-5705-A2BB-E0FA-8A6979DD3960}"/>
              </a:ext>
            </a:extLst>
          </p:cNvPr>
          <p:cNvSpPr>
            <a:spLocks noGrp="1"/>
          </p:cNvSpPr>
          <p:nvPr>
            <p:ph idx="1"/>
          </p:nvPr>
        </p:nvSpPr>
        <p:spPr>
          <a:xfrm>
            <a:off x="342901" y="2138480"/>
            <a:ext cx="11528850" cy="4496799"/>
          </a:xfrm>
        </p:spPr>
        <p:txBody>
          <a:bodyPr>
            <a:normAutofit/>
          </a:bodyPr>
          <a:lstStyle/>
          <a:p>
            <a:r>
              <a:rPr lang="fr-FR" b="1" dirty="0"/>
              <a:t>“Conclusive </a:t>
            </a:r>
            <a:r>
              <a:rPr lang="fr-FR" b="1" dirty="0" err="1"/>
              <a:t>scientific</a:t>
            </a:r>
            <a:r>
              <a:rPr lang="fr-FR" b="1" dirty="0"/>
              <a:t> </a:t>
            </a:r>
            <a:r>
              <a:rPr lang="fr-FR" b="1" dirty="0" err="1"/>
              <a:t>evidence</a:t>
            </a:r>
            <a:r>
              <a:rPr lang="fr-FR" b="1" dirty="0"/>
              <a:t>” </a:t>
            </a:r>
            <a:r>
              <a:rPr lang="fr-FR" dirty="0"/>
              <a:t>and the </a:t>
            </a:r>
            <a:r>
              <a:rPr lang="fr-FR" dirty="0" err="1"/>
              <a:t>precautionary</a:t>
            </a:r>
            <a:r>
              <a:rPr lang="fr-FR" dirty="0"/>
              <a:t> </a:t>
            </a:r>
            <a:r>
              <a:rPr lang="fr-FR" dirty="0" err="1"/>
              <a:t>principle</a:t>
            </a:r>
            <a:r>
              <a:rPr lang="fr-FR" dirty="0"/>
              <a:t> </a:t>
            </a:r>
            <a:r>
              <a:rPr lang="fr-FR" dirty="0" err="1"/>
              <a:t>under</a:t>
            </a:r>
            <a:r>
              <a:rPr lang="fr-FR" dirty="0"/>
              <a:t> the </a:t>
            </a:r>
            <a:r>
              <a:rPr lang="fr-FR" dirty="0" err="1"/>
              <a:t>Taxonomy</a:t>
            </a:r>
            <a:r>
              <a:rPr lang="fr-FR" dirty="0"/>
              <a:t> Reg. do not </a:t>
            </a:r>
            <a:r>
              <a:rPr lang="fr-FR" dirty="0" err="1"/>
              <a:t>require</a:t>
            </a:r>
            <a:r>
              <a:rPr lang="fr-FR" dirty="0"/>
              <a:t> </a:t>
            </a:r>
            <a:r>
              <a:rPr lang="fr-FR" dirty="0" err="1"/>
              <a:t>scientific</a:t>
            </a:r>
            <a:r>
              <a:rPr lang="fr-FR" dirty="0"/>
              <a:t> </a:t>
            </a:r>
            <a:r>
              <a:rPr lang="fr-FR" dirty="0" err="1"/>
              <a:t>unanimity</a:t>
            </a:r>
            <a:r>
              <a:rPr lang="fr-FR" dirty="0"/>
              <a:t> or strict quantitative </a:t>
            </a:r>
            <a:r>
              <a:rPr lang="fr-FR" dirty="0" err="1"/>
              <a:t>thresholds</a:t>
            </a:r>
            <a:r>
              <a:rPr lang="fr-FR" dirty="0"/>
              <a:t> </a:t>
            </a:r>
            <a:r>
              <a:rPr lang="fr-FR" dirty="0" err="1"/>
              <a:t>where</a:t>
            </a:r>
            <a:r>
              <a:rPr lang="fr-FR" dirty="0"/>
              <a:t> data are </a:t>
            </a:r>
            <a:r>
              <a:rPr lang="fr-FR" dirty="0" err="1"/>
              <a:t>uncertain</a:t>
            </a:r>
            <a:r>
              <a:rPr lang="fr-FR" dirty="0"/>
              <a:t> &gt;&gt; qualitative </a:t>
            </a:r>
            <a:r>
              <a:rPr lang="fr-FR" dirty="0" err="1"/>
              <a:t>criteria</a:t>
            </a:r>
            <a:r>
              <a:rPr lang="fr-FR" dirty="0"/>
              <a:t> and </a:t>
            </a:r>
            <a:r>
              <a:rPr lang="fr-FR" dirty="0" err="1"/>
              <a:t>reliance</a:t>
            </a:r>
            <a:r>
              <a:rPr lang="fr-FR" dirty="0"/>
              <a:t> on </a:t>
            </a:r>
            <a:r>
              <a:rPr lang="fr-FR" dirty="0" err="1"/>
              <a:t>existing</a:t>
            </a:r>
            <a:r>
              <a:rPr lang="fr-FR" dirty="0"/>
              <a:t> EU </a:t>
            </a:r>
            <a:r>
              <a:rPr lang="fr-FR" dirty="0" err="1"/>
              <a:t>legislation</a:t>
            </a:r>
            <a:r>
              <a:rPr lang="fr-FR" dirty="0"/>
              <a:t> (RED II, LULUCF…) can </a:t>
            </a:r>
            <a:r>
              <a:rPr lang="fr-FR" dirty="0" err="1"/>
              <a:t>suffice</a:t>
            </a:r>
            <a:endParaRPr lang="fr-FR" dirty="0"/>
          </a:p>
          <a:p>
            <a:endParaRPr lang="fr-FR" sz="800" dirty="0"/>
          </a:p>
          <a:p>
            <a:r>
              <a:rPr lang="fr-FR" dirty="0" err="1"/>
              <a:t>Both</a:t>
            </a:r>
            <a:r>
              <a:rPr lang="fr-FR" dirty="0"/>
              <a:t> NGO </a:t>
            </a:r>
            <a:r>
              <a:rPr lang="fr-FR" dirty="0" err="1"/>
              <a:t>climate-taxonomy</a:t>
            </a:r>
            <a:r>
              <a:rPr lang="fr-FR" dirty="0"/>
              <a:t> </a:t>
            </a:r>
            <a:r>
              <a:rPr lang="fr-FR" dirty="0" err="1"/>
              <a:t>litigation</a:t>
            </a:r>
            <a:r>
              <a:rPr lang="fr-FR" dirty="0"/>
              <a:t> and </a:t>
            </a:r>
            <a:r>
              <a:rPr lang="fr-FR" dirty="0" err="1"/>
              <a:t>Member</a:t>
            </a:r>
            <a:r>
              <a:rPr lang="fr-FR" dirty="0"/>
              <a:t> States </a:t>
            </a:r>
            <a:r>
              <a:rPr lang="fr-FR" dirty="0" err="1"/>
              <a:t>litigation</a:t>
            </a:r>
            <a:r>
              <a:rPr lang="fr-FR" dirty="0"/>
              <a:t> (T-625/22) face a </a:t>
            </a:r>
            <a:r>
              <a:rPr lang="fr-FR" b="1" dirty="0"/>
              <a:t>high bar</a:t>
            </a:r>
            <a:endParaRPr lang="en-GB" b="1" dirty="0"/>
          </a:p>
        </p:txBody>
      </p:sp>
      <p:sp>
        <p:nvSpPr>
          <p:cNvPr id="4" name="Slide Number Placeholder 3">
            <a:extLst>
              <a:ext uri="{FF2B5EF4-FFF2-40B4-BE49-F238E27FC236}">
                <a16:creationId xmlns:a16="http://schemas.microsoft.com/office/drawing/2014/main" id="{669A9340-911F-06E6-3067-9F76CBEFE778}"/>
              </a:ext>
            </a:extLst>
          </p:cNvPr>
          <p:cNvSpPr>
            <a:spLocks noGrp="1"/>
          </p:cNvSpPr>
          <p:nvPr>
            <p:ph type="sldNum" sz="quarter" idx="12"/>
          </p:nvPr>
        </p:nvSpPr>
        <p:spPr/>
        <p:txBody>
          <a:bodyPr/>
          <a:lstStyle/>
          <a:p>
            <a:pPr>
              <a:defRPr/>
            </a:pPr>
            <a:fld id="{5BB16789-D242-4D40-AF71-1DA9CF44B5BB}" type="slidenum">
              <a:rPr lang="it-IT" smtClean="0"/>
              <a:pPr>
                <a:defRPr/>
              </a:pPr>
              <a:t>15</a:t>
            </a:fld>
            <a:endParaRPr lang="it-IT"/>
          </a:p>
        </p:txBody>
      </p:sp>
      <p:sp>
        <p:nvSpPr>
          <p:cNvPr id="5" name="Title 4">
            <a:extLst>
              <a:ext uri="{FF2B5EF4-FFF2-40B4-BE49-F238E27FC236}">
                <a16:creationId xmlns:a16="http://schemas.microsoft.com/office/drawing/2014/main" id="{E35CDB16-0396-5496-D4E1-51C655CA9BF5}"/>
              </a:ext>
            </a:extLst>
          </p:cNvPr>
          <p:cNvSpPr>
            <a:spLocks noGrp="1"/>
          </p:cNvSpPr>
          <p:nvPr>
            <p:ph type="title"/>
          </p:nvPr>
        </p:nvSpPr>
        <p:spPr>
          <a:xfrm>
            <a:off x="331575" y="826818"/>
            <a:ext cx="10959008" cy="1080120"/>
          </a:xfrm>
        </p:spPr>
        <p:txBody>
          <a:bodyPr anchor="ctr">
            <a:normAutofit/>
          </a:bodyPr>
          <a:lstStyle/>
          <a:p>
            <a:r>
              <a:rPr lang="fr-FR" sz="3200" i="1" dirty="0" err="1"/>
              <a:t>ClientEarth</a:t>
            </a:r>
            <a:r>
              <a:rPr lang="fr-FR" sz="3200" i="1" dirty="0"/>
              <a:t> v Commission </a:t>
            </a:r>
            <a:r>
              <a:rPr lang="fr-FR" sz="3200" dirty="0"/>
              <a:t>(T-579/22) &amp; </a:t>
            </a:r>
            <a:br>
              <a:rPr lang="fr-FR" sz="3200" dirty="0"/>
            </a:br>
            <a:r>
              <a:rPr lang="fr-FR" sz="3200" i="1" dirty="0"/>
              <a:t>FED v Commission</a:t>
            </a:r>
            <a:r>
              <a:rPr lang="fr-FR" sz="3200" dirty="0"/>
              <a:t> (T-583/22): </a:t>
            </a:r>
            <a:r>
              <a:rPr lang="fr-FR" sz="3200" dirty="0" err="1"/>
              <a:t>appeal</a:t>
            </a:r>
            <a:r>
              <a:rPr lang="fr-FR" sz="3200" dirty="0"/>
              <a:t> </a:t>
            </a:r>
            <a:r>
              <a:rPr lang="fr-FR" sz="3200" dirty="0" err="1"/>
              <a:t>rejected</a:t>
            </a:r>
            <a:r>
              <a:rPr lang="fr-FR" sz="3200" dirty="0"/>
              <a:t> (2) </a:t>
            </a:r>
            <a:endParaRPr lang="en-US" sz="3200" dirty="0"/>
          </a:p>
        </p:txBody>
      </p:sp>
    </p:spTree>
    <p:extLst>
      <p:ext uri="{BB962C8B-B14F-4D97-AF65-F5344CB8AC3E}">
        <p14:creationId xmlns:p14="http://schemas.microsoft.com/office/powerpoint/2010/main" val="3793439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19180-B64F-AC36-3B88-292273BDEAD3}"/>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D5A9F97-3D83-7844-5E37-E957A89E8ECB}"/>
              </a:ext>
            </a:extLst>
          </p:cNvPr>
          <p:cNvSpPr>
            <a:spLocks noGrp="1"/>
          </p:cNvSpPr>
          <p:nvPr>
            <p:ph idx="1"/>
          </p:nvPr>
        </p:nvSpPr>
        <p:spPr>
          <a:xfrm>
            <a:off x="331575" y="1617787"/>
            <a:ext cx="11528850" cy="4972584"/>
          </a:xfrm>
        </p:spPr>
        <p:txBody>
          <a:bodyPr>
            <a:normAutofit fontScale="92500" lnSpcReduction="20000"/>
          </a:bodyPr>
          <a:lstStyle/>
          <a:p>
            <a:r>
              <a:rPr lang="fr-FR" dirty="0"/>
              <a:t>2017-2018:</a:t>
            </a:r>
          </a:p>
          <a:p>
            <a:pPr lvl="1"/>
            <a:r>
              <a:rPr lang="fr-FR" dirty="0" err="1"/>
              <a:t>Aquind</a:t>
            </a:r>
            <a:r>
              <a:rPr lang="fr-FR" dirty="0"/>
              <a:t> </a:t>
            </a:r>
            <a:r>
              <a:rPr lang="fr-FR" dirty="0" err="1"/>
              <a:t>listed</a:t>
            </a:r>
            <a:r>
              <a:rPr lang="fr-FR" dirty="0"/>
              <a:t> as PCI</a:t>
            </a:r>
          </a:p>
          <a:p>
            <a:pPr lvl="1"/>
            <a:r>
              <a:rPr lang="fr-FR" dirty="0"/>
              <a:t>Exemption </a:t>
            </a:r>
            <a:r>
              <a:rPr lang="fr-FR" dirty="0" err="1"/>
              <a:t>request</a:t>
            </a:r>
            <a:r>
              <a:rPr lang="fr-FR" dirty="0"/>
              <a:t> to CRE/OFGEM &gt;&gt; </a:t>
            </a:r>
            <a:r>
              <a:rPr lang="fr-FR" dirty="0" err="1"/>
              <a:t>referred</a:t>
            </a:r>
            <a:r>
              <a:rPr lang="fr-FR" dirty="0"/>
              <a:t> to ACER &gt;&gt; </a:t>
            </a:r>
            <a:r>
              <a:rPr lang="fr-FR" dirty="0" err="1"/>
              <a:t>rejected</a:t>
            </a:r>
            <a:r>
              <a:rPr lang="fr-FR" dirty="0"/>
              <a:t> by ACER and </a:t>
            </a:r>
            <a:r>
              <a:rPr lang="fr-FR" dirty="0" err="1"/>
              <a:t>then</a:t>
            </a:r>
            <a:r>
              <a:rPr lang="fr-FR" dirty="0"/>
              <a:t> </a:t>
            </a:r>
            <a:r>
              <a:rPr lang="fr-FR" dirty="0" err="1"/>
              <a:t>BoA</a:t>
            </a:r>
            <a:r>
              <a:rPr lang="fr-FR" dirty="0"/>
              <a:t> &gt;&gt; </a:t>
            </a:r>
            <a:r>
              <a:rPr lang="fr-FR" dirty="0" err="1"/>
              <a:t>appeal</a:t>
            </a:r>
            <a:r>
              <a:rPr lang="fr-FR" dirty="0"/>
              <a:t> (T-335/18)</a:t>
            </a:r>
          </a:p>
          <a:p>
            <a:r>
              <a:rPr lang="fr-FR" dirty="0"/>
              <a:t>2019: </a:t>
            </a:r>
          </a:p>
          <a:p>
            <a:pPr lvl="1"/>
            <a:r>
              <a:rPr lang="fr-FR" dirty="0" err="1"/>
              <a:t>Acquind</a:t>
            </a:r>
            <a:r>
              <a:rPr lang="fr-FR" dirty="0"/>
              <a:t> de-</a:t>
            </a:r>
            <a:r>
              <a:rPr lang="fr-FR" dirty="0" err="1"/>
              <a:t>listed</a:t>
            </a:r>
            <a:r>
              <a:rPr lang="fr-FR" dirty="0"/>
              <a:t> </a:t>
            </a:r>
            <a:r>
              <a:rPr lang="fr-FR" dirty="0" err="1"/>
              <a:t>from</a:t>
            </a:r>
            <a:r>
              <a:rPr lang="fr-FR" dirty="0"/>
              <a:t> PCI </a:t>
            </a:r>
            <a:r>
              <a:rPr lang="fr-FR" dirty="0" err="1"/>
              <a:t>list</a:t>
            </a:r>
            <a:r>
              <a:rPr lang="fr-FR" dirty="0"/>
              <a:t> &gt;&gt; </a:t>
            </a:r>
            <a:r>
              <a:rPr lang="fr-FR" dirty="0" err="1"/>
              <a:t>stream</a:t>
            </a:r>
            <a:r>
              <a:rPr lang="fr-FR" dirty="0"/>
              <a:t> of </a:t>
            </a:r>
            <a:r>
              <a:rPr lang="fr-FR" dirty="0" err="1"/>
              <a:t>appeals</a:t>
            </a:r>
            <a:endParaRPr lang="fr-FR" dirty="0"/>
          </a:p>
          <a:p>
            <a:pPr lvl="1"/>
            <a:r>
              <a:rPr lang="fr-FR" dirty="0"/>
              <a:t>ACER </a:t>
            </a:r>
            <a:r>
              <a:rPr lang="fr-FR" dirty="0" err="1"/>
              <a:t>refused</a:t>
            </a:r>
            <a:r>
              <a:rPr lang="fr-FR" dirty="0"/>
              <a:t> to </a:t>
            </a:r>
            <a:r>
              <a:rPr lang="fr-FR"/>
              <a:t>re-examine</a:t>
            </a:r>
            <a:r>
              <a:rPr lang="fr-FR" dirty="0"/>
              <a:t> the exemption </a:t>
            </a:r>
            <a:r>
              <a:rPr lang="fr-FR" dirty="0" err="1"/>
              <a:t>request</a:t>
            </a:r>
            <a:endParaRPr lang="fr-FR" dirty="0"/>
          </a:p>
          <a:p>
            <a:r>
              <a:rPr lang="fr-FR" dirty="0"/>
              <a:t>2020: </a:t>
            </a:r>
          </a:p>
          <a:p>
            <a:pPr lvl="1"/>
            <a:r>
              <a:rPr lang="fr-FR" dirty="0"/>
              <a:t>New exemption </a:t>
            </a:r>
            <a:r>
              <a:rPr lang="fr-FR" dirty="0" err="1"/>
              <a:t>request</a:t>
            </a:r>
            <a:r>
              <a:rPr lang="fr-FR" dirty="0"/>
              <a:t> to CRE/OFGEM: public consultation </a:t>
            </a:r>
            <a:r>
              <a:rPr lang="fr-FR" dirty="0" err="1"/>
              <a:t>discontinued</a:t>
            </a:r>
            <a:r>
              <a:rPr lang="fr-FR" dirty="0"/>
              <a:t> due to Brexit (joint </a:t>
            </a:r>
            <a:r>
              <a:rPr lang="fr-FR" dirty="0" err="1"/>
              <a:t>statement</a:t>
            </a:r>
            <a:r>
              <a:rPr lang="fr-FR" dirty="0"/>
              <a:t>)</a:t>
            </a:r>
          </a:p>
          <a:p>
            <a:pPr lvl="1"/>
            <a:r>
              <a:rPr lang="fr-FR" b="1" dirty="0" err="1"/>
              <a:t>Annulment</a:t>
            </a:r>
            <a:r>
              <a:rPr lang="fr-FR" b="1" dirty="0"/>
              <a:t> of ACER </a:t>
            </a:r>
            <a:r>
              <a:rPr lang="fr-FR" b="1" dirty="0" err="1"/>
              <a:t>BoA</a:t>
            </a:r>
            <a:r>
              <a:rPr lang="fr-FR" b="1" dirty="0"/>
              <a:t> </a:t>
            </a:r>
            <a:r>
              <a:rPr lang="fr-FR" b="1" dirty="0" err="1"/>
              <a:t>decision</a:t>
            </a:r>
            <a:r>
              <a:rPr lang="fr-FR" b="1" dirty="0"/>
              <a:t> in T-335/18 </a:t>
            </a:r>
            <a:r>
              <a:rPr lang="fr-FR" dirty="0"/>
              <a:t>on standard of </a:t>
            </a:r>
            <a:r>
              <a:rPr lang="fr-FR" dirty="0" err="1"/>
              <a:t>review</a:t>
            </a:r>
            <a:r>
              <a:rPr lang="fr-FR" dirty="0"/>
              <a:t> (</a:t>
            </a:r>
            <a:r>
              <a:rPr lang="fr-FR" dirty="0" err="1"/>
              <a:t>confirmed</a:t>
            </a:r>
            <a:r>
              <a:rPr lang="fr-FR" dirty="0"/>
              <a:t> by CJ on </a:t>
            </a:r>
            <a:r>
              <a:rPr lang="fr-FR" dirty="0" err="1"/>
              <a:t>appeal</a:t>
            </a:r>
            <a:r>
              <a:rPr lang="fr-FR" dirty="0"/>
              <a:t> in 2023) + </a:t>
            </a:r>
            <a:r>
              <a:rPr lang="fr-FR" dirty="0" err="1"/>
              <a:t>interpretation</a:t>
            </a:r>
            <a:r>
              <a:rPr lang="fr-FR" dirty="0"/>
              <a:t> of Art 17(1) Reg. 714/2009 (new condition re. X-border </a:t>
            </a:r>
            <a:r>
              <a:rPr lang="fr-FR" dirty="0" err="1"/>
              <a:t>cost</a:t>
            </a:r>
            <a:r>
              <a:rPr lang="fr-FR" dirty="0"/>
              <a:t> allocation </a:t>
            </a:r>
            <a:r>
              <a:rPr lang="fr-FR" dirty="0" err="1"/>
              <a:t>request</a:t>
            </a:r>
            <a:r>
              <a:rPr lang="fr-FR" dirty="0"/>
              <a:t>)</a:t>
            </a:r>
          </a:p>
          <a:p>
            <a:r>
              <a:rPr lang="fr-FR" dirty="0"/>
              <a:t>2021: Back to ACER </a:t>
            </a:r>
            <a:r>
              <a:rPr lang="fr-FR" dirty="0" err="1"/>
              <a:t>BoA</a:t>
            </a:r>
            <a:r>
              <a:rPr lang="fr-FR" dirty="0"/>
              <a:t> &gt;&gt; </a:t>
            </a:r>
            <a:r>
              <a:rPr lang="fr-FR" dirty="0" err="1"/>
              <a:t>appeal</a:t>
            </a:r>
            <a:r>
              <a:rPr lang="fr-FR" dirty="0"/>
              <a:t> inadmissible due to Brexit</a:t>
            </a:r>
          </a:p>
          <a:p>
            <a:r>
              <a:rPr lang="fr-FR" dirty="0"/>
              <a:t>2021-2023: All </a:t>
            </a:r>
            <a:r>
              <a:rPr lang="fr-FR" dirty="0" err="1"/>
              <a:t>appeals</a:t>
            </a:r>
            <a:r>
              <a:rPr lang="fr-FR" dirty="0"/>
              <a:t> </a:t>
            </a:r>
            <a:r>
              <a:rPr lang="fr-FR" dirty="0" err="1"/>
              <a:t>against</a:t>
            </a:r>
            <a:r>
              <a:rPr lang="fr-FR" dirty="0"/>
              <a:t> PCI de-listing </a:t>
            </a:r>
            <a:r>
              <a:rPr lang="fr-FR" dirty="0" err="1"/>
              <a:t>decision</a:t>
            </a:r>
            <a:r>
              <a:rPr lang="fr-FR" dirty="0"/>
              <a:t> </a:t>
            </a:r>
            <a:r>
              <a:rPr lang="fr-FR" dirty="0" err="1"/>
              <a:t>rejected</a:t>
            </a:r>
            <a:endParaRPr lang="fr-FR" dirty="0"/>
          </a:p>
          <a:p>
            <a:endParaRPr lang="fr-FR" dirty="0"/>
          </a:p>
        </p:txBody>
      </p:sp>
      <p:sp>
        <p:nvSpPr>
          <p:cNvPr id="3" name="Espace réservé du numéro de diapositive 2">
            <a:extLst>
              <a:ext uri="{FF2B5EF4-FFF2-40B4-BE49-F238E27FC236}">
                <a16:creationId xmlns:a16="http://schemas.microsoft.com/office/drawing/2014/main" id="{1071B0B5-42AD-89A7-727D-6C4FD2F6BB93}"/>
              </a:ext>
            </a:extLst>
          </p:cNvPr>
          <p:cNvSpPr>
            <a:spLocks noGrp="1"/>
          </p:cNvSpPr>
          <p:nvPr>
            <p:ph type="sldNum" sz="quarter" idx="12"/>
          </p:nvPr>
        </p:nvSpPr>
        <p:spPr/>
        <p:txBody>
          <a:bodyPr/>
          <a:lstStyle/>
          <a:p>
            <a:pPr>
              <a:defRPr/>
            </a:pPr>
            <a:fld id="{470B5C6D-7C0A-40A2-93E5-45B7AD5C39FE}" type="slidenum">
              <a:rPr lang="it-IT" smtClean="0"/>
              <a:pPr>
                <a:defRPr/>
              </a:pPr>
              <a:t>16</a:t>
            </a:fld>
            <a:endParaRPr lang="it-IT"/>
          </a:p>
        </p:txBody>
      </p:sp>
      <p:sp>
        <p:nvSpPr>
          <p:cNvPr id="4" name="Titre 3">
            <a:extLst>
              <a:ext uri="{FF2B5EF4-FFF2-40B4-BE49-F238E27FC236}">
                <a16:creationId xmlns:a16="http://schemas.microsoft.com/office/drawing/2014/main" id="{D47537BC-F9C8-83BD-0125-639307A15B5C}"/>
              </a:ext>
            </a:extLst>
          </p:cNvPr>
          <p:cNvSpPr>
            <a:spLocks noGrp="1"/>
          </p:cNvSpPr>
          <p:nvPr>
            <p:ph type="title"/>
          </p:nvPr>
        </p:nvSpPr>
        <p:spPr>
          <a:xfrm>
            <a:off x="331575" y="750279"/>
            <a:ext cx="10959008" cy="867508"/>
          </a:xfrm>
        </p:spPr>
        <p:txBody>
          <a:bodyPr>
            <a:normAutofit/>
          </a:bodyPr>
          <a:lstStyle/>
          <a:p>
            <a:r>
              <a:rPr lang="en-US" sz="3200" dirty="0"/>
              <a:t>T-342/23, </a:t>
            </a:r>
            <a:r>
              <a:rPr lang="en-US" sz="3200" i="1" dirty="0" err="1"/>
              <a:t>Aquind</a:t>
            </a:r>
            <a:r>
              <a:rPr lang="en-US" sz="3200" i="1" dirty="0"/>
              <a:t> v ACER</a:t>
            </a:r>
            <a:r>
              <a:rPr lang="en-US" sz="3200" dirty="0"/>
              <a:t>: context (in </a:t>
            </a:r>
            <a:r>
              <a:rPr lang="en-US" sz="3200" u="sng" dirty="0"/>
              <a:t>very</a:t>
            </a:r>
            <a:r>
              <a:rPr lang="en-US" sz="3200" dirty="0"/>
              <a:t> short)</a:t>
            </a:r>
            <a:endParaRPr lang="fr-FR" sz="3200" dirty="0"/>
          </a:p>
        </p:txBody>
      </p:sp>
    </p:spTree>
    <p:extLst>
      <p:ext uri="{BB962C8B-B14F-4D97-AF65-F5344CB8AC3E}">
        <p14:creationId xmlns:p14="http://schemas.microsoft.com/office/powerpoint/2010/main" val="2635197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E1B4C-5637-0176-BBEA-C0E4FB28EA71}"/>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48ADBBE-2E6C-1F39-4E76-DDFFA5EC77E4}"/>
              </a:ext>
            </a:extLst>
          </p:cNvPr>
          <p:cNvSpPr>
            <a:spLocks noGrp="1"/>
          </p:cNvSpPr>
          <p:nvPr>
            <p:ph idx="1"/>
          </p:nvPr>
        </p:nvSpPr>
        <p:spPr>
          <a:xfrm>
            <a:off x="331575" y="1617787"/>
            <a:ext cx="11702770" cy="4704635"/>
          </a:xfrm>
        </p:spPr>
        <p:txBody>
          <a:bodyPr>
            <a:normAutofit lnSpcReduction="10000"/>
          </a:bodyPr>
          <a:lstStyle/>
          <a:p>
            <a:pPr>
              <a:lnSpc>
                <a:spcPct val="110000"/>
              </a:lnSpc>
            </a:pPr>
            <a:r>
              <a:rPr lang="fr-FR" dirty="0" err="1"/>
              <a:t>Interpretation</a:t>
            </a:r>
            <a:r>
              <a:rPr lang="fr-FR" dirty="0"/>
              <a:t> of Art 17(1) Reg. 714/2009</a:t>
            </a:r>
          </a:p>
          <a:p>
            <a:pPr lvl="1">
              <a:lnSpc>
                <a:spcPct val="110000"/>
              </a:lnSpc>
            </a:pPr>
            <a:r>
              <a:rPr lang="fr-FR" dirty="0"/>
              <a:t>No</a:t>
            </a:r>
            <a:r>
              <a:rPr lang="fr-FR" b="1" dirty="0"/>
              <a:t> </a:t>
            </a:r>
            <a:r>
              <a:rPr lang="fr-FR" b="1" i="1" dirty="0" err="1"/>
              <a:t>res</a:t>
            </a:r>
            <a:r>
              <a:rPr lang="fr-FR" b="1" i="1" dirty="0"/>
              <a:t> </a:t>
            </a:r>
            <a:r>
              <a:rPr lang="fr-FR" b="1" i="1" dirty="0" err="1"/>
              <a:t>judicata</a:t>
            </a:r>
            <a:r>
              <a:rPr lang="fr-FR" b="1" i="1" dirty="0"/>
              <a:t> </a:t>
            </a:r>
            <a:r>
              <a:rPr lang="fr-FR" dirty="0"/>
              <a:t>as no substantive </a:t>
            </a:r>
            <a:r>
              <a:rPr lang="fr-FR" dirty="0" err="1"/>
              <a:t>interpretation</a:t>
            </a:r>
            <a:r>
              <a:rPr lang="fr-FR" dirty="0"/>
              <a:t> of Art 17(1)(b) by CJ (</a:t>
            </a:r>
            <a:r>
              <a:rPr lang="fr-FR" dirty="0" err="1"/>
              <a:t>plea</a:t>
            </a:r>
            <a:r>
              <a:rPr lang="fr-FR" dirty="0"/>
              <a:t> ineffective)</a:t>
            </a:r>
          </a:p>
          <a:p>
            <a:pPr lvl="1">
              <a:lnSpc>
                <a:spcPct val="110000"/>
              </a:lnSpc>
            </a:pPr>
            <a:r>
              <a:rPr lang="fr-FR" dirty="0"/>
              <a:t>ACER has a </a:t>
            </a:r>
            <a:r>
              <a:rPr lang="fr-FR" dirty="0" err="1"/>
              <a:t>margin</a:t>
            </a:r>
            <a:r>
              <a:rPr lang="fr-FR" dirty="0"/>
              <a:t> of </a:t>
            </a:r>
            <a:r>
              <a:rPr lang="fr-FR" dirty="0" err="1"/>
              <a:t>appreciation</a:t>
            </a:r>
            <a:r>
              <a:rPr lang="fr-FR" dirty="0"/>
              <a:t> to </a:t>
            </a:r>
            <a:r>
              <a:rPr lang="fr-FR" dirty="0" err="1"/>
              <a:t>assess</a:t>
            </a:r>
            <a:r>
              <a:rPr lang="fr-FR" dirty="0"/>
              <a:t> </a:t>
            </a:r>
            <a:r>
              <a:rPr lang="fr-FR" dirty="0" err="1"/>
              <a:t>risk</a:t>
            </a:r>
            <a:endParaRPr lang="fr-FR" dirty="0"/>
          </a:p>
          <a:p>
            <a:pPr lvl="1">
              <a:lnSpc>
                <a:spcPct val="110000"/>
              </a:lnSpc>
            </a:pPr>
            <a:r>
              <a:rPr lang="fr-FR" dirty="0"/>
              <a:t>Divergence </a:t>
            </a:r>
            <a:r>
              <a:rPr lang="fr-FR" dirty="0" err="1"/>
              <a:t>between</a:t>
            </a:r>
            <a:r>
              <a:rPr lang="fr-FR" dirty="0"/>
              <a:t> GC and AG on </a:t>
            </a:r>
            <a:r>
              <a:rPr lang="fr-FR" dirty="0" err="1"/>
              <a:t>appeal</a:t>
            </a:r>
            <a:r>
              <a:rPr lang="fr-FR" dirty="0"/>
              <a:t> (but CJ </a:t>
            </a:r>
            <a:r>
              <a:rPr lang="fr-FR" dirty="0" err="1"/>
              <a:t>did</a:t>
            </a:r>
            <a:r>
              <a:rPr lang="fr-FR" dirty="0"/>
              <a:t> not </a:t>
            </a:r>
            <a:r>
              <a:rPr lang="fr-FR" dirty="0" err="1"/>
              <a:t>rule</a:t>
            </a:r>
            <a:r>
              <a:rPr lang="fr-FR" dirty="0"/>
              <a:t> on </a:t>
            </a:r>
            <a:r>
              <a:rPr lang="fr-FR" dirty="0" err="1"/>
              <a:t>that</a:t>
            </a:r>
            <a:r>
              <a:rPr lang="fr-FR" dirty="0"/>
              <a:t>)</a:t>
            </a:r>
          </a:p>
          <a:p>
            <a:pPr>
              <a:lnSpc>
                <a:spcPct val="110000"/>
              </a:lnSpc>
            </a:pPr>
            <a:r>
              <a:rPr lang="fr-FR" dirty="0"/>
              <a:t>Standard of </a:t>
            </a:r>
            <a:r>
              <a:rPr lang="fr-FR" dirty="0" err="1"/>
              <a:t>review</a:t>
            </a:r>
            <a:r>
              <a:rPr lang="fr-FR" dirty="0"/>
              <a:t>: </a:t>
            </a:r>
          </a:p>
          <a:p>
            <a:pPr lvl="1">
              <a:lnSpc>
                <a:spcPct val="110000"/>
              </a:lnSpc>
            </a:pPr>
            <a:r>
              <a:rPr lang="fr-FR" b="1" dirty="0" err="1"/>
              <a:t>difficulties</a:t>
            </a:r>
            <a:r>
              <a:rPr lang="fr-FR" b="1" dirty="0"/>
              <a:t> of </a:t>
            </a:r>
            <a:r>
              <a:rPr lang="fr-FR" b="1" dirty="0" err="1"/>
              <a:t>appreciating</a:t>
            </a:r>
            <a:r>
              <a:rPr lang="fr-FR" b="1" dirty="0"/>
              <a:t> Arts 18 and 19 of ACER </a:t>
            </a:r>
            <a:r>
              <a:rPr lang="fr-FR" b="1" dirty="0" err="1"/>
              <a:t>Regulation</a:t>
            </a:r>
            <a:r>
              <a:rPr lang="fr-FR" b="1" dirty="0"/>
              <a:t> </a:t>
            </a:r>
            <a:r>
              <a:rPr lang="fr-FR" dirty="0"/>
              <a:t>(713/2009), as </a:t>
            </a:r>
            <a:r>
              <a:rPr lang="fr-FR" dirty="0" err="1"/>
              <a:t>recognized</a:t>
            </a:r>
            <a:r>
              <a:rPr lang="fr-FR" dirty="0"/>
              <a:t> by CJ</a:t>
            </a:r>
          </a:p>
          <a:p>
            <a:pPr lvl="1">
              <a:lnSpc>
                <a:spcPct val="110000"/>
              </a:lnSpc>
            </a:pPr>
            <a:r>
              <a:rPr lang="fr-FR" dirty="0" err="1"/>
              <a:t>tight</a:t>
            </a:r>
            <a:r>
              <a:rPr lang="fr-FR" dirty="0"/>
              <a:t> </a:t>
            </a:r>
            <a:r>
              <a:rPr lang="fr-FR" b="1" dirty="0"/>
              <a:t>four-</a:t>
            </a:r>
            <a:r>
              <a:rPr lang="fr-FR" b="1" dirty="0" err="1"/>
              <a:t>month</a:t>
            </a:r>
            <a:r>
              <a:rPr lang="fr-FR" b="1" dirty="0"/>
              <a:t> time-</a:t>
            </a:r>
            <a:r>
              <a:rPr lang="fr-FR" b="1" dirty="0" err="1"/>
              <a:t>limits</a:t>
            </a:r>
            <a:endParaRPr lang="fr-FR" b="1" dirty="0"/>
          </a:p>
          <a:p>
            <a:pPr lvl="1">
              <a:lnSpc>
                <a:spcPct val="110000"/>
              </a:lnSpc>
            </a:pPr>
            <a:r>
              <a:rPr lang="fr-FR" dirty="0" err="1"/>
              <a:t>BoA</a:t>
            </a:r>
            <a:r>
              <a:rPr lang="fr-FR" dirty="0"/>
              <a:t> ‘</a:t>
            </a:r>
            <a:r>
              <a:rPr lang="fr-FR" dirty="0" err="1"/>
              <a:t>transitional</a:t>
            </a:r>
            <a:r>
              <a:rPr lang="fr-FR" dirty="0"/>
              <a:t>’ </a:t>
            </a:r>
            <a:r>
              <a:rPr lang="fr-FR" dirty="0" err="1"/>
              <a:t>errors</a:t>
            </a:r>
            <a:r>
              <a:rPr lang="fr-FR" dirty="0"/>
              <a:t> are excusable (!)</a:t>
            </a:r>
          </a:p>
        </p:txBody>
      </p:sp>
      <p:sp>
        <p:nvSpPr>
          <p:cNvPr id="3" name="Espace réservé du numéro de diapositive 2">
            <a:extLst>
              <a:ext uri="{FF2B5EF4-FFF2-40B4-BE49-F238E27FC236}">
                <a16:creationId xmlns:a16="http://schemas.microsoft.com/office/drawing/2014/main" id="{36146C58-8F54-9888-EC75-7E3F6F530936}"/>
              </a:ext>
            </a:extLst>
          </p:cNvPr>
          <p:cNvSpPr>
            <a:spLocks noGrp="1"/>
          </p:cNvSpPr>
          <p:nvPr>
            <p:ph type="sldNum" sz="quarter" idx="12"/>
          </p:nvPr>
        </p:nvSpPr>
        <p:spPr/>
        <p:txBody>
          <a:bodyPr/>
          <a:lstStyle/>
          <a:p>
            <a:pPr>
              <a:defRPr/>
            </a:pPr>
            <a:fld id="{470B5C6D-7C0A-40A2-93E5-45B7AD5C39FE}" type="slidenum">
              <a:rPr lang="it-IT" smtClean="0"/>
              <a:pPr>
                <a:defRPr/>
              </a:pPr>
              <a:t>17</a:t>
            </a:fld>
            <a:endParaRPr lang="it-IT"/>
          </a:p>
        </p:txBody>
      </p:sp>
      <p:sp>
        <p:nvSpPr>
          <p:cNvPr id="4" name="Titre 3">
            <a:extLst>
              <a:ext uri="{FF2B5EF4-FFF2-40B4-BE49-F238E27FC236}">
                <a16:creationId xmlns:a16="http://schemas.microsoft.com/office/drawing/2014/main" id="{EEC33D2D-14FE-6A97-6385-AA149884E7E9}"/>
              </a:ext>
            </a:extLst>
          </p:cNvPr>
          <p:cNvSpPr>
            <a:spLocks noGrp="1"/>
          </p:cNvSpPr>
          <p:nvPr>
            <p:ph type="title"/>
          </p:nvPr>
        </p:nvSpPr>
        <p:spPr>
          <a:xfrm>
            <a:off x="331574" y="750279"/>
            <a:ext cx="11702769" cy="867508"/>
          </a:xfrm>
        </p:spPr>
        <p:txBody>
          <a:bodyPr>
            <a:normAutofit/>
          </a:bodyPr>
          <a:lstStyle/>
          <a:p>
            <a:r>
              <a:rPr lang="en-US" sz="3200" dirty="0"/>
              <a:t>T-342/23, </a:t>
            </a:r>
            <a:r>
              <a:rPr lang="en-US" sz="3200" i="1" dirty="0" err="1"/>
              <a:t>Aquind</a:t>
            </a:r>
            <a:r>
              <a:rPr lang="en-US" sz="3200" i="1" dirty="0"/>
              <a:t> v ACER : Alleged faults by </a:t>
            </a:r>
            <a:r>
              <a:rPr lang="en-US" sz="3200" i="1" dirty="0" err="1"/>
              <a:t>BoA</a:t>
            </a:r>
            <a:endParaRPr lang="fr-FR" sz="3200" dirty="0"/>
          </a:p>
        </p:txBody>
      </p:sp>
    </p:spTree>
    <p:extLst>
      <p:ext uri="{BB962C8B-B14F-4D97-AF65-F5344CB8AC3E}">
        <p14:creationId xmlns:p14="http://schemas.microsoft.com/office/powerpoint/2010/main" val="745910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102E2-C18C-9BC3-B1B8-037CFB0F3454}"/>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7A57A7D-3278-8197-789A-C8E1BBDD1E45}"/>
              </a:ext>
            </a:extLst>
          </p:cNvPr>
          <p:cNvSpPr>
            <a:spLocks noGrp="1"/>
          </p:cNvSpPr>
          <p:nvPr>
            <p:ph idx="1"/>
          </p:nvPr>
        </p:nvSpPr>
        <p:spPr>
          <a:xfrm>
            <a:off x="331575" y="1596767"/>
            <a:ext cx="11528850" cy="5066792"/>
          </a:xfrm>
        </p:spPr>
        <p:txBody>
          <a:bodyPr>
            <a:normAutofit/>
          </a:bodyPr>
          <a:lstStyle/>
          <a:p>
            <a:pPr>
              <a:lnSpc>
                <a:spcPct val="110000"/>
              </a:lnSpc>
            </a:pPr>
            <a:r>
              <a:rPr lang="fr-FR" dirty="0"/>
              <a:t>No violation of </a:t>
            </a:r>
            <a:r>
              <a:rPr lang="fr-FR" dirty="0" err="1"/>
              <a:t>legal</a:t>
            </a:r>
            <a:r>
              <a:rPr lang="fr-FR" dirty="0"/>
              <a:t> </a:t>
            </a:r>
            <a:r>
              <a:rPr lang="fr-FR" dirty="0" err="1"/>
              <a:t>certainty</a:t>
            </a:r>
            <a:r>
              <a:rPr lang="fr-FR" dirty="0"/>
              <a:t>, </a:t>
            </a:r>
            <a:r>
              <a:rPr lang="fr-FR" dirty="0" err="1"/>
              <a:t>legitimate</a:t>
            </a:r>
            <a:r>
              <a:rPr lang="fr-FR" dirty="0"/>
              <a:t> expectations and </a:t>
            </a:r>
            <a:r>
              <a:rPr lang="fr-FR" dirty="0" err="1"/>
              <a:t>equal</a:t>
            </a:r>
            <a:r>
              <a:rPr lang="fr-FR" dirty="0"/>
              <a:t> </a:t>
            </a:r>
            <a:r>
              <a:rPr lang="fr-FR" dirty="0" err="1"/>
              <a:t>treatment</a:t>
            </a:r>
            <a:r>
              <a:rPr lang="fr-FR" dirty="0"/>
              <a:t> (</a:t>
            </a:r>
            <a:r>
              <a:rPr lang="fr-FR" dirty="0" err="1"/>
              <a:t>ElecLink</a:t>
            </a:r>
            <a:r>
              <a:rPr lang="fr-FR" dirty="0"/>
              <a:t>): case by case </a:t>
            </a:r>
            <a:r>
              <a:rPr lang="fr-FR" dirty="0" err="1"/>
              <a:t>assessment</a:t>
            </a:r>
            <a:endParaRPr lang="fr-FR" dirty="0"/>
          </a:p>
          <a:p>
            <a:pPr>
              <a:lnSpc>
                <a:spcPct val="110000"/>
              </a:lnSpc>
            </a:pPr>
            <a:r>
              <a:rPr lang="fr-FR" dirty="0" err="1"/>
              <a:t>Alleged</a:t>
            </a:r>
            <a:r>
              <a:rPr lang="fr-FR" dirty="0"/>
              <a:t> restrictions </a:t>
            </a:r>
            <a:r>
              <a:rPr lang="fr-FR" dirty="0" err="1"/>
              <a:t>resulting</a:t>
            </a:r>
            <a:r>
              <a:rPr lang="fr-FR" dirty="0"/>
              <a:t> </a:t>
            </a:r>
            <a:r>
              <a:rPr lang="fr-FR" dirty="0" err="1"/>
              <a:t>from</a:t>
            </a:r>
            <a:r>
              <a:rPr lang="fr-FR" dirty="0"/>
              <a:t> French </a:t>
            </a:r>
            <a:r>
              <a:rPr lang="fr-FR" dirty="0" err="1"/>
              <a:t>law</a:t>
            </a:r>
            <a:r>
              <a:rPr lang="fr-FR" dirty="0"/>
              <a:t> </a:t>
            </a:r>
            <a:r>
              <a:rPr lang="fr-FR" dirty="0" err="1"/>
              <a:t>cannot</a:t>
            </a:r>
            <a:r>
              <a:rPr lang="fr-FR" dirty="0"/>
              <a:t> </a:t>
            </a:r>
            <a:r>
              <a:rPr lang="fr-FR" dirty="0" err="1"/>
              <a:t>be</a:t>
            </a:r>
            <a:r>
              <a:rPr lang="fr-FR" dirty="0"/>
              <a:t> </a:t>
            </a:r>
            <a:r>
              <a:rPr lang="fr-FR" dirty="0" err="1"/>
              <a:t>related</a:t>
            </a:r>
            <a:r>
              <a:rPr lang="fr-FR" dirty="0"/>
              <a:t> to the concept of ‘</a:t>
            </a:r>
            <a:r>
              <a:rPr lang="fr-FR" dirty="0" err="1"/>
              <a:t>risk</a:t>
            </a:r>
            <a:r>
              <a:rPr lang="fr-FR" dirty="0"/>
              <a:t> </a:t>
            </a:r>
            <a:r>
              <a:rPr lang="fr-FR" dirty="0" err="1"/>
              <a:t>attached</a:t>
            </a:r>
            <a:r>
              <a:rPr lang="fr-FR" dirty="0"/>
              <a:t> to the </a:t>
            </a:r>
            <a:r>
              <a:rPr lang="fr-FR" dirty="0" err="1"/>
              <a:t>investment</a:t>
            </a:r>
            <a:r>
              <a:rPr lang="fr-FR" dirty="0"/>
              <a:t>’ </a:t>
            </a:r>
            <a:r>
              <a:rPr lang="fr-FR" dirty="0" err="1"/>
              <a:t>provided</a:t>
            </a:r>
            <a:r>
              <a:rPr lang="fr-FR" dirty="0"/>
              <a:t> for in Art 17(1)(b) </a:t>
            </a:r>
          </a:p>
          <a:p>
            <a:pPr>
              <a:lnSpc>
                <a:spcPct val="110000"/>
              </a:lnSpc>
            </a:pPr>
            <a:r>
              <a:rPr lang="fr-FR" dirty="0" err="1"/>
              <a:t>Refusal</a:t>
            </a:r>
            <a:r>
              <a:rPr lang="fr-FR" dirty="0"/>
              <a:t> to </a:t>
            </a:r>
            <a:r>
              <a:rPr lang="fr-FR" dirty="0" err="1"/>
              <a:t>reopen</a:t>
            </a:r>
            <a:r>
              <a:rPr lang="fr-FR" dirty="0"/>
              <a:t> the exemption </a:t>
            </a:r>
            <a:r>
              <a:rPr lang="fr-FR" dirty="0" err="1"/>
              <a:t>procedure</a:t>
            </a:r>
            <a:r>
              <a:rPr lang="fr-FR" dirty="0"/>
              <a:t> </a:t>
            </a:r>
            <a:r>
              <a:rPr lang="fr-FR" dirty="0" err="1"/>
              <a:t>after</a:t>
            </a:r>
            <a:r>
              <a:rPr lang="fr-FR" dirty="0"/>
              <a:t> </a:t>
            </a:r>
            <a:r>
              <a:rPr lang="fr-FR" dirty="0" err="1"/>
              <a:t>loss</a:t>
            </a:r>
            <a:r>
              <a:rPr lang="fr-FR" dirty="0"/>
              <a:t> of PCI </a:t>
            </a:r>
            <a:r>
              <a:rPr lang="fr-FR" dirty="0" err="1"/>
              <a:t>status</a:t>
            </a:r>
            <a:endParaRPr lang="fr-FR" dirty="0"/>
          </a:p>
          <a:p>
            <a:pPr lvl="1">
              <a:lnSpc>
                <a:spcPct val="110000"/>
              </a:lnSpc>
            </a:pPr>
            <a:r>
              <a:rPr lang="fr-FR" dirty="0"/>
              <a:t>Reg 714/2009 </a:t>
            </a:r>
            <a:r>
              <a:rPr lang="fr-FR" dirty="0" err="1"/>
              <a:t>contained</a:t>
            </a:r>
            <a:r>
              <a:rPr lang="fr-FR" dirty="0"/>
              <a:t> </a:t>
            </a:r>
            <a:r>
              <a:rPr lang="fr-FR" b="1" dirty="0"/>
              <a:t>no provision</a:t>
            </a:r>
            <a:r>
              <a:rPr lang="fr-FR" dirty="0"/>
              <a:t> on </a:t>
            </a:r>
            <a:r>
              <a:rPr lang="fr-FR" dirty="0" err="1"/>
              <a:t>reopening</a:t>
            </a:r>
            <a:r>
              <a:rPr lang="fr-FR" dirty="0"/>
              <a:t> exemption </a:t>
            </a:r>
            <a:r>
              <a:rPr lang="fr-FR" dirty="0" err="1"/>
              <a:t>proceedings</a:t>
            </a:r>
            <a:endParaRPr lang="fr-FR" dirty="0"/>
          </a:p>
          <a:p>
            <a:pPr lvl="1">
              <a:lnSpc>
                <a:spcPct val="110000"/>
              </a:lnSpc>
            </a:pPr>
            <a:r>
              <a:rPr lang="fr-FR" dirty="0" err="1"/>
              <a:t>Loss</a:t>
            </a:r>
            <a:r>
              <a:rPr lang="fr-FR" dirty="0"/>
              <a:t> of PCI </a:t>
            </a:r>
            <a:r>
              <a:rPr lang="fr-FR" dirty="0" err="1"/>
              <a:t>status</a:t>
            </a:r>
            <a:r>
              <a:rPr lang="fr-FR" dirty="0"/>
              <a:t> </a:t>
            </a:r>
            <a:r>
              <a:rPr lang="fr-FR" dirty="0" err="1"/>
              <a:t>is</a:t>
            </a:r>
            <a:r>
              <a:rPr lang="fr-FR" dirty="0"/>
              <a:t> not the “</a:t>
            </a:r>
            <a:r>
              <a:rPr lang="fr-FR" dirty="0" err="1"/>
              <a:t>removal</a:t>
            </a:r>
            <a:r>
              <a:rPr lang="fr-FR" dirty="0"/>
              <a:t> of an </a:t>
            </a:r>
            <a:r>
              <a:rPr lang="fr-FR" dirty="0" err="1"/>
              <a:t>unlawful</a:t>
            </a:r>
            <a:r>
              <a:rPr lang="fr-FR" dirty="0"/>
              <a:t> situation”:</a:t>
            </a:r>
          </a:p>
          <a:p>
            <a:pPr>
              <a:lnSpc>
                <a:spcPct val="110000"/>
              </a:lnSpc>
            </a:pPr>
            <a:r>
              <a:rPr lang="fr-FR" dirty="0"/>
              <a:t>No </a:t>
            </a:r>
            <a:r>
              <a:rPr lang="fr-FR" b="1" dirty="0" err="1"/>
              <a:t>lack</a:t>
            </a:r>
            <a:r>
              <a:rPr lang="fr-FR" b="1" dirty="0"/>
              <a:t> of diligence </a:t>
            </a:r>
            <a:r>
              <a:rPr lang="fr-FR" dirty="0" err="1"/>
              <a:t>from</a:t>
            </a:r>
            <a:r>
              <a:rPr lang="fr-FR" dirty="0"/>
              <a:t> ACER and </a:t>
            </a:r>
            <a:r>
              <a:rPr lang="fr-FR" dirty="0" err="1"/>
              <a:t>BoA</a:t>
            </a:r>
            <a:endParaRPr lang="fr-FR" dirty="0"/>
          </a:p>
        </p:txBody>
      </p:sp>
      <p:sp>
        <p:nvSpPr>
          <p:cNvPr id="3" name="Espace réservé du numéro de diapositive 2">
            <a:extLst>
              <a:ext uri="{FF2B5EF4-FFF2-40B4-BE49-F238E27FC236}">
                <a16:creationId xmlns:a16="http://schemas.microsoft.com/office/drawing/2014/main" id="{A43AE7D5-63C5-A1FD-35D5-C7DC67F1515E}"/>
              </a:ext>
            </a:extLst>
          </p:cNvPr>
          <p:cNvSpPr>
            <a:spLocks noGrp="1"/>
          </p:cNvSpPr>
          <p:nvPr>
            <p:ph type="sldNum" sz="quarter" idx="12"/>
          </p:nvPr>
        </p:nvSpPr>
        <p:spPr/>
        <p:txBody>
          <a:bodyPr/>
          <a:lstStyle/>
          <a:p>
            <a:pPr>
              <a:defRPr/>
            </a:pPr>
            <a:fld id="{470B5C6D-7C0A-40A2-93E5-45B7AD5C39FE}" type="slidenum">
              <a:rPr lang="it-IT" smtClean="0"/>
              <a:pPr>
                <a:defRPr/>
              </a:pPr>
              <a:t>18</a:t>
            </a:fld>
            <a:endParaRPr lang="it-IT"/>
          </a:p>
        </p:txBody>
      </p:sp>
      <p:sp>
        <p:nvSpPr>
          <p:cNvPr id="4" name="Titre 3">
            <a:extLst>
              <a:ext uri="{FF2B5EF4-FFF2-40B4-BE49-F238E27FC236}">
                <a16:creationId xmlns:a16="http://schemas.microsoft.com/office/drawing/2014/main" id="{A0DA3683-9F33-80C6-996E-E0C222D8FFF8}"/>
              </a:ext>
            </a:extLst>
          </p:cNvPr>
          <p:cNvSpPr>
            <a:spLocks noGrp="1"/>
          </p:cNvSpPr>
          <p:nvPr>
            <p:ph type="title"/>
          </p:nvPr>
        </p:nvSpPr>
        <p:spPr>
          <a:xfrm>
            <a:off x="331575" y="750279"/>
            <a:ext cx="11776342" cy="867508"/>
          </a:xfrm>
        </p:spPr>
        <p:txBody>
          <a:bodyPr>
            <a:normAutofit/>
          </a:bodyPr>
          <a:lstStyle/>
          <a:p>
            <a:r>
              <a:rPr lang="en-US" sz="3200" dirty="0"/>
              <a:t>T-342/23, </a:t>
            </a:r>
            <a:r>
              <a:rPr lang="en-US" sz="3200" i="1" dirty="0" err="1"/>
              <a:t>Aquind</a:t>
            </a:r>
            <a:r>
              <a:rPr lang="en-US" sz="3200" i="1" dirty="0"/>
              <a:t> v ACER : Alleged faults by ACER &amp; </a:t>
            </a:r>
            <a:r>
              <a:rPr lang="en-US" sz="3200" i="1" dirty="0" err="1"/>
              <a:t>BoA</a:t>
            </a:r>
            <a:endParaRPr lang="fr-FR" sz="3200" dirty="0"/>
          </a:p>
        </p:txBody>
      </p:sp>
    </p:spTree>
    <p:extLst>
      <p:ext uri="{BB962C8B-B14F-4D97-AF65-F5344CB8AC3E}">
        <p14:creationId xmlns:p14="http://schemas.microsoft.com/office/powerpoint/2010/main" val="2110050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DCC48-75E5-A2A3-FE29-5D4F9B4817FF}"/>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F830BF9-72E9-10F8-7ED4-8E3EC8D70680}"/>
              </a:ext>
            </a:extLst>
          </p:cNvPr>
          <p:cNvSpPr>
            <a:spLocks noGrp="1"/>
          </p:cNvSpPr>
          <p:nvPr>
            <p:ph idx="1"/>
          </p:nvPr>
        </p:nvSpPr>
        <p:spPr>
          <a:xfrm>
            <a:off x="331575" y="1906938"/>
            <a:ext cx="11528850" cy="4878568"/>
          </a:xfrm>
        </p:spPr>
        <p:txBody>
          <a:bodyPr>
            <a:normAutofit/>
          </a:bodyPr>
          <a:lstStyle/>
          <a:p>
            <a:r>
              <a:rPr lang="en-GB" sz="2400" dirty="0"/>
              <a:t>Under the Electricity Balancing Guideline (Reg. 2017/2195), ACER approved a pricing methodology for balancing energy, with a technical price limit </a:t>
            </a:r>
          </a:p>
          <a:p>
            <a:r>
              <a:rPr lang="en-GB" sz="2400" dirty="0"/>
              <a:t>After consultation, ACER adopted Decision 03/2022 (25 February 2022) amending the methodology by introducing </a:t>
            </a:r>
            <a:r>
              <a:rPr lang="en-GB" sz="2400" b="1" dirty="0"/>
              <a:t>a temporary ± 15 000 €/MWh cap </a:t>
            </a:r>
            <a:r>
              <a:rPr lang="en-GB" sz="2400" dirty="0"/>
              <a:t>for trades on the PICASSO and MARI platforms for 48 months</a:t>
            </a:r>
          </a:p>
          <a:p>
            <a:r>
              <a:rPr lang="en-GB" sz="2400" dirty="0"/>
              <a:t>RWE &amp; Uniper appealed to ACER’s </a:t>
            </a:r>
            <a:r>
              <a:rPr lang="en-GB" sz="2400" dirty="0" err="1"/>
              <a:t>BoA</a:t>
            </a:r>
            <a:r>
              <a:rPr lang="en-GB" sz="2400" dirty="0"/>
              <a:t> </a:t>
            </a:r>
          </a:p>
          <a:p>
            <a:r>
              <a:rPr lang="en-GB" sz="2400" dirty="0"/>
              <a:t>The </a:t>
            </a:r>
            <a:r>
              <a:rPr lang="en-GB" sz="2400" dirty="0" err="1"/>
              <a:t>BoA</a:t>
            </a:r>
            <a:r>
              <a:rPr lang="en-GB" sz="2400" dirty="0"/>
              <a:t> (Decisions A-002/2022 and A-003/2022, 9 December 2022) declared both </a:t>
            </a:r>
            <a:r>
              <a:rPr lang="en-GB" sz="2400" b="1" dirty="0"/>
              <a:t>appeals inadmissible</a:t>
            </a:r>
            <a:r>
              <a:rPr lang="en-GB" sz="2400" dirty="0"/>
              <a:t>, because the companies were not addressees of Decision 03/2022 and – while ACER decision was a regulatory act (Art 263(4) TFEU) - they were not individually concerned by it.</a:t>
            </a:r>
          </a:p>
          <a:p>
            <a:r>
              <a:rPr lang="en-GB" sz="2400" dirty="0"/>
              <a:t>Actions: against </a:t>
            </a:r>
            <a:r>
              <a:rPr lang="en-GB" sz="2400" dirty="0" err="1"/>
              <a:t>BoA</a:t>
            </a:r>
            <a:r>
              <a:rPr lang="en-GB" sz="2400" dirty="0"/>
              <a:t> decisions and, subsidiarily, against ACER decision</a:t>
            </a:r>
          </a:p>
        </p:txBody>
      </p:sp>
      <p:sp>
        <p:nvSpPr>
          <p:cNvPr id="4" name="Slide Number Placeholder 3">
            <a:extLst>
              <a:ext uri="{FF2B5EF4-FFF2-40B4-BE49-F238E27FC236}">
                <a16:creationId xmlns:a16="http://schemas.microsoft.com/office/drawing/2014/main" id="{B5DB0FC3-29F5-346E-2D61-EEFD57A0552B}"/>
              </a:ext>
            </a:extLst>
          </p:cNvPr>
          <p:cNvSpPr>
            <a:spLocks noGrp="1"/>
          </p:cNvSpPr>
          <p:nvPr>
            <p:ph type="sldNum" sz="quarter" idx="12"/>
          </p:nvPr>
        </p:nvSpPr>
        <p:spPr/>
        <p:txBody>
          <a:bodyPr/>
          <a:lstStyle/>
          <a:p>
            <a:pPr>
              <a:defRPr/>
            </a:pPr>
            <a:fld id="{5BB16789-D242-4D40-AF71-1DA9CF44B5BB}" type="slidenum">
              <a:rPr lang="it-IT" smtClean="0"/>
              <a:pPr>
                <a:defRPr/>
              </a:pPr>
              <a:t>19</a:t>
            </a:fld>
            <a:endParaRPr lang="it-IT"/>
          </a:p>
        </p:txBody>
      </p:sp>
      <p:sp>
        <p:nvSpPr>
          <p:cNvPr id="5" name="Title 4">
            <a:extLst>
              <a:ext uri="{FF2B5EF4-FFF2-40B4-BE49-F238E27FC236}">
                <a16:creationId xmlns:a16="http://schemas.microsoft.com/office/drawing/2014/main" id="{73647C1D-4AF8-7FD0-A4E8-CC0BB400C304}"/>
              </a:ext>
            </a:extLst>
          </p:cNvPr>
          <p:cNvSpPr>
            <a:spLocks noGrp="1"/>
          </p:cNvSpPr>
          <p:nvPr>
            <p:ph type="title"/>
          </p:nvPr>
        </p:nvSpPr>
        <p:spPr>
          <a:xfrm>
            <a:off x="331574" y="826818"/>
            <a:ext cx="11388357" cy="1080120"/>
          </a:xfrm>
        </p:spPr>
        <p:txBody>
          <a:bodyPr anchor="ctr">
            <a:normAutofit/>
          </a:bodyPr>
          <a:lstStyle/>
          <a:p>
            <a:r>
              <a:rPr lang="en-US" sz="2800" dirty="0"/>
              <a:t>T-95/23, </a:t>
            </a:r>
            <a:r>
              <a:rPr lang="en-US" sz="2800" i="1" dirty="0"/>
              <a:t>RWE Supply Trading v ACER + </a:t>
            </a:r>
            <a:r>
              <a:rPr lang="en-US" sz="2800" dirty="0"/>
              <a:t>T-96/23, </a:t>
            </a:r>
            <a:r>
              <a:rPr lang="en-US" sz="2800" i="1" dirty="0"/>
              <a:t>UNIPER v ACER </a:t>
            </a:r>
            <a:r>
              <a:rPr lang="en-US" sz="2800" dirty="0"/>
              <a:t>- context</a:t>
            </a:r>
          </a:p>
        </p:txBody>
      </p:sp>
    </p:spTree>
    <p:extLst>
      <p:ext uri="{BB962C8B-B14F-4D97-AF65-F5344CB8AC3E}">
        <p14:creationId xmlns:p14="http://schemas.microsoft.com/office/powerpoint/2010/main" val="57925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AE58F82-1450-4627-9D6F-FF980887B315}"/>
              </a:ext>
            </a:extLst>
          </p:cNvPr>
          <p:cNvSpPr>
            <a:spLocks noGrp="1"/>
          </p:cNvSpPr>
          <p:nvPr>
            <p:ph idx="1"/>
          </p:nvPr>
        </p:nvSpPr>
        <p:spPr>
          <a:xfrm>
            <a:off x="331575" y="1839826"/>
            <a:ext cx="11528850" cy="4496799"/>
          </a:xfrm>
        </p:spPr>
        <p:txBody>
          <a:bodyPr>
            <a:normAutofit fontScale="92500" lnSpcReduction="20000"/>
          </a:bodyPr>
          <a:lstStyle/>
          <a:p>
            <a:pPr>
              <a:lnSpc>
                <a:spcPct val="110000"/>
              </a:lnSpc>
            </a:pPr>
            <a:r>
              <a:rPr lang="en-US" dirty="0"/>
              <a:t>T-596/22, </a:t>
            </a:r>
            <a:r>
              <a:rPr lang="en-US" i="1" dirty="0"/>
              <a:t>PGI Spain v Commission </a:t>
            </a:r>
            <a:r>
              <a:rPr lang="en-US" dirty="0"/>
              <a:t>(12 March 2025, State aid)</a:t>
            </a:r>
          </a:p>
          <a:p>
            <a:pPr>
              <a:lnSpc>
                <a:spcPct val="110000"/>
              </a:lnSpc>
            </a:pPr>
            <a:r>
              <a:rPr lang="en-US" dirty="0"/>
              <a:t>C-59/23 P, </a:t>
            </a:r>
            <a:r>
              <a:rPr lang="en-US" i="1" dirty="0"/>
              <a:t>Paks II </a:t>
            </a:r>
            <a:r>
              <a:rPr lang="en-US" dirty="0"/>
              <a:t>(11 September 2025, State aid)</a:t>
            </a:r>
          </a:p>
          <a:p>
            <a:pPr>
              <a:lnSpc>
                <a:spcPct val="110000"/>
              </a:lnSpc>
            </a:pPr>
            <a:r>
              <a:rPr lang="en-US" dirty="0"/>
              <a:t>T-625/22, </a:t>
            </a:r>
            <a:r>
              <a:rPr lang="en-US" i="1" dirty="0"/>
              <a:t>Austria v Commission </a:t>
            </a:r>
            <a:r>
              <a:rPr lang="en-US" dirty="0"/>
              <a:t>(21 March 2025, Taxonomy)</a:t>
            </a:r>
          </a:p>
          <a:p>
            <a:pPr>
              <a:lnSpc>
                <a:spcPct val="110000"/>
              </a:lnSpc>
            </a:pPr>
            <a:r>
              <a:rPr lang="en-US" dirty="0"/>
              <a:t>T-579/22, </a:t>
            </a:r>
            <a:r>
              <a:rPr lang="fr-FR" i="1" dirty="0" err="1"/>
              <a:t>ClientEarth</a:t>
            </a:r>
            <a:r>
              <a:rPr lang="fr-FR" i="1" dirty="0"/>
              <a:t> v Commission ;</a:t>
            </a:r>
            <a:r>
              <a:rPr lang="en-US" dirty="0"/>
              <a:t> T-583/22, </a:t>
            </a:r>
            <a:r>
              <a:rPr lang="fr-FR" i="1" dirty="0"/>
              <a:t>FED v Commission </a:t>
            </a:r>
            <a:r>
              <a:rPr lang="fr-FR" dirty="0"/>
              <a:t>(3 July 2025, </a:t>
            </a:r>
            <a:r>
              <a:rPr lang="fr-FR" dirty="0" err="1"/>
              <a:t>Taxonomy</a:t>
            </a:r>
            <a:r>
              <a:rPr lang="fr-FR" dirty="0"/>
              <a:t>)</a:t>
            </a:r>
            <a:endParaRPr lang="en-US" dirty="0"/>
          </a:p>
          <a:p>
            <a:pPr>
              <a:lnSpc>
                <a:spcPct val="110000"/>
              </a:lnSpc>
            </a:pPr>
            <a:r>
              <a:rPr lang="en-US" dirty="0"/>
              <a:t>T-95/23, </a:t>
            </a:r>
            <a:r>
              <a:rPr lang="en-US" i="1" dirty="0"/>
              <a:t>RWE Supply Trading v ACER ; T-96/23 UNIPER v ACER </a:t>
            </a:r>
            <a:r>
              <a:rPr lang="en-US" dirty="0"/>
              <a:t>(25 June 2025, regulatory)</a:t>
            </a:r>
          </a:p>
          <a:p>
            <a:pPr>
              <a:lnSpc>
                <a:spcPct val="110000"/>
              </a:lnSpc>
            </a:pPr>
            <a:r>
              <a:rPr lang="en-US" dirty="0"/>
              <a:t>T-342/23, </a:t>
            </a:r>
            <a:r>
              <a:rPr lang="en-US" i="1" dirty="0" err="1"/>
              <a:t>Aquind</a:t>
            </a:r>
            <a:r>
              <a:rPr lang="en-US" i="1" dirty="0"/>
              <a:t> v ACER </a:t>
            </a:r>
            <a:r>
              <a:rPr lang="en-US" dirty="0"/>
              <a:t>(11 June 2025, regulatory)</a:t>
            </a:r>
          </a:p>
          <a:p>
            <a:pPr>
              <a:lnSpc>
                <a:spcPct val="110000"/>
              </a:lnSpc>
            </a:pPr>
            <a:r>
              <a:rPr lang="en-US" dirty="0"/>
              <a:t>T-600/23, </a:t>
            </a:r>
            <a:r>
              <a:rPr lang="en-US" i="1" dirty="0"/>
              <a:t>BNETZA v ACER </a:t>
            </a:r>
            <a:r>
              <a:rPr lang="en-US" dirty="0"/>
              <a:t>; T-612/23, </a:t>
            </a:r>
            <a:r>
              <a:rPr lang="en-US" i="1" dirty="0"/>
              <a:t>Germany v ACER </a:t>
            </a:r>
            <a:r>
              <a:rPr lang="en-US" dirty="0"/>
              <a:t>(1 October 2025, regulatory)</a:t>
            </a:r>
            <a:endParaRPr lang="en-GB" dirty="0"/>
          </a:p>
        </p:txBody>
      </p:sp>
      <p:sp>
        <p:nvSpPr>
          <p:cNvPr id="4" name="Slide Number Placeholder 3">
            <a:extLst>
              <a:ext uri="{FF2B5EF4-FFF2-40B4-BE49-F238E27FC236}">
                <a16:creationId xmlns:a16="http://schemas.microsoft.com/office/drawing/2014/main" id="{7DEB80B8-028A-4DB7-9DFB-53A6E7D4C18F}"/>
              </a:ext>
            </a:extLst>
          </p:cNvPr>
          <p:cNvSpPr>
            <a:spLocks noGrp="1"/>
          </p:cNvSpPr>
          <p:nvPr>
            <p:ph type="sldNum" sz="quarter" idx="12"/>
          </p:nvPr>
        </p:nvSpPr>
        <p:spPr/>
        <p:txBody>
          <a:bodyPr/>
          <a:lstStyle/>
          <a:p>
            <a:pPr>
              <a:defRPr/>
            </a:pPr>
            <a:fld id="{5BB16789-D242-4D40-AF71-1DA9CF44B5BB}" type="slidenum">
              <a:rPr lang="it-IT" smtClean="0"/>
              <a:pPr>
                <a:defRPr/>
              </a:pPr>
              <a:t>2</a:t>
            </a:fld>
            <a:endParaRPr lang="it-IT"/>
          </a:p>
        </p:txBody>
      </p:sp>
      <p:sp>
        <p:nvSpPr>
          <p:cNvPr id="5" name="Title 4">
            <a:extLst>
              <a:ext uri="{FF2B5EF4-FFF2-40B4-BE49-F238E27FC236}">
                <a16:creationId xmlns:a16="http://schemas.microsoft.com/office/drawing/2014/main" id="{566D1AFE-3C63-4172-91FB-22A079EFE0F2}"/>
              </a:ext>
            </a:extLst>
          </p:cNvPr>
          <p:cNvSpPr>
            <a:spLocks noGrp="1"/>
          </p:cNvSpPr>
          <p:nvPr>
            <p:ph type="title"/>
          </p:nvPr>
        </p:nvSpPr>
        <p:spPr>
          <a:xfrm>
            <a:off x="331575" y="826818"/>
            <a:ext cx="10959008" cy="1080120"/>
          </a:xfrm>
        </p:spPr>
        <p:txBody>
          <a:bodyPr anchor="ctr">
            <a:normAutofit/>
          </a:bodyPr>
          <a:lstStyle/>
          <a:p>
            <a:r>
              <a:rPr lang="en-GB" sz="3200" dirty="0"/>
              <a:t>List of cases </a:t>
            </a:r>
          </a:p>
        </p:txBody>
      </p:sp>
      <p:sp>
        <p:nvSpPr>
          <p:cNvPr id="2" name="ZoneTexte 1">
            <a:extLst>
              <a:ext uri="{FF2B5EF4-FFF2-40B4-BE49-F238E27FC236}">
                <a16:creationId xmlns:a16="http://schemas.microsoft.com/office/drawing/2014/main" id="{D075468E-2737-7D40-7971-BF576576599D}"/>
              </a:ext>
            </a:extLst>
          </p:cNvPr>
          <p:cNvSpPr txBox="1"/>
          <p:nvPr/>
        </p:nvSpPr>
        <p:spPr>
          <a:xfrm>
            <a:off x="4754880" y="1384663"/>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644215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CD830-7959-36C5-CF0E-6F6E45FFC9D4}"/>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85AAAA6-5A22-AADB-AC31-3FC496EDE342}"/>
              </a:ext>
            </a:extLst>
          </p:cNvPr>
          <p:cNvSpPr>
            <a:spLocks noGrp="1"/>
          </p:cNvSpPr>
          <p:nvPr>
            <p:ph idx="1"/>
          </p:nvPr>
        </p:nvSpPr>
        <p:spPr>
          <a:xfrm>
            <a:off x="331575" y="1906938"/>
            <a:ext cx="11528850" cy="4496799"/>
          </a:xfrm>
        </p:spPr>
        <p:txBody>
          <a:bodyPr>
            <a:normAutofit lnSpcReduction="10000"/>
          </a:bodyPr>
          <a:lstStyle/>
          <a:p>
            <a:pPr>
              <a:lnSpc>
                <a:spcPct val="110000"/>
              </a:lnSpc>
            </a:pPr>
            <a:r>
              <a:rPr lang="en-GB" sz="2400" dirty="0"/>
              <a:t>GC accepts that </a:t>
            </a:r>
            <a:r>
              <a:rPr lang="en-GB" sz="2400" b="1" dirty="0"/>
              <a:t>ACER Decision is a “regulatory act” </a:t>
            </a:r>
            <a:r>
              <a:rPr lang="en-GB" sz="2400" dirty="0"/>
              <a:t>(not a legislative act) that directly concerns RWE and Uniper and does not entail implementing measures – classic third limb of Article 263(4) TFEU &gt;&gt; </a:t>
            </a:r>
            <a:r>
              <a:rPr lang="en-GB" sz="2400" b="1" dirty="0"/>
              <a:t>they could have brought a direct action against ACER’s decision</a:t>
            </a:r>
            <a:r>
              <a:rPr lang="en-GB" sz="2400" dirty="0"/>
              <a:t> without proving individual concern.</a:t>
            </a:r>
          </a:p>
          <a:p>
            <a:pPr>
              <a:lnSpc>
                <a:spcPct val="110000"/>
              </a:lnSpc>
            </a:pPr>
            <a:r>
              <a:rPr lang="en-GB" sz="2400" dirty="0"/>
              <a:t>GC refuses to read in a third category (persons directly concerned by regulatory acts with no implementing measures) into Article 28(1): that would be </a:t>
            </a:r>
            <a:r>
              <a:rPr lang="en-GB" sz="2400" i="1" dirty="0"/>
              <a:t>contra </a:t>
            </a:r>
            <a:r>
              <a:rPr lang="en-GB" sz="2400" i="1" dirty="0" err="1"/>
              <a:t>legem</a:t>
            </a:r>
            <a:r>
              <a:rPr lang="en-GB" sz="2400" dirty="0"/>
              <a:t> and goes beyond what Article 263(5) TFEU allows when creating “special conditions and procedures” for agency appeals.</a:t>
            </a:r>
          </a:p>
          <a:p>
            <a:pPr>
              <a:lnSpc>
                <a:spcPct val="110000"/>
              </a:lnSpc>
            </a:pPr>
            <a:r>
              <a:rPr lang="en-GB" sz="2400" dirty="0"/>
              <a:t>Hence, Article 28(1) gives a right of appeal to the </a:t>
            </a:r>
            <a:r>
              <a:rPr lang="en-GB" sz="2400" dirty="0" err="1"/>
              <a:t>BoA</a:t>
            </a:r>
            <a:r>
              <a:rPr lang="en-GB" sz="2400" dirty="0"/>
              <a:t> only to:</a:t>
            </a:r>
          </a:p>
          <a:p>
            <a:pPr lvl="1">
              <a:lnSpc>
                <a:spcPct val="110000"/>
              </a:lnSpc>
            </a:pPr>
            <a:r>
              <a:rPr lang="en-GB" sz="2000" dirty="0"/>
              <a:t>addressees of ACER’s decisions, or</a:t>
            </a:r>
            <a:endParaRPr lang="en-GB" sz="2400" dirty="0"/>
          </a:p>
          <a:p>
            <a:pPr lvl="1">
              <a:lnSpc>
                <a:spcPct val="110000"/>
              </a:lnSpc>
            </a:pPr>
            <a:r>
              <a:rPr lang="en-GB" sz="2000" dirty="0"/>
              <a:t>persons directly and individually concerned by those decisions</a:t>
            </a:r>
          </a:p>
        </p:txBody>
      </p:sp>
      <p:sp>
        <p:nvSpPr>
          <p:cNvPr id="4" name="Slide Number Placeholder 3">
            <a:extLst>
              <a:ext uri="{FF2B5EF4-FFF2-40B4-BE49-F238E27FC236}">
                <a16:creationId xmlns:a16="http://schemas.microsoft.com/office/drawing/2014/main" id="{0871207C-FCFD-CBA0-4E00-B555856581D0}"/>
              </a:ext>
            </a:extLst>
          </p:cNvPr>
          <p:cNvSpPr>
            <a:spLocks noGrp="1"/>
          </p:cNvSpPr>
          <p:nvPr>
            <p:ph type="sldNum" sz="quarter" idx="12"/>
          </p:nvPr>
        </p:nvSpPr>
        <p:spPr/>
        <p:txBody>
          <a:bodyPr/>
          <a:lstStyle/>
          <a:p>
            <a:pPr>
              <a:defRPr/>
            </a:pPr>
            <a:fld id="{5BB16789-D242-4D40-AF71-1DA9CF44B5BB}" type="slidenum">
              <a:rPr lang="it-IT" smtClean="0"/>
              <a:pPr>
                <a:defRPr/>
              </a:pPr>
              <a:t>20</a:t>
            </a:fld>
            <a:endParaRPr lang="it-IT"/>
          </a:p>
        </p:txBody>
      </p:sp>
      <p:sp>
        <p:nvSpPr>
          <p:cNvPr id="5" name="Title 4">
            <a:extLst>
              <a:ext uri="{FF2B5EF4-FFF2-40B4-BE49-F238E27FC236}">
                <a16:creationId xmlns:a16="http://schemas.microsoft.com/office/drawing/2014/main" id="{802E29EF-6E9C-2C39-475A-2720A56D747C}"/>
              </a:ext>
            </a:extLst>
          </p:cNvPr>
          <p:cNvSpPr>
            <a:spLocks noGrp="1"/>
          </p:cNvSpPr>
          <p:nvPr>
            <p:ph type="title"/>
          </p:nvPr>
        </p:nvSpPr>
        <p:spPr>
          <a:xfrm>
            <a:off x="331575" y="826818"/>
            <a:ext cx="11221088" cy="1080120"/>
          </a:xfrm>
        </p:spPr>
        <p:txBody>
          <a:bodyPr anchor="ctr">
            <a:normAutofit/>
          </a:bodyPr>
          <a:lstStyle/>
          <a:p>
            <a:r>
              <a:rPr lang="en-US" sz="2800" dirty="0"/>
              <a:t>T-95/23, </a:t>
            </a:r>
            <a:r>
              <a:rPr lang="en-US" sz="2800" i="1" dirty="0"/>
              <a:t>RWE Supply Trading v ACER + </a:t>
            </a:r>
            <a:r>
              <a:rPr lang="en-US" sz="2800" dirty="0"/>
              <a:t>T-96/23, </a:t>
            </a:r>
            <a:r>
              <a:rPr lang="en-US" sz="2800" i="1" dirty="0"/>
              <a:t>UNIPER v ACER </a:t>
            </a:r>
            <a:r>
              <a:rPr lang="en-US" sz="2800" dirty="0"/>
              <a:t>– analysis (1)</a:t>
            </a:r>
            <a:endParaRPr lang="en-GB" sz="2800" dirty="0"/>
          </a:p>
        </p:txBody>
      </p:sp>
    </p:spTree>
    <p:extLst>
      <p:ext uri="{BB962C8B-B14F-4D97-AF65-F5344CB8AC3E}">
        <p14:creationId xmlns:p14="http://schemas.microsoft.com/office/powerpoint/2010/main" val="578615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84918-6B50-5D36-1396-466DD242C2E2}"/>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A7EB2B9-62D9-ED68-48EE-0A1D0282B242}"/>
              </a:ext>
            </a:extLst>
          </p:cNvPr>
          <p:cNvSpPr>
            <a:spLocks noGrp="1"/>
          </p:cNvSpPr>
          <p:nvPr>
            <p:ph idx="1"/>
          </p:nvPr>
        </p:nvSpPr>
        <p:spPr>
          <a:xfrm>
            <a:off x="331575" y="1906938"/>
            <a:ext cx="11528850" cy="4496799"/>
          </a:xfrm>
        </p:spPr>
        <p:txBody>
          <a:bodyPr>
            <a:normAutofit fontScale="92500" lnSpcReduction="10000"/>
          </a:bodyPr>
          <a:lstStyle/>
          <a:p>
            <a:pPr>
              <a:lnSpc>
                <a:spcPct val="110000"/>
              </a:lnSpc>
            </a:pPr>
            <a:r>
              <a:rPr lang="en-GB" dirty="0"/>
              <a:t>GC also rejects an implicit plea of illegality of Art 28(1):</a:t>
            </a:r>
          </a:p>
          <a:p>
            <a:pPr lvl="1">
              <a:lnSpc>
                <a:spcPct val="110000"/>
              </a:lnSpc>
            </a:pPr>
            <a:r>
              <a:rPr lang="en-GB" b="1" dirty="0"/>
              <a:t>no gap in judicial protection</a:t>
            </a:r>
            <a:r>
              <a:rPr lang="en-GB" dirty="0"/>
              <a:t>, because RWE/Uniper had the possibility of directly challenging ACER Decision under Article 263(4) third limb (Art 47 CFA)</a:t>
            </a:r>
          </a:p>
          <a:p>
            <a:pPr lvl="1">
              <a:lnSpc>
                <a:spcPct val="110000"/>
              </a:lnSpc>
            </a:pPr>
            <a:r>
              <a:rPr lang="fr-FR" dirty="0"/>
              <a:t>Article 29 Reg. 2019/942 (obligation to </a:t>
            </a:r>
            <a:r>
              <a:rPr lang="fr-FR" dirty="0" err="1"/>
              <a:t>exhaust</a:t>
            </a:r>
            <a:r>
              <a:rPr lang="fr-FR" dirty="0"/>
              <a:t> </a:t>
            </a:r>
            <a:r>
              <a:rPr lang="fr-FR" dirty="0" err="1"/>
              <a:t>BoA</a:t>
            </a:r>
            <a:r>
              <a:rPr lang="fr-FR" dirty="0"/>
              <a:t> </a:t>
            </a:r>
            <a:r>
              <a:rPr lang="fr-FR" dirty="0" err="1"/>
              <a:t>remedies</a:t>
            </a:r>
            <a:r>
              <a:rPr lang="fr-FR" dirty="0"/>
              <a:t> </a:t>
            </a:r>
            <a:r>
              <a:rPr lang="fr-FR" dirty="0" err="1"/>
              <a:t>before</a:t>
            </a:r>
            <a:r>
              <a:rPr lang="fr-FR" dirty="0"/>
              <a:t> </a:t>
            </a:r>
            <a:r>
              <a:rPr lang="fr-FR" dirty="0" err="1"/>
              <a:t>going</a:t>
            </a:r>
            <a:r>
              <a:rPr lang="fr-FR" dirty="0"/>
              <a:t> to the Court) </a:t>
            </a:r>
            <a:r>
              <a:rPr lang="fr-FR" dirty="0" err="1"/>
              <a:t>applies</a:t>
            </a:r>
            <a:r>
              <a:rPr lang="fr-FR" dirty="0"/>
              <a:t> </a:t>
            </a:r>
            <a:r>
              <a:rPr lang="fr-FR" b="1" dirty="0" err="1"/>
              <a:t>only</a:t>
            </a:r>
            <a:r>
              <a:rPr lang="fr-FR" dirty="0"/>
              <a:t> to </a:t>
            </a:r>
            <a:r>
              <a:rPr lang="fr-FR" dirty="0" err="1"/>
              <a:t>those</a:t>
            </a:r>
            <a:r>
              <a:rPr lang="fr-FR" dirty="0"/>
              <a:t> </a:t>
            </a:r>
            <a:r>
              <a:rPr lang="fr-FR" dirty="0" err="1"/>
              <a:t>who</a:t>
            </a:r>
            <a:r>
              <a:rPr lang="fr-FR" dirty="0"/>
              <a:t> </a:t>
            </a:r>
            <a:r>
              <a:rPr lang="fr-FR" i="1" dirty="0"/>
              <a:t>have</a:t>
            </a:r>
            <a:r>
              <a:rPr lang="fr-FR" dirty="0"/>
              <a:t> </a:t>
            </a:r>
            <a:r>
              <a:rPr lang="fr-FR" dirty="0" err="1"/>
              <a:t>such</a:t>
            </a:r>
            <a:r>
              <a:rPr lang="fr-FR" dirty="0"/>
              <a:t> a </a:t>
            </a:r>
            <a:r>
              <a:rPr lang="fr-FR" dirty="0" err="1"/>
              <a:t>BoA</a:t>
            </a:r>
            <a:r>
              <a:rPr lang="fr-FR" dirty="0"/>
              <a:t> </a:t>
            </a:r>
            <a:r>
              <a:rPr lang="fr-FR" dirty="0" err="1"/>
              <a:t>remedy</a:t>
            </a:r>
            <a:endParaRPr lang="fr-FR" dirty="0"/>
          </a:p>
          <a:p>
            <a:pPr lvl="1">
              <a:lnSpc>
                <a:spcPct val="110000"/>
              </a:lnSpc>
            </a:pPr>
            <a:r>
              <a:rPr lang="fr-FR" dirty="0"/>
              <a:t>the </a:t>
            </a:r>
            <a:r>
              <a:rPr lang="fr-FR" dirty="0" err="1"/>
              <a:t>differentiated</a:t>
            </a:r>
            <a:r>
              <a:rPr lang="fr-FR" dirty="0"/>
              <a:t> </a:t>
            </a:r>
            <a:r>
              <a:rPr lang="fr-FR" dirty="0" err="1"/>
              <a:t>regime</a:t>
            </a:r>
            <a:r>
              <a:rPr lang="fr-FR" dirty="0"/>
              <a:t> </a:t>
            </a:r>
            <a:r>
              <a:rPr lang="fr-FR" dirty="0" err="1"/>
              <a:t>is</a:t>
            </a:r>
            <a:r>
              <a:rPr lang="fr-FR" dirty="0"/>
              <a:t> </a:t>
            </a:r>
            <a:r>
              <a:rPr lang="fr-FR" dirty="0" err="1"/>
              <a:t>objectively</a:t>
            </a:r>
            <a:r>
              <a:rPr lang="fr-FR" dirty="0"/>
              <a:t> </a:t>
            </a:r>
            <a:r>
              <a:rPr lang="fr-FR" dirty="0" err="1"/>
              <a:t>justified</a:t>
            </a:r>
            <a:r>
              <a:rPr lang="fr-FR" dirty="0"/>
              <a:t> and </a:t>
            </a:r>
            <a:r>
              <a:rPr lang="fr-FR" b="1" dirty="0" err="1"/>
              <a:t>does</a:t>
            </a:r>
            <a:r>
              <a:rPr lang="fr-FR" b="1" dirty="0"/>
              <a:t> not </a:t>
            </a:r>
            <a:r>
              <a:rPr lang="fr-FR" b="1" dirty="0" err="1"/>
              <a:t>infringe</a:t>
            </a:r>
            <a:r>
              <a:rPr lang="fr-FR" b="1" dirty="0"/>
              <a:t> </a:t>
            </a:r>
            <a:r>
              <a:rPr lang="fr-FR" b="1" dirty="0" err="1"/>
              <a:t>equality</a:t>
            </a:r>
            <a:r>
              <a:rPr lang="fr-FR" b="1" dirty="0"/>
              <a:t> </a:t>
            </a:r>
            <a:r>
              <a:rPr lang="fr-FR" dirty="0"/>
              <a:t>(Art 20 CFA)</a:t>
            </a:r>
          </a:p>
          <a:p>
            <a:pPr>
              <a:lnSpc>
                <a:spcPct val="110000"/>
              </a:lnSpc>
            </a:pPr>
            <a:r>
              <a:rPr lang="fr-FR" dirty="0"/>
              <a:t>Direct actions </a:t>
            </a:r>
            <a:r>
              <a:rPr lang="fr-FR" dirty="0" err="1"/>
              <a:t>against</a:t>
            </a:r>
            <a:r>
              <a:rPr lang="fr-FR" dirty="0"/>
              <a:t> ACER </a:t>
            </a:r>
            <a:r>
              <a:rPr lang="fr-FR" dirty="0" err="1"/>
              <a:t>Decision</a:t>
            </a:r>
            <a:r>
              <a:rPr lang="fr-FR" dirty="0"/>
              <a:t> &gt;&gt; inadmissible</a:t>
            </a:r>
          </a:p>
          <a:p>
            <a:pPr lvl="1">
              <a:lnSpc>
                <a:spcPct val="110000"/>
              </a:lnSpc>
            </a:pPr>
            <a:r>
              <a:rPr lang="fr-FR" dirty="0"/>
              <a:t>Out of time</a:t>
            </a:r>
          </a:p>
          <a:p>
            <a:pPr lvl="1">
              <a:lnSpc>
                <a:spcPct val="110000"/>
              </a:lnSpc>
            </a:pPr>
            <a:r>
              <a:rPr lang="en-GB" dirty="0"/>
              <a:t>no excusable error: they could not reasonably assume that they were required to go via the </a:t>
            </a:r>
            <a:r>
              <a:rPr lang="en-GB" dirty="0" err="1"/>
              <a:t>BoA</a:t>
            </a:r>
            <a:r>
              <a:rPr lang="en-GB" dirty="0"/>
              <a:t> or that this suspended the time-limit</a:t>
            </a:r>
          </a:p>
        </p:txBody>
      </p:sp>
      <p:sp>
        <p:nvSpPr>
          <p:cNvPr id="4" name="Slide Number Placeholder 3">
            <a:extLst>
              <a:ext uri="{FF2B5EF4-FFF2-40B4-BE49-F238E27FC236}">
                <a16:creationId xmlns:a16="http://schemas.microsoft.com/office/drawing/2014/main" id="{1F318777-468F-86B2-779E-0FC571FC5B3A}"/>
              </a:ext>
            </a:extLst>
          </p:cNvPr>
          <p:cNvSpPr>
            <a:spLocks noGrp="1"/>
          </p:cNvSpPr>
          <p:nvPr>
            <p:ph type="sldNum" sz="quarter" idx="12"/>
          </p:nvPr>
        </p:nvSpPr>
        <p:spPr/>
        <p:txBody>
          <a:bodyPr/>
          <a:lstStyle/>
          <a:p>
            <a:pPr>
              <a:defRPr/>
            </a:pPr>
            <a:fld id="{5BB16789-D242-4D40-AF71-1DA9CF44B5BB}" type="slidenum">
              <a:rPr lang="it-IT" smtClean="0"/>
              <a:pPr>
                <a:defRPr/>
              </a:pPr>
              <a:t>21</a:t>
            </a:fld>
            <a:endParaRPr lang="it-IT"/>
          </a:p>
        </p:txBody>
      </p:sp>
      <p:sp>
        <p:nvSpPr>
          <p:cNvPr id="5" name="Title 4">
            <a:extLst>
              <a:ext uri="{FF2B5EF4-FFF2-40B4-BE49-F238E27FC236}">
                <a16:creationId xmlns:a16="http://schemas.microsoft.com/office/drawing/2014/main" id="{19AE1EEB-80F0-85E6-C543-1379CE6C83FD}"/>
              </a:ext>
            </a:extLst>
          </p:cNvPr>
          <p:cNvSpPr>
            <a:spLocks noGrp="1"/>
          </p:cNvSpPr>
          <p:nvPr>
            <p:ph type="title"/>
          </p:nvPr>
        </p:nvSpPr>
        <p:spPr>
          <a:xfrm>
            <a:off x="331574" y="826818"/>
            <a:ext cx="11187635" cy="1080120"/>
          </a:xfrm>
        </p:spPr>
        <p:txBody>
          <a:bodyPr anchor="ctr">
            <a:normAutofit/>
          </a:bodyPr>
          <a:lstStyle/>
          <a:p>
            <a:r>
              <a:rPr lang="en-US" sz="2800" dirty="0"/>
              <a:t>T-95/23, </a:t>
            </a:r>
            <a:r>
              <a:rPr lang="en-US" sz="2800" i="1" dirty="0"/>
              <a:t>RWE Supply Trading v ACER + </a:t>
            </a:r>
            <a:r>
              <a:rPr lang="en-US" sz="2800" dirty="0"/>
              <a:t>T-96/23,</a:t>
            </a:r>
            <a:r>
              <a:rPr lang="en-US" sz="2800" i="1" dirty="0"/>
              <a:t> UNIPER v ACER </a:t>
            </a:r>
            <a:r>
              <a:rPr lang="en-US" sz="2800" dirty="0"/>
              <a:t>– analysis (2)</a:t>
            </a:r>
            <a:endParaRPr lang="en-GB" sz="2800" dirty="0"/>
          </a:p>
        </p:txBody>
      </p:sp>
    </p:spTree>
    <p:extLst>
      <p:ext uri="{BB962C8B-B14F-4D97-AF65-F5344CB8AC3E}">
        <p14:creationId xmlns:p14="http://schemas.microsoft.com/office/powerpoint/2010/main" val="4104140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8B76A-1D54-1CDE-0D37-F82665922440}"/>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98679DA-0BA2-8483-17A2-97BE194E3875}"/>
              </a:ext>
            </a:extLst>
          </p:cNvPr>
          <p:cNvSpPr>
            <a:spLocks noGrp="1"/>
          </p:cNvSpPr>
          <p:nvPr>
            <p:ph idx="1"/>
          </p:nvPr>
        </p:nvSpPr>
        <p:spPr>
          <a:xfrm>
            <a:off x="331575" y="2174566"/>
            <a:ext cx="11528850" cy="4496799"/>
          </a:xfrm>
        </p:spPr>
        <p:txBody>
          <a:bodyPr>
            <a:normAutofit/>
          </a:bodyPr>
          <a:lstStyle/>
          <a:p>
            <a:pPr>
              <a:lnSpc>
                <a:spcPct val="110000"/>
              </a:lnSpc>
            </a:pPr>
            <a:r>
              <a:rPr lang="en-GB" dirty="0"/>
              <a:t>Implications:</a:t>
            </a:r>
          </a:p>
          <a:p>
            <a:pPr lvl="1">
              <a:lnSpc>
                <a:spcPct val="110000"/>
              </a:lnSpc>
            </a:pPr>
            <a:r>
              <a:rPr lang="en-GB" sz="2800" dirty="0"/>
              <a:t>Clarifies the </a:t>
            </a:r>
            <a:r>
              <a:rPr lang="en-GB" sz="2800" b="1" dirty="0"/>
              <a:t>division of labour </a:t>
            </a:r>
            <a:r>
              <a:rPr lang="en-GB" sz="2800" dirty="0"/>
              <a:t>between </a:t>
            </a:r>
            <a:r>
              <a:rPr lang="en-GB" sz="2800" dirty="0" err="1"/>
              <a:t>BoA</a:t>
            </a:r>
            <a:r>
              <a:rPr lang="en-GB" sz="2800" dirty="0"/>
              <a:t> and GC</a:t>
            </a:r>
          </a:p>
          <a:p>
            <a:pPr lvl="1">
              <a:lnSpc>
                <a:spcPct val="110000"/>
              </a:lnSpc>
            </a:pPr>
            <a:r>
              <a:rPr lang="en-GB" sz="2800" dirty="0"/>
              <a:t>special agency appeal regimes cannot cut back the categories of standing under Article 263(4): individuals in the third category are meant to come straight to Luxembourg, not via the </a:t>
            </a:r>
            <a:r>
              <a:rPr lang="en-GB" sz="2800" dirty="0" err="1"/>
              <a:t>BoA</a:t>
            </a:r>
            <a:endParaRPr lang="en-GB" sz="2800" dirty="0"/>
          </a:p>
          <a:p>
            <a:pPr lvl="1">
              <a:lnSpc>
                <a:spcPct val="110000"/>
              </a:lnSpc>
            </a:pPr>
            <a:r>
              <a:rPr lang="en-GB" sz="2800" dirty="0"/>
              <a:t>Application of the </a:t>
            </a:r>
            <a:r>
              <a:rPr lang="en-GB" sz="2800" i="1" dirty="0"/>
              <a:t>TWD</a:t>
            </a:r>
            <a:r>
              <a:rPr lang="en-GB" sz="2800" dirty="0"/>
              <a:t> case law</a:t>
            </a:r>
          </a:p>
          <a:p>
            <a:pPr lvl="1">
              <a:lnSpc>
                <a:spcPct val="110000"/>
              </a:lnSpc>
            </a:pPr>
            <a:r>
              <a:rPr lang="en-GB" sz="2800" dirty="0"/>
              <a:t>Reform of Art 28?</a:t>
            </a:r>
          </a:p>
        </p:txBody>
      </p:sp>
      <p:sp>
        <p:nvSpPr>
          <p:cNvPr id="4" name="Slide Number Placeholder 3">
            <a:extLst>
              <a:ext uri="{FF2B5EF4-FFF2-40B4-BE49-F238E27FC236}">
                <a16:creationId xmlns:a16="http://schemas.microsoft.com/office/drawing/2014/main" id="{8F695A6A-5BBB-3420-7894-6AFEDD420A4B}"/>
              </a:ext>
            </a:extLst>
          </p:cNvPr>
          <p:cNvSpPr>
            <a:spLocks noGrp="1"/>
          </p:cNvSpPr>
          <p:nvPr>
            <p:ph type="sldNum" sz="quarter" idx="12"/>
          </p:nvPr>
        </p:nvSpPr>
        <p:spPr/>
        <p:txBody>
          <a:bodyPr/>
          <a:lstStyle/>
          <a:p>
            <a:pPr>
              <a:defRPr/>
            </a:pPr>
            <a:fld id="{5BB16789-D242-4D40-AF71-1DA9CF44B5BB}" type="slidenum">
              <a:rPr lang="it-IT" smtClean="0"/>
              <a:pPr>
                <a:defRPr/>
              </a:pPr>
              <a:t>22</a:t>
            </a:fld>
            <a:endParaRPr lang="it-IT"/>
          </a:p>
        </p:txBody>
      </p:sp>
      <p:sp>
        <p:nvSpPr>
          <p:cNvPr id="5" name="Title 4">
            <a:extLst>
              <a:ext uri="{FF2B5EF4-FFF2-40B4-BE49-F238E27FC236}">
                <a16:creationId xmlns:a16="http://schemas.microsoft.com/office/drawing/2014/main" id="{1DF4977C-7E5C-8809-558E-337F907EEB27}"/>
              </a:ext>
            </a:extLst>
          </p:cNvPr>
          <p:cNvSpPr>
            <a:spLocks noGrp="1"/>
          </p:cNvSpPr>
          <p:nvPr>
            <p:ph type="title"/>
          </p:nvPr>
        </p:nvSpPr>
        <p:spPr>
          <a:xfrm>
            <a:off x="331575" y="949479"/>
            <a:ext cx="10959008" cy="1080120"/>
          </a:xfrm>
        </p:spPr>
        <p:txBody>
          <a:bodyPr anchor="ctr">
            <a:normAutofit/>
          </a:bodyPr>
          <a:lstStyle/>
          <a:p>
            <a:r>
              <a:rPr lang="en-US" sz="2800" dirty="0"/>
              <a:t>T-95/23 </a:t>
            </a:r>
            <a:r>
              <a:rPr lang="en-US" sz="2800" i="1" dirty="0"/>
              <a:t>RWE Supply Trading v ACER + T-96/23 UNIPER v ACER </a:t>
            </a:r>
            <a:r>
              <a:rPr lang="en-US" sz="2800" dirty="0"/>
              <a:t>– analysis (3)</a:t>
            </a:r>
            <a:endParaRPr lang="en-GB" sz="2800" dirty="0"/>
          </a:p>
        </p:txBody>
      </p:sp>
    </p:spTree>
    <p:extLst>
      <p:ext uri="{BB962C8B-B14F-4D97-AF65-F5344CB8AC3E}">
        <p14:creationId xmlns:p14="http://schemas.microsoft.com/office/powerpoint/2010/main" val="2854712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D1E7292-FB82-9CDF-4D15-147FA138938B}"/>
              </a:ext>
            </a:extLst>
          </p:cNvPr>
          <p:cNvSpPr>
            <a:spLocks noGrp="1"/>
          </p:cNvSpPr>
          <p:nvPr>
            <p:ph idx="1"/>
          </p:nvPr>
        </p:nvSpPr>
        <p:spPr>
          <a:xfrm>
            <a:off x="331575" y="1442906"/>
            <a:ext cx="11528850" cy="5222114"/>
          </a:xfrm>
        </p:spPr>
        <p:txBody>
          <a:bodyPr>
            <a:normAutofit lnSpcReduction="10000"/>
          </a:bodyPr>
          <a:lstStyle/>
          <a:p>
            <a:pPr eaLnBrk="0" fontAlgn="base" hangingPunct="0">
              <a:lnSpc>
                <a:spcPct val="110000"/>
              </a:lnSpc>
              <a:spcBef>
                <a:spcPct val="0"/>
              </a:spcBef>
              <a:spcAft>
                <a:spcPct val="0"/>
              </a:spcAft>
            </a:pPr>
            <a:r>
              <a:rPr lang="fr-FR" altLang="fr-FR" sz="2400" dirty="0" err="1">
                <a:solidFill>
                  <a:schemeClr val="tx1"/>
                </a:solidFill>
                <a:latin typeface="Arial" panose="020B0604020202020204" pitchFamily="34" charset="0"/>
              </a:rPr>
              <a:t>Act</a:t>
            </a:r>
            <a:r>
              <a:rPr lang="fr-FR" altLang="fr-FR" sz="2400" dirty="0">
                <a:solidFill>
                  <a:schemeClr val="tx1"/>
                </a:solidFill>
                <a:latin typeface="Arial" panose="020B0604020202020204" pitchFamily="34" charset="0"/>
              </a:rPr>
              <a:t> </a:t>
            </a:r>
            <a:r>
              <a:rPr lang="fr-FR" altLang="fr-FR" sz="2400" dirty="0" err="1">
                <a:solidFill>
                  <a:schemeClr val="tx1"/>
                </a:solidFill>
                <a:latin typeface="Arial" panose="020B0604020202020204" pitchFamily="34" charset="0"/>
              </a:rPr>
              <a:t>challenged</a:t>
            </a:r>
            <a:r>
              <a:rPr lang="fr-FR" altLang="fr-FR" sz="2400" dirty="0">
                <a:solidFill>
                  <a:schemeClr val="tx1"/>
                </a:solidFill>
                <a:latin typeface="Arial" panose="020B0604020202020204" pitchFamily="34" charset="0"/>
              </a:rPr>
              <a:t>: ACER </a:t>
            </a:r>
            <a:r>
              <a:rPr lang="fr-FR" altLang="fr-FR" sz="2400" dirty="0" err="1">
                <a:solidFill>
                  <a:schemeClr val="tx1"/>
                </a:solidFill>
                <a:latin typeface="Arial" panose="020B0604020202020204" pitchFamily="34" charset="0"/>
              </a:rPr>
              <a:t>BoA</a:t>
            </a:r>
            <a:r>
              <a:rPr lang="fr-FR" altLang="fr-FR" sz="2400" dirty="0">
                <a:solidFill>
                  <a:schemeClr val="tx1"/>
                </a:solidFill>
                <a:latin typeface="Arial" panose="020B0604020202020204" pitchFamily="34" charset="0"/>
              </a:rPr>
              <a:t> </a:t>
            </a:r>
            <a:r>
              <a:rPr lang="fr-FR" altLang="fr-FR" sz="2400" dirty="0" err="1">
                <a:solidFill>
                  <a:schemeClr val="tx1"/>
                </a:solidFill>
                <a:latin typeface="Arial" panose="020B0604020202020204" pitchFamily="34" charset="0"/>
              </a:rPr>
              <a:t>decision</a:t>
            </a:r>
            <a:r>
              <a:rPr lang="fr-FR" altLang="fr-FR" sz="2400" dirty="0">
                <a:solidFill>
                  <a:schemeClr val="tx1"/>
                </a:solidFill>
                <a:latin typeface="Arial" panose="020B0604020202020204" pitchFamily="34" charset="0"/>
              </a:rPr>
              <a:t> of </a:t>
            </a:r>
            <a:r>
              <a:rPr lang="fr-FR" altLang="fr-FR" sz="2400" b="1" dirty="0">
                <a:solidFill>
                  <a:schemeClr val="tx1"/>
                </a:solidFill>
                <a:latin typeface="Arial" panose="020B0604020202020204" pitchFamily="34" charset="0"/>
              </a:rPr>
              <a:t>7 July 2023 </a:t>
            </a:r>
            <a:r>
              <a:rPr lang="fr-FR" altLang="fr-FR" sz="2400" dirty="0" err="1">
                <a:solidFill>
                  <a:schemeClr val="tx1"/>
                </a:solidFill>
                <a:latin typeface="Arial" panose="020B0604020202020204" pitchFamily="34" charset="0"/>
              </a:rPr>
              <a:t>confirming</a:t>
            </a:r>
            <a:r>
              <a:rPr lang="fr-FR" altLang="fr-FR" sz="2400" dirty="0">
                <a:solidFill>
                  <a:schemeClr val="tx1"/>
                </a:solidFill>
                <a:latin typeface="Arial" panose="020B0604020202020204" pitchFamily="34" charset="0"/>
              </a:rPr>
              <a:t> ACER </a:t>
            </a:r>
            <a:r>
              <a:rPr lang="fr-FR" altLang="fr-FR" sz="2400" dirty="0" err="1">
                <a:solidFill>
                  <a:schemeClr val="tx1"/>
                </a:solidFill>
                <a:latin typeface="Arial" panose="020B0604020202020204" pitchFamily="34" charset="0"/>
              </a:rPr>
              <a:t>Decision</a:t>
            </a:r>
            <a:r>
              <a:rPr lang="fr-FR" altLang="fr-FR" sz="2400" dirty="0">
                <a:solidFill>
                  <a:schemeClr val="tx1"/>
                </a:solidFill>
                <a:latin typeface="Arial" panose="020B0604020202020204" pitchFamily="34" charset="0"/>
              </a:rPr>
              <a:t> </a:t>
            </a:r>
            <a:r>
              <a:rPr lang="fr-FR" altLang="fr-FR" sz="2400" b="1" dirty="0">
                <a:solidFill>
                  <a:schemeClr val="tx1"/>
                </a:solidFill>
                <a:latin typeface="Arial" panose="020B0604020202020204" pitchFamily="34" charset="0"/>
              </a:rPr>
              <a:t>02/2019</a:t>
            </a:r>
            <a:r>
              <a:rPr lang="fr-FR" altLang="fr-FR" sz="2400" dirty="0">
                <a:solidFill>
                  <a:schemeClr val="tx1"/>
                </a:solidFill>
                <a:latin typeface="Arial" panose="020B0604020202020204" pitchFamily="34" charset="0"/>
              </a:rPr>
              <a:t> on CORE flow-</a:t>
            </a:r>
            <a:r>
              <a:rPr lang="fr-FR" altLang="fr-FR" sz="2400" dirty="0" err="1">
                <a:solidFill>
                  <a:schemeClr val="tx1"/>
                </a:solidFill>
                <a:latin typeface="Arial" panose="020B0604020202020204" pitchFamily="34" charset="0"/>
              </a:rPr>
              <a:t>based</a:t>
            </a:r>
            <a:r>
              <a:rPr lang="fr-FR" altLang="fr-FR" sz="2400" dirty="0">
                <a:solidFill>
                  <a:schemeClr val="tx1"/>
                </a:solidFill>
                <a:latin typeface="Arial" panose="020B0604020202020204" pitchFamily="34" charset="0"/>
              </a:rPr>
              <a:t> </a:t>
            </a:r>
            <a:r>
              <a:rPr lang="fr-FR" altLang="fr-FR" sz="2400" dirty="0" err="1">
                <a:solidFill>
                  <a:schemeClr val="tx1"/>
                </a:solidFill>
                <a:latin typeface="Arial" panose="020B0604020202020204" pitchFamily="34" charset="0"/>
              </a:rPr>
              <a:t>capacity-calculation</a:t>
            </a:r>
            <a:r>
              <a:rPr lang="fr-FR" altLang="fr-FR" sz="2400" dirty="0">
                <a:solidFill>
                  <a:schemeClr val="tx1"/>
                </a:solidFill>
                <a:latin typeface="Arial" panose="020B0604020202020204" pitchFamily="34" charset="0"/>
              </a:rPr>
              <a:t> </a:t>
            </a:r>
            <a:r>
              <a:rPr lang="fr-FR" altLang="fr-FR" sz="2400" dirty="0" err="1">
                <a:solidFill>
                  <a:schemeClr val="tx1"/>
                </a:solidFill>
                <a:latin typeface="Arial" panose="020B0604020202020204" pitchFamily="34" charset="0"/>
              </a:rPr>
              <a:t>methodologies</a:t>
            </a:r>
            <a:endParaRPr lang="fr-FR" altLang="fr-FR" sz="2400" dirty="0">
              <a:solidFill>
                <a:schemeClr val="tx1"/>
              </a:solidFill>
              <a:latin typeface="Arial" panose="020B0604020202020204" pitchFamily="34" charset="0"/>
            </a:endParaRPr>
          </a:p>
          <a:p>
            <a:pPr lvl="1" eaLnBrk="0" fontAlgn="base" hangingPunct="0">
              <a:lnSpc>
                <a:spcPct val="110000"/>
              </a:lnSpc>
              <a:spcBef>
                <a:spcPct val="0"/>
              </a:spcBef>
              <a:spcAft>
                <a:spcPct val="0"/>
              </a:spcAft>
            </a:pPr>
            <a:r>
              <a:rPr lang="fr-FR" altLang="fr-FR" sz="2000" dirty="0" err="1">
                <a:solidFill>
                  <a:schemeClr val="tx1"/>
                </a:solidFill>
                <a:latin typeface="Arial" panose="020B0604020202020204" pitchFamily="34" charset="0"/>
              </a:rPr>
              <a:t>Previous</a:t>
            </a:r>
            <a:r>
              <a:rPr lang="fr-FR" altLang="fr-FR" sz="2000" dirty="0">
                <a:solidFill>
                  <a:schemeClr val="tx1"/>
                </a:solidFill>
                <a:latin typeface="Arial" panose="020B0604020202020204" pitchFamily="34" charset="0"/>
              </a:rPr>
              <a:t> </a:t>
            </a:r>
            <a:r>
              <a:rPr lang="fr-FR" altLang="fr-FR" sz="2000" dirty="0" err="1">
                <a:solidFill>
                  <a:schemeClr val="tx1"/>
                </a:solidFill>
                <a:latin typeface="Arial" panose="020B0604020202020204" pitchFamily="34" charset="0"/>
              </a:rPr>
              <a:t>annulment</a:t>
            </a:r>
            <a:r>
              <a:rPr lang="fr-FR" altLang="fr-FR" sz="2000" dirty="0">
                <a:solidFill>
                  <a:schemeClr val="tx1"/>
                </a:solidFill>
                <a:latin typeface="Arial" panose="020B0604020202020204" pitchFamily="34" charset="0"/>
              </a:rPr>
              <a:t> (T-631/19)</a:t>
            </a:r>
          </a:p>
          <a:p>
            <a:pPr lvl="1" eaLnBrk="0" fontAlgn="base" hangingPunct="0">
              <a:lnSpc>
                <a:spcPct val="110000"/>
              </a:lnSpc>
              <a:spcBef>
                <a:spcPct val="0"/>
              </a:spcBef>
              <a:spcAft>
                <a:spcPct val="0"/>
              </a:spcAft>
            </a:pPr>
            <a:r>
              <a:rPr lang="fr-FR" altLang="fr-FR" sz="2000" dirty="0">
                <a:solidFill>
                  <a:schemeClr val="tx1"/>
                </a:solidFill>
                <a:latin typeface="Arial" panose="020B0604020202020204" pitchFamily="34" charset="0"/>
              </a:rPr>
              <a:t>Challenge </a:t>
            </a:r>
            <a:r>
              <a:rPr lang="fr-FR" altLang="fr-FR" sz="2000" dirty="0" err="1">
                <a:solidFill>
                  <a:schemeClr val="tx1"/>
                </a:solidFill>
                <a:latin typeface="Arial" panose="020B0604020202020204" pitchFamily="34" charset="0"/>
              </a:rPr>
              <a:t>limited</a:t>
            </a:r>
            <a:r>
              <a:rPr lang="fr-FR" altLang="fr-FR" sz="2000" dirty="0">
                <a:solidFill>
                  <a:schemeClr val="tx1"/>
                </a:solidFill>
                <a:latin typeface="Arial" panose="020B0604020202020204" pitchFamily="34" charset="0"/>
              </a:rPr>
              <a:t> to Art 5(8)(b)–(c) and 5(9) of the </a:t>
            </a:r>
            <a:r>
              <a:rPr lang="fr-FR" altLang="fr-FR" sz="2000" dirty="0" err="1">
                <a:solidFill>
                  <a:schemeClr val="tx1"/>
                </a:solidFill>
                <a:latin typeface="Arial" panose="020B0604020202020204" pitchFamily="34" charset="0"/>
              </a:rPr>
              <a:t>methodologies</a:t>
            </a:r>
            <a:r>
              <a:rPr lang="fr-FR" altLang="fr-FR" sz="2000" dirty="0">
                <a:solidFill>
                  <a:schemeClr val="tx1"/>
                </a:solidFill>
                <a:latin typeface="Arial" panose="020B0604020202020204" pitchFamily="34" charset="0"/>
              </a:rPr>
              <a:t>, </a:t>
            </a:r>
            <a:r>
              <a:rPr lang="fr-FR" sz="2000" dirty="0"/>
              <a:t>– i.e. a </a:t>
            </a:r>
            <a:r>
              <a:rPr lang="fr-FR" sz="2000" dirty="0" err="1"/>
              <a:t>specific</a:t>
            </a:r>
            <a:r>
              <a:rPr lang="fr-FR" sz="2000" dirty="0"/>
              <a:t> “</a:t>
            </a:r>
            <a:r>
              <a:rPr lang="fr-FR" sz="2000" dirty="0" err="1"/>
              <a:t>mechanism</a:t>
            </a:r>
            <a:r>
              <a:rPr lang="fr-FR" sz="2000" dirty="0"/>
              <a:t>” for </a:t>
            </a:r>
            <a:r>
              <a:rPr lang="fr-FR" sz="2000" b="1" dirty="0" err="1"/>
              <a:t>internal</a:t>
            </a:r>
            <a:r>
              <a:rPr lang="fr-FR" sz="2000" b="1" dirty="0"/>
              <a:t> </a:t>
            </a:r>
            <a:r>
              <a:rPr lang="fr-FR" sz="2000" b="1" dirty="0" err="1"/>
              <a:t>critical</a:t>
            </a:r>
            <a:r>
              <a:rPr lang="fr-FR" sz="2000" b="1" dirty="0"/>
              <a:t> network </a:t>
            </a:r>
            <a:r>
              <a:rPr lang="fr-FR" sz="2000" b="1" dirty="0" err="1"/>
              <a:t>elements</a:t>
            </a:r>
            <a:r>
              <a:rPr lang="fr-FR" sz="2000" b="1" dirty="0"/>
              <a:t> (</a:t>
            </a:r>
            <a:r>
              <a:rPr lang="fr-FR" sz="2000" b="1" dirty="0" err="1"/>
              <a:t>CNEs</a:t>
            </a:r>
            <a:r>
              <a:rPr lang="fr-FR" sz="2000" b="1" dirty="0"/>
              <a:t>)</a:t>
            </a:r>
            <a:r>
              <a:rPr lang="fr-FR" sz="2000" dirty="0"/>
              <a:t>.</a:t>
            </a:r>
            <a:endParaRPr lang="fr-FR" altLang="fr-FR" sz="2000" dirty="0">
              <a:solidFill>
                <a:schemeClr val="tx1"/>
              </a:solidFill>
              <a:latin typeface="Arial" panose="020B0604020202020204" pitchFamily="34" charset="0"/>
            </a:endParaRPr>
          </a:p>
          <a:p>
            <a:pPr algn="just">
              <a:lnSpc>
                <a:spcPct val="110000"/>
              </a:lnSpc>
            </a:pPr>
            <a:r>
              <a:rPr lang="fr-FR" sz="2400" dirty="0" err="1"/>
              <a:t>you</a:t>
            </a:r>
            <a:r>
              <a:rPr lang="fr-FR" sz="2400" dirty="0"/>
              <a:t> </a:t>
            </a:r>
            <a:r>
              <a:rPr lang="fr-FR" sz="2400" dirty="0" err="1"/>
              <a:t>include</a:t>
            </a:r>
            <a:r>
              <a:rPr lang="fr-FR" sz="2400" dirty="0"/>
              <a:t> a </a:t>
            </a:r>
            <a:r>
              <a:rPr lang="fr-FR" sz="2400" dirty="0" err="1"/>
              <a:t>given</a:t>
            </a:r>
            <a:r>
              <a:rPr lang="fr-FR" sz="2400" dirty="0"/>
              <a:t> CNE in the </a:t>
            </a:r>
            <a:r>
              <a:rPr lang="fr-FR" sz="2400" dirty="0" err="1"/>
              <a:t>capacity</a:t>
            </a:r>
            <a:r>
              <a:rPr lang="fr-FR" sz="2400" dirty="0"/>
              <a:t> </a:t>
            </a:r>
            <a:r>
              <a:rPr lang="fr-FR" sz="2400" dirty="0" err="1"/>
              <a:t>calculation</a:t>
            </a:r>
            <a:r>
              <a:rPr lang="fr-FR" sz="2400" dirty="0"/>
              <a:t> </a:t>
            </a:r>
            <a:r>
              <a:rPr lang="fr-FR" sz="2400" dirty="0" err="1"/>
              <a:t>so</a:t>
            </a:r>
            <a:r>
              <a:rPr lang="fr-FR" sz="2400" dirty="0"/>
              <a:t> </a:t>
            </a:r>
            <a:r>
              <a:rPr lang="fr-FR" sz="2400" dirty="0" err="1"/>
              <a:t>that</a:t>
            </a:r>
            <a:r>
              <a:rPr lang="fr-FR" sz="2400" dirty="0"/>
              <a:t> the </a:t>
            </a:r>
            <a:r>
              <a:rPr lang="fr-FR" sz="2400" dirty="0" err="1"/>
              <a:t>market</a:t>
            </a:r>
            <a:r>
              <a:rPr lang="fr-FR" sz="2400" dirty="0"/>
              <a:t> </a:t>
            </a:r>
            <a:r>
              <a:rPr lang="fr-FR" sz="2400" dirty="0" err="1"/>
              <a:t>coupling</a:t>
            </a:r>
            <a:r>
              <a:rPr lang="fr-FR" sz="2400" dirty="0"/>
              <a:t> </a:t>
            </a:r>
            <a:r>
              <a:rPr lang="fr-FR" sz="2400" dirty="0" err="1"/>
              <a:t>algorithm</a:t>
            </a:r>
            <a:r>
              <a:rPr lang="fr-FR" sz="2400" dirty="0"/>
              <a:t> </a:t>
            </a:r>
            <a:r>
              <a:rPr lang="fr-FR" sz="2400" dirty="0" err="1"/>
              <a:t>sees</a:t>
            </a:r>
            <a:r>
              <a:rPr lang="fr-FR" sz="2400" dirty="0"/>
              <a:t> </a:t>
            </a:r>
            <a:r>
              <a:rPr lang="fr-FR" sz="2400" dirty="0" err="1"/>
              <a:t>that</a:t>
            </a:r>
            <a:r>
              <a:rPr lang="fr-FR" sz="2400" dirty="0"/>
              <a:t> line as a</a:t>
            </a:r>
            <a:r>
              <a:rPr lang="fr-FR" sz="2400" b="1" dirty="0"/>
              <a:t> </a:t>
            </a:r>
            <a:r>
              <a:rPr lang="fr-FR" sz="2400" b="1" dirty="0" err="1"/>
              <a:t>bottleneck</a:t>
            </a:r>
            <a:r>
              <a:rPr lang="fr-FR" sz="2400" b="1" dirty="0"/>
              <a:t> </a:t>
            </a:r>
            <a:r>
              <a:rPr lang="fr-FR" sz="2400" dirty="0"/>
              <a:t>and </a:t>
            </a:r>
            <a:r>
              <a:rPr lang="fr-FR" sz="2400" dirty="0" err="1"/>
              <a:t>adjust</a:t>
            </a:r>
            <a:r>
              <a:rPr lang="fr-FR" sz="2400" dirty="0"/>
              <a:t> cross-border </a:t>
            </a:r>
            <a:r>
              <a:rPr lang="fr-FR" sz="2400" dirty="0" err="1"/>
              <a:t>trades</a:t>
            </a:r>
            <a:r>
              <a:rPr lang="fr-FR" sz="2400" dirty="0"/>
              <a:t> to not </a:t>
            </a:r>
            <a:r>
              <a:rPr lang="fr-FR" sz="2400" dirty="0" err="1"/>
              <a:t>overload</a:t>
            </a:r>
            <a:r>
              <a:rPr lang="fr-FR" sz="2400" dirty="0"/>
              <a:t> </a:t>
            </a:r>
            <a:r>
              <a:rPr lang="fr-FR" sz="2400" dirty="0" err="1"/>
              <a:t>it</a:t>
            </a:r>
            <a:r>
              <a:rPr lang="fr-FR" sz="2400" dirty="0"/>
              <a:t> and </a:t>
            </a:r>
            <a:r>
              <a:rPr lang="fr-FR" sz="2400" dirty="0" err="1"/>
              <a:t>avoid</a:t>
            </a:r>
            <a:r>
              <a:rPr lang="fr-FR" sz="2400" dirty="0"/>
              <a:t> </a:t>
            </a:r>
            <a:r>
              <a:rPr lang="fr-FR" sz="2400" dirty="0" err="1"/>
              <a:t>creating</a:t>
            </a:r>
            <a:r>
              <a:rPr lang="fr-FR" sz="2400" dirty="0"/>
              <a:t> </a:t>
            </a:r>
            <a:r>
              <a:rPr lang="fr-FR" sz="2400" dirty="0" err="1"/>
              <a:t>problems</a:t>
            </a:r>
            <a:r>
              <a:rPr lang="fr-FR" sz="2400" dirty="0"/>
              <a:t> </a:t>
            </a:r>
            <a:r>
              <a:rPr lang="fr-FR" sz="2400" dirty="0" err="1"/>
              <a:t>afterwards</a:t>
            </a:r>
            <a:endParaRPr lang="fr-FR" sz="2400" dirty="0"/>
          </a:p>
          <a:p>
            <a:pPr algn="just">
              <a:lnSpc>
                <a:spcPct val="110000"/>
              </a:lnSpc>
            </a:pPr>
            <a:r>
              <a:rPr lang="fr-FR" sz="2400" dirty="0"/>
              <a:t>For </a:t>
            </a:r>
            <a:r>
              <a:rPr lang="fr-FR" sz="2400" dirty="0" err="1"/>
              <a:t>TSOs</a:t>
            </a:r>
            <a:r>
              <a:rPr lang="fr-FR" sz="2400" dirty="0"/>
              <a:t> in the CORE </a:t>
            </a:r>
            <a:r>
              <a:rPr lang="fr-FR" sz="2400" dirty="0" err="1"/>
              <a:t>region</a:t>
            </a:r>
            <a:r>
              <a:rPr lang="fr-FR" sz="2400" dirty="0"/>
              <a:t>, Article 5(8)–(9) </a:t>
            </a:r>
            <a:r>
              <a:rPr lang="fr-FR" sz="2400" dirty="0" err="1"/>
              <a:t>required</a:t>
            </a:r>
            <a:r>
              <a:rPr lang="fr-FR" sz="2400" dirty="0"/>
              <a:t> </a:t>
            </a:r>
            <a:r>
              <a:rPr lang="fr-FR" sz="2400" dirty="0" err="1"/>
              <a:t>that</a:t>
            </a:r>
            <a:r>
              <a:rPr lang="fr-FR" sz="2400" dirty="0"/>
              <a:t> </a:t>
            </a:r>
            <a:r>
              <a:rPr lang="fr-FR" sz="2400" dirty="0" err="1"/>
              <a:t>any</a:t>
            </a:r>
            <a:r>
              <a:rPr lang="fr-FR" sz="2400" dirty="0"/>
              <a:t> </a:t>
            </a:r>
            <a:r>
              <a:rPr lang="fr-FR" sz="2400" dirty="0" err="1"/>
              <a:t>internal</a:t>
            </a:r>
            <a:r>
              <a:rPr lang="fr-FR" sz="2400" dirty="0"/>
              <a:t> </a:t>
            </a:r>
            <a:r>
              <a:rPr lang="fr-FR" sz="2400" dirty="0" err="1"/>
              <a:t>CNEs</a:t>
            </a:r>
            <a:r>
              <a:rPr lang="fr-FR" sz="2400" dirty="0"/>
              <a:t> </a:t>
            </a:r>
            <a:r>
              <a:rPr lang="fr-FR" sz="2400" dirty="0" err="1"/>
              <a:t>proposed</a:t>
            </a:r>
            <a:r>
              <a:rPr lang="fr-FR" sz="2400" dirty="0"/>
              <a:t> for inclusion in the </a:t>
            </a:r>
            <a:r>
              <a:rPr lang="fr-FR" sz="2400" dirty="0" err="1"/>
              <a:t>capacity</a:t>
            </a:r>
            <a:r>
              <a:rPr lang="fr-FR" sz="2400" dirty="0"/>
              <a:t> </a:t>
            </a:r>
            <a:r>
              <a:rPr lang="fr-FR" sz="2400" dirty="0" err="1"/>
              <a:t>calculation</a:t>
            </a:r>
            <a:r>
              <a:rPr lang="fr-FR" sz="2400" dirty="0"/>
              <a:t> (</a:t>
            </a:r>
            <a:r>
              <a:rPr lang="fr-FR" sz="2400" dirty="0" err="1"/>
              <a:t>with</a:t>
            </a:r>
            <a:r>
              <a:rPr lang="fr-FR" sz="2400" dirty="0"/>
              <a:t> PTDF ≥ 5%) must </a:t>
            </a:r>
            <a:r>
              <a:rPr lang="fr-FR" sz="2400" dirty="0" err="1"/>
              <a:t>be</a:t>
            </a:r>
            <a:r>
              <a:rPr lang="fr-FR" sz="2400" dirty="0"/>
              <a:t> </a:t>
            </a:r>
            <a:r>
              <a:rPr lang="fr-FR" sz="2400" dirty="0" err="1"/>
              <a:t>accompanied</a:t>
            </a:r>
            <a:r>
              <a:rPr lang="fr-FR" sz="2400" dirty="0"/>
              <a:t> by impact </a:t>
            </a:r>
            <a:r>
              <a:rPr lang="fr-FR" sz="2400" dirty="0" err="1"/>
              <a:t>assessment</a:t>
            </a:r>
            <a:r>
              <a:rPr lang="fr-FR" sz="2400" dirty="0"/>
              <a:t> of </a:t>
            </a:r>
            <a:r>
              <a:rPr lang="fr-FR" sz="2400" b="1" dirty="0" err="1"/>
              <a:t>raising</a:t>
            </a:r>
            <a:r>
              <a:rPr lang="fr-FR" sz="2400" b="1" dirty="0"/>
              <a:t> the PTDF ≥ 10% </a:t>
            </a:r>
            <a:r>
              <a:rPr lang="fr-FR" sz="2400" dirty="0"/>
              <a:t>+ </a:t>
            </a:r>
            <a:r>
              <a:rPr lang="fr-FR" sz="2400" dirty="0" err="1"/>
              <a:t>economic</a:t>
            </a:r>
            <a:r>
              <a:rPr lang="fr-FR" sz="2400" dirty="0"/>
              <a:t> </a:t>
            </a:r>
            <a:r>
              <a:rPr lang="fr-FR" sz="2400" dirty="0" err="1"/>
              <a:t>efficiency</a:t>
            </a:r>
            <a:r>
              <a:rPr lang="fr-FR" sz="2400" dirty="0"/>
              <a:t> </a:t>
            </a:r>
            <a:r>
              <a:rPr lang="fr-FR" sz="2400" dirty="0" err="1"/>
              <a:t>analysis</a:t>
            </a:r>
            <a:r>
              <a:rPr lang="fr-FR" sz="2400" dirty="0"/>
              <a:t> </a:t>
            </a:r>
            <a:r>
              <a:rPr lang="fr-FR" sz="2400" dirty="0" err="1"/>
              <a:t>showing</a:t>
            </a:r>
            <a:r>
              <a:rPr lang="fr-FR" sz="2400" dirty="0"/>
              <a:t> </a:t>
            </a:r>
            <a:r>
              <a:rPr lang="fr-FR" sz="2400" dirty="0" err="1"/>
              <a:t>that</a:t>
            </a:r>
            <a:r>
              <a:rPr lang="fr-FR" sz="2400" dirty="0"/>
              <a:t> </a:t>
            </a:r>
            <a:r>
              <a:rPr lang="fr-FR" sz="2400" dirty="0" err="1"/>
              <a:t>including</a:t>
            </a:r>
            <a:r>
              <a:rPr lang="fr-FR" sz="2400" dirty="0"/>
              <a:t> the </a:t>
            </a:r>
            <a:r>
              <a:rPr lang="fr-FR" sz="2400" dirty="0" err="1"/>
              <a:t>internal</a:t>
            </a:r>
            <a:r>
              <a:rPr lang="fr-FR" sz="2400" dirty="0"/>
              <a:t> CNE in the </a:t>
            </a:r>
            <a:r>
              <a:rPr lang="fr-FR" sz="2400" dirty="0" err="1"/>
              <a:t>capacity</a:t>
            </a:r>
            <a:r>
              <a:rPr lang="fr-FR" sz="2400" dirty="0"/>
              <a:t> </a:t>
            </a:r>
            <a:r>
              <a:rPr lang="fr-FR" sz="2400" dirty="0" err="1"/>
              <a:t>calculation</a:t>
            </a:r>
            <a:r>
              <a:rPr lang="fr-FR" sz="2400" dirty="0"/>
              <a:t> </a:t>
            </a:r>
            <a:r>
              <a:rPr lang="fr-FR" sz="2400" dirty="0" err="1"/>
              <a:t>is</a:t>
            </a:r>
            <a:r>
              <a:rPr lang="fr-FR" sz="2400" dirty="0"/>
              <a:t> “</a:t>
            </a:r>
            <a:r>
              <a:rPr lang="fr-FR" sz="2400" b="1" dirty="0"/>
              <a:t>the </a:t>
            </a:r>
            <a:r>
              <a:rPr lang="fr-FR" sz="2400" b="1" dirty="0" err="1"/>
              <a:t>most</a:t>
            </a:r>
            <a:r>
              <a:rPr lang="fr-FR" sz="2400" b="1" dirty="0"/>
              <a:t> </a:t>
            </a:r>
            <a:r>
              <a:rPr lang="fr-FR" sz="2400" b="1" dirty="0" err="1"/>
              <a:t>economically</a:t>
            </a:r>
            <a:r>
              <a:rPr lang="fr-FR" sz="2400" b="1" dirty="0"/>
              <a:t> efficient solution</a:t>
            </a:r>
            <a:r>
              <a:rPr lang="fr-FR" sz="2400" dirty="0"/>
              <a:t>”</a:t>
            </a:r>
          </a:p>
        </p:txBody>
      </p:sp>
      <p:sp>
        <p:nvSpPr>
          <p:cNvPr id="3" name="Espace réservé du numéro de diapositive 2">
            <a:extLst>
              <a:ext uri="{FF2B5EF4-FFF2-40B4-BE49-F238E27FC236}">
                <a16:creationId xmlns:a16="http://schemas.microsoft.com/office/drawing/2014/main" id="{AFE1424F-A14B-090D-D18B-EF163CFF7785}"/>
              </a:ext>
            </a:extLst>
          </p:cNvPr>
          <p:cNvSpPr>
            <a:spLocks noGrp="1"/>
          </p:cNvSpPr>
          <p:nvPr>
            <p:ph type="sldNum" sz="quarter" idx="12"/>
          </p:nvPr>
        </p:nvSpPr>
        <p:spPr/>
        <p:txBody>
          <a:bodyPr/>
          <a:lstStyle/>
          <a:p>
            <a:pPr>
              <a:defRPr/>
            </a:pPr>
            <a:fld id="{470B5C6D-7C0A-40A2-93E5-45B7AD5C39FE}" type="slidenum">
              <a:rPr lang="it-IT" smtClean="0"/>
              <a:pPr>
                <a:defRPr/>
              </a:pPr>
              <a:t>23</a:t>
            </a:fld>
            <a:endParaRPr lang="it-IT"/>
          </a:p>
        </p:txBody>
      </p:sp>
      <p:sp>
        <p:nvSpPr>
          <p:cNvPr id="4" name="Titre 3">
            <a:extLst>
              <a:ext uri="{FF2B5EF4-FFF2-40B4-BE49-F238E27FC236}">
                <a16:creationId xmlns:a16="http://schemas.microsoft.com/office/drawing/2014/main" id="{3427275B-1CD4-8D25-4F77-66FA62CC3435}"/>
              </a:ext>
            </a:extLst>
          </p:cNvPr>
          <p:cNvSpPr>
            <a:spLocks noGrp="1"/>
          </p:cNvSpPr>
          <p:nvPr>
            <p:ph type="title"/>
          </p:nvPr>
        </p:nvSpPr>
        <p:spPr>
          <a:xfrm>
            <a:off x="550877" y="571252"/>
            <a:ext cx="10959008" cy="1080120"/>
          </a:xfrm>
        </p:spPr>
        <p:txBody>
          <a:bodyPr>
            <a:normAutofit/>
          </a:bodyPr>
          <a:lstStyle/>
          <a:p>
            <a:r>
              <a:rPr lang="en-US" sz="3200" dirty="0"/>
              <a:t>T-600/23, </a:t>
            </a:r>
            <a:r>
              <a:rPr lang="en-US" sz="3200" i="1" dirty="0"/>
              <a:t>BNETZA v ACER</a:t>
            </a:r>
            <a:r>
              <a:rPr lang="en-US" sz="3200" dirty="0"/>
              <a:t>; T-612/23, </a:t>
            </a:r>
            <a:r>
              <a:rPr lang="en-US" sz="3200" i="1" dirty="0"/>
              <a:t>Germany v ACER</a:t>
            </a:r>
            <a:endParaRPr lang="fr-FR" sz="3200" dirty="0"/>
          </a:p>
        </p:txBody>
      </p:sp>
    </p:spTree>
    <p:extLst>
      <p:ext uri="{BB962C8B-B14F-4D97-AF65-F5344CB8AC3E}">
        <p14:creationId xmlns:p14="http://schemas.microsoft.com/office/powerpoint/2010/main" val="2284635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53DAA9A-5CF3-39B3-5370-2A000D523573}"/>
              </a:ext>
            </a:extLst>
          </p:cNvPr>
          <p:cNvSpPr>
            <a:spLocks noGrp="1"/>
          </p:cNvSpPr>
          <p:nvPr>
            <p:ph idx="1"/>
          </p:nvPr>
        </p:nvSpPr>
        <p:spPr>
          <a:xfrm>
            <a:off x="167268" y="1587063"/>
            <a:ext cx="11797991" cy="5107352"/>
          </a:xfrm>
        </p:spPr>
        <p:txBody>
          <a:bodyPr>
            <a:normAutofit lnSpcReduction="10000"/>
          </a:bodyPr>
          <a:lstStyle/>
          <a:p>
            <a:pPr>
              <a:lnSpc>
                <a:spcPct val="110000"/>
              </a:lnSpc>
            </a:pPr>
            <a:r>
              <a:rPr lang="fr-FR" sz="2400" dirty="0"/>
              <a:t>Is </a:t>
            </a:r>
            <a:r>
              <a:rPr lang="fr-FR" sz="2400" dirty="0" err="1"/>
              <a:t>such</a:t>
            </a:r>
            <a:r>
              <a:rPr lang="fr-FR" sz="2400" dirty="0"/>
              <a:t> </a:t>
            </a:r>
            <a:r>
              <a:rPr lang="fr-FR" sz="2400" dirty="0" err="1"/>
              <a:t>mechanism</a:t>
            </a:r>
            <a:r>
              <a:rPr lang="fr-FR" sz="2400" dirty="0"/>
              <a:t> compatible </a:t>
            </a:r>
            <a:r>
              <a:rPr lang="fr-FR" sz="2400" dirty="0" err="1"/>
              <a:t>with</a:t>
            </a:r>
            <a:r>
              <a:rPr lang="fr-FR" sz="2400" dirty="0"/>
              <a:t> Arts 14-16 Reg 2019/943 and Art 29(3) Reg 2015/1222? &gt;&gt; </a:t>
            </a:r>
            <a:r>
              <a:rPr lang="fr-FR" sz="2400" dirty="0" err="1"/>
              <a:t>literal</a:t>
            </a:r>
            <a:r>
              <a:rPr lang="fr-FR" sz="2400" dirty="0"/>
              <a:t>, </a:t>
            </a:r>
            <a:r>
              <a:rPr lang="fr-FR" sz="2400" dirty="0" err="1"/>
              <a:t>contextual</a:t>
            </a:r>
            <a:r>
              <a:rPr lang="fr-FR" sz="2400" dirty="0"/>
              <a:t>, </a:t>
            </a:r>
            <a:r>
              <a:rPr lang="fr-FR" sz="2400" dirty="0" err="1"/>
              <a:t>teleogical</a:t>
            </a:r>
            <a:r>
              <a:rPr lang="fr-FR" sz="2400" dirty="0"/>
              <a:t> </a:t>
            </a:r>
            <a:r>
              <a:rPr lang="fr-FR" sz="2400" dirty="0" err="1"/>
              <a:t>readings</a:t>
            </a:r>
            <a:r>
              <a:rPr lang="fr-FR" sz="2400" dirty="0"/>
              <a:t> </a:t>
            </a:r>
          </a:p>
          <a:p>
            <a:pPr>
              <a:lnSpc>
                <a:spcPct val="110000"/>
              </a:lnSpc>
            </a:pPr>
            <a:r>
              <a:rPr lang="fr-FR" sz="2400" dirty="0"/>
              <a:t>once an </a:t>
            </a:r>
            <a:r>
              <a:rPr lang="fr-FR" sz="2400" dirty="0" err="1"/>
              <a:t>internal</a:t>
            </a:r>
            <a:r>
              <a:rPr lang="fr-FR" sz="2400" dirty="0"/>
              <a:t> </a:t>
            </a:r>
            <a:r>
              <a:rPr lang="fr-FR" sz="2400" dirty="0" err="1"/>
              <a:t>element</a:t>
            </a:r>
            <a:r>
              <a:rPr lang="fr-FR" sz="2400" dirty="0"/>
              <a:t> </a:t>
            </a:r>
            <a:r>
              <a:rPr lang="fr-FR" sz="2400" dirty="0" err="1"/>
              <a:t>is</a:t>
            </a:r>
            <a:r>
              <a:rPr lang="fr-FR" sz="2400" dirty="0"/>
              <a:t> </a:t>
            </a:r>
            <a:r>
              <a:rPr lang="fr-FR" sz="2400" dirty="0" err="1"/>
              <a:t>significantly</a:t>
            </a:r>
            <a:r>
              <a:rPr lang="fr-FR" sz="2400" dirty="0"/>
              <a:t> </a:t>
            </a:r>
            <a:r>
              <a:rPr lang="fr-FR" sz="2400" dirty="0" err="1"/>
              <a:t>influenced</a:t>
            </a:r>
            <a:r>
              <a:rPr lang="fr-FR" sz="2400" dirty="0"/>
              <a:t> by cross-zonal exchanges (PTDF ≥ 5%), </a:t>
            </a:r>
            <a:r>
              <a:rPr lang="fr-FR" sz="2400" dirty="0" err="1"/>
              <a:t>it</a:t>
            </a:r>
            <a:r>
              <a:rPr lang="fr-FR" sz="2400" dirty="0"/>
              <a:t> must </a:t>
            </a:r>
            <a:r>
              <a:rPr lang="fr-FR" sz="2400" dirty="0" err="1"/>
              <a:t>be</a:t>
            </a:r>
            <a:r>
              <a:rPr lang="fr-FR" sz="2400" dirty="0"/>
              <a:t> </a:t>
            </a:r>
            <a:r>
              <a:rPr lang="fr-FR" sz="2400" dirty="0" err="1"/>
              <a:t>treated</a:t>
            </a:r>
            <a:r>
              <a:rPr lang="fr-FR" sz="2400" dirty="0"/>
              <a:t> as a CNE for </a:t>
            </a:r>
            <a:r>
              <a:rPr lang="fr-FR" sz="2400" dirty="0" err="1"/>
              <a:t>capacity</a:t>
            </a:r>
            <a:r>
              <a:rPr lang="fr-FR" sz="2400" dirty="0"/>
              <a:t> </a:t>
            </a:r>
            <a:r>
              <a:rPr lang="fr-FR" sz="2400" dirty="0" err="1"/>
              <a:t>calculation</a:t>
            </a:r>
            <a:r>
              <a:rPr lang="fr-FR" sz="2400" dirty="0"/>
              <a:t> </a:t>
            </a:r>
            <a:r>
              <a:rPr lang="fr-FR" sz="2400" dirty="0" err="1"/>
              <a:t>purposes</a:t>
            </a:r>
            <a:r>
              <a:rPr lang="fr-FR" sz="2400" dirty="0"/>
              <a:t>; </a:t>
            </a:r>
            <a:r>
              <a:rPr lang="fr-FR" sz="2400" dirty="0" err="1"/>
              <a:t>there</a:t>
            </a:r>
            <a:r>
              <a:rPr lang="fr-FR" sz="2400" dirty="0"/>
              <a:t> </a:t>
            </a:r>
            <a:r>
              <a:rPr lang="fr-FR" sz="2400" dirty="0" err="1"/>
              <a:t>is</a:t>
            </a:r>
            <a:r>
              <a:rPr lang="fr-FR" sz="2400" dirty="0"/>
              <a:t> </a:t>
            </a:r>
            <a:r>
              <a:rPr lang="fr-FR" sz="2400" b="1" dirty="0"/>
              <a:t>no </a:t>
            </a:r>
            <a:r>
              <a:rPr lang="fr-FR" sz="2400" b="1" dirty="0" err="1"/>
              <a:t>legal</a:t>
            </a:r>
            <a:r>
              <a:rPr lang="fr-FR" sz="2400" b="1" dirty="0"/>
              <a:t> room to </a:t>
            </a:r>
            <a:r>
              <a:rPr lang="fr-FR" sz="2400" b="1" dirty="0" err="1"/>
              <a:t>introduce</a:t>
            </a:r>
            <a:r>
              <a:rPr lang="fr-FR" sz="2400" b="1" dirty="0"/>
              <a:t> an </a:t>
            </a:r>
            <a:r>
              <a:rPr lang="fr-FR" sz="2400" b="1" dirty="0" err="1"/>
              <a:t>additional</a:t>
            </a:r>
            <a:r>
              <a:rPr lang="fr-FR" sz="2400" b="1" dirty="0"/>
              <a:t> </a:t>
            </a:r>
            <a:r>
              <a:rPr lang="fr-FR" sz="2400" b="1" dirty="0" err="1"/>
              <a:t>economic-efficiency</a:t>
            </a:r>
            <a:r>
              <a:rPr lang="fr-FR" sz="2400" b="1" dirty="0"/>
              <a:t> </a:t>
            </a:r>
            <a:r>
              <a:rPr lang="fr-FR" sz="2400" b="1" dirty="0" err="1"/>
              <a:t>filter</a:t>
            </a:r>
            <a:r>
              <a:rPr lang="fr-FR" sz="2400" b="1" dirty="0"/>
              <a:t> </a:t>
            </a:r>
            <a:r>
              <a:rPr lang="fr-FR" sz="2400" dirty="0" err="1"/>
              <a:t>that</a:t>
            </a:r>
            <a:r>
              <a:rPr lang="fr-FR" sz="2400" dirty="0"/>
              <a:t> </a:t>
            </a:r>
            <a:r>
              <a:rPr lang="fr-FR" sz="2400" dirty="0" err="1"/>
              <a:t>would</a:t>
            </a:r>
            <a:r>
              <a:rPr lang="fr-FR" sz="2400" dirty="0"/>
              <a:t> </a:t>
            </a:r>
            <a:r>
              <a:rPr lang="fr-FR" sz="2400" dirty="0" err="1"/>
              <a:t>allow</a:t>
            </a:r>
            <a:r>
              <a:rPr lang="fr-FR" sz="2400" dirty="0"/>
              <a:t> </a:t>
            </a:r>
            <a:r>
              <a:rPr lang="fr-FR" sz="2400" dirty="0" err="1"/>
              <a:t>excluding</a:t>
            </a:r>
            <a:r>
              <a:rPr lang="fr-FR" sz="2400" dirty="0"/>
              <a:t> </a:t>
            </a:r>
            <a:r>
              <a:rPr lang="fr-FR" sz="2400" dirty="0" err="1"/>
              <a:t>it</a:t>
            </a:r>
            <a:r>
              <a:rPr lang="fr-FR" sz="2400" dirty="0"/>
              <a:t> </a:t>
            </a:r>
            <a:r>
              <a:rPr lang="fr-FR" sz="2400" dirty="0" err="1"/>
              <a:t>from</a:t>
            </a:r>
            <a:r>
              <a:rPr lang="fr-FR" sz="2400" dirty="0"/>
              <a:t> the </a:t>
            </a:r>
            <a:r>
              <a:rPr lang="fr-FR" sz="2400" dirty="0" err="1"/>
              <a:t>list</a:t>
            </a:r>
            <a:r>
              <a:rPr lang="fr-FR" sz="2400" dirty="0"/>
              <a:t> of </a:t>
            </a:r>
            <a:r>
              <a:rPr lang="fr-FR" sz="2400" dirty="0" err="1"/>
              <a:t>CNEs</a:t>
            </a:r>
            <a:r>
              <a:rPr lang="fr-FR" sz="2400" dirty="0"/>
              <a:t>.</a:t>
            </a:r>
          </a:p>
          <a:p>
            <a:pPr>
              <a:lnSpc>
                <a:spcPct val="110000"/>
              </a:lnSpc>
            </a:pPr>
            <a:r>
              <a:rPr lang="fr-FR" sz="2400" dirty="0" err="1"/>
              <a:t>Economic-efficiency</a:t>
            </a:r>
            <a:r>
              <a:rPr lang="fr-FR" sz="2400" dirty="0"/>
              <a:t> analyses and impact </a:t>
            </a:r>
            <a:r>
              <a:rPr lang="fr-FR" sz="2400" dirty="0" err="1"/>
              <a:t>assessments</a:t>
            </a:r>
            <a:r>
              <a:rPr lang="fr-FR" sz="2400" dirty="0"/>
              <a:t> “</a:t>
            </a:r>
            <a:r>
              <a:rPr lang="fr-FR" sz="2400" b="1" dirty="0" err="1"/>
              <a:t>may</a:t>
            </a:r>
            <a:r>
              <a:rPr lang="fr-FR" sz="2400" b="1" dirty="0"/>
              <a:t> </a:t>
            </a:r>
            <a:r>
              <a:rPr lang="fr-FR" sz="2400" b="1" dirty="0" err="1"/>
              <a:t>be</a:t>
            </a:r>
            <a:r>
              <a:rPr lang="fr-FR" sz="2400" b="1" dirty="0"/>
              <a:t> relevant in the long </a:t>
            </a:r>
            <a:r>
              <a:rPr lang="fr-FR" sz="2400" b="1" dirty="0" err="1"/>
              <a:t>term</a:t>
            </a:r>
            <a:r>
              <a:rPr lang="fr-FR" sz="2400" dirty="0"/>
              <a:t>” for structural congestion, but </a:t>
            </a:r>
            <a:r>
              <a:rPr lang="fr-FR" sz="2400" dirty="0" err="1"/>
              <a:t>they</a:t>
            </a:r>
            <a:r>
              <a:rPr lang="fr-FR" sz="2400" dirty="0"/>
              <a:t> </a:t>
            </a:r>
            <a:r>
              <a:rPr lang="fr-FR" sz="2400" dirty="0" err="1"/>
              <a:t>cannot</a:t>
            </a:r>
            <a:r>
              <a:rPr lang="fr-FR" sz="2400" dirty="0"/>
              <a:t> </a:t>
            </a:r>
            <a:r>
              <a:rPr lang="fr-FR" sz="2400" dirty="0" err="1"/>
              <a:t>be</a:t>
            </a:r>
            <a:r>
              <a:rPr lang="fr-FR" sz="2400" dirty="0"/>
              <a:t> inputs to </a:t>
            </a:r>
            <a:r>
              <a:rPr lang="fr-FR" sz="2400" dirty="0" err="1"/>
              <a:t>capacity</a:t>
            </a:r>
            <a:r>
              <a:rPr lang="fr-FR" sz="2400" dirty="0"/>
              <a:t> </a:t>
            </a:r>
            <a:r>
              <a:rPr lang="fr-FR" sz="2400" dirty="0" err="1"/>
              <a:t>calculation</a:t>
            </a:r>
            <a:r>
              <a:rPr lang="fr-FR" sz="2400" dirty="0"/>
              <a:t> </a:t>
            </a:r>
          </a:p>
          <a:p>
            <a:pPr>
              <a:lnSpc>
                <a:spcPct val="110000"/>
              </a:lnSpc>
            </a:pPr>
            <a:r>
              <a:rPr lang="fr-FR" sz="2400" b="1" dirty="0"/>
              <a:t>EU </a:t>
            </a:r>
            <a:r>
              <a:rPr lang="fr-FR" sz="2400" b="1" dirty="0" err="1"/>
              <a:t>law</a:t>
            </a:r>
            <a:r>
              <a:rPr lang="fr-FR" sz="2400" b="1" dirty="0"/>
              <a:t> </a:t>
            </a:r>
            <a:r>
              <a:rPr lang="fr-FR" sz="2400" b="1" dirty="0" err="1"/>
              <a:t>does</a:t>
            </a:r>
            <a:r>
              <a:rPr lang="fr-FR" sz="2400" b="1" dirty="0"/>
              <a:t> not force </a:t>
            </a:r>
            <a:r>
              <a:rPr lang="fr-FR" sz="2400" b="1" dirty="0" err="1"/>
              <a:t>TSOs</a:t>
            </a:r>
            <a:r>
              <a:rPr lang="fr-FR" sz="2400" b="1" dirty="0"/>
              <a:t> or </a:t>
            </a:r>
            <a:r>
              <a:rPr lang="fr-FR" sz="2400" b="1" dirty="0" err="1"/>
              <a:t>Member</a:t>
            </a:r>
            <a:r>
              <a:rPr lang="fr-FR" sz="2400" b="1" dirty="0"/>
              <a:t> States to </a:t>
            </a:r>
            <a:r>
              <a:rPr lang="fr-FR" sz="2400" b="1" dirty="0" err="1"/>
              <a:t>choose</a:t>
            </a:r>
            <a:r>
              <a:rPr lang="fr-FR" sz="2400" b="1" dirty="0"/>
              <a:t> </a:t>
            </a:r>
            <a:r>
              <a:rPr lang="fr-FR" sz="2400" b="1" dirty="0" err="1"/>
              <a:t>allegedly</a:t>
            </a:r>
            <a:r>
              <a:rPr lang="fr-FR" sz="2400" b="1" dirty="0"/>
              <a:t> more efficient options </a:t>
            </a:r>
            <a:r>
              <a:rPr lang="fr-FR" sz="2400" dirty="0"/>
              <a:t>(e.g. </a:t>
            </a:r>
            <a:r>
              <a:rPr lang="fr-FR" sz="2400" dirty="0" err="1"/>
              <a:t>bidding</a:t>
            </a:r>
            <a:r>
              <a:rPr lang="fr-FR" sz="2400" dirty="0"/>
              <a:t> zone reconfiguration) as long as </a:t>
            </a:r>
            <a:r>
              <a:rPr lang="fr-FR" sz="2400" dirty="0" err="1"/>
              <a:t>foreseen</a:t>
            </a:r>
            <a:r>
              <a:rPr lang="fr-FR" sz="2400" dirty="0"/>
              <a:t> minimum </a:t>
            </a:r>
            <a:r>
              <a:rPr lang="fr-FR" sz="2400" dirty="0" err="1"/>
              <a:t>capacities</a:t>
            </a:r>
            <a:r>
              <a:rPr lang="fr-FR" sz="2400" dirty="0"/>
              <a:t> or </a:t>
            </a:r>
            <a:r>
              <a:rPr lang="fr-FR" sz="2400" dirty="0" err="1"/>
              <a:t>trajectories</a:t>
            </a:r>
            <a:r>
              <a:rPr lang="fr-FR" sz="2400" dirty="0"/>
              <a:t> are met </a:t>
            </a:r>
          </a:p>
        </p:txBody>
      </p:sp>
      <p:sp>
        <p:nvSpPr>
          <p:cNvPr id="3" name="Espace réservé du numéro de diapositive 2">
            <a:extLst>
              <a:ext uri="{FF2B5EF4-FFF2-40B4-BE49-F238E27FC236}">
                <a16:creationId xmlns:a16="http://schemas.microsoft.com/office/drawing/2014/main" id="{E77C4F96-930C-2979-D9C9-1DF01DF3E4CB}"/>
              </a:ext>
            </a:extLst>
          </p:cNvPr>
          <p:cNvSpPr>
            <a:spLocks noGrp="1"/>
          </p:cNvSpPr>
          <p:nvPr>
            <p:ph type="sldNum" sz="quarter" idx="12"/>
          </p:nvPr>
        </p:nvSpPr>
        <p:spPr/>
        <p:txBody>
          <a:bodyPr/>
          <a:lstStyle/>
          <a:p>
            <a:pPr>
              <a:defRPr/>
            </a:pPr>
            <a:fld id="{470B5C6D-7C0A-40A2-93E5-45B7AD5C39FE}" type="slidenum">
              <a:rPr lang="it-IT" smtClean="0"/>
              <a:pPr>
                <a:defRPr/>
              </a:pPr>
              <a:t>24</a:t>
            </a:fld>
            <a:endParaRPr lang="it-IT"/>
          </a:p>
        </p:txBody>
      </p:sp>
      <p:sp>
        <p:nvSpPr>
          <p:cNvPr id="4" name="Titre 3">
            <a:extLst>
              <a:ext uri="{FF2B5EF4-FFF2-40B4-BE49-F238E27FC236}">
                <a16:creationId xmlns:a16="http://schemas.microsoft.com/office/drawing/2014/main" id="{6C241CE2-5833-256C-1D56-4892E53AFB3F}"/>
              </a:ext>
            </a:extLst>
          </p:cNvPr>
          <p:cNvSpPr>
            <a:spLocks noGrp="1"/>
          </p:cNvSpPr>
          <p:nvPr>
            <p:ph type="title"/>
          </p:nvPr>
        </p:nvSpPr>
        <p:spPr>
          <a:xfrm>
            <a:off x="331575" y="639021"/>
            <a:ext cx="10959008" cy="1080120"/>
          </a:xfrm>
        </p:spPr>
        <p:txBody>
          <a:bodyPr>
            <a:normAutofit/>
          </a:bodyPr>
          <a:lstStyle/>
          <a:p>
            <a:r>
              <a:rPr lang="en-US" sz="3200" dirty="0"/>
              <a:t>T-600/23, </a:t>
            </a:r>
            <a:r>
              <a:rPr lang="en-US" sz="3200" i="1" dirty="0"/>
              <a:t>BNETZA v ACER</a:t>
            </a:r>
            <a:r>
              <a:rPr lang="en-US" sz="3200" dirty="0"/>
              <a:t>; T-612/23, </a:t>
            </a:r>
            <a:r>
              <a:rPr lang="en-US" sz="3200" i="1" dirty="0"/>
              <a:t>Germany v ACER</a:t>
            </a:r>
            <a:endParaRPr lang="fr-FR" sz="3200" dirty="0"/>
          </a:p>
        </p:txBody>
      </p:sp>
    </p:spTree>
    <p:extLst>
      <p:ext uri="{BB962C8B-B14F-4D97-AF65-F5344CB8AC3E}">
        <p14:creationId xmlns:p14="http://schemas.microsoft.com/office/powerpoint/2010/main" val="2336614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EB80B8-028A-4DB7-9DFB-53A6E7D4C18F}"/>
              </a:ext>
            </a:extLst>
          </p:cNvPr>
          <p:cNvSpPr>
            <a:spLocks noGrp="1"/>
          </p:cNvSpPr>
          <p:nvPr>
            <p:ph type="sldNum" sz="quarter" idx="12"/>
          </p:nvPr>
        </p:nvSpPr>
        <p:spPr/>
        <p:txBody>
          <a:bodyPr/>
          <a:lstStyle/>
          <a:p>
            <a:pPr>
              <a:defRPr/>
            </a:pPr>
            <a:fld id="{5BB16789-D242-4D40-AF71-1DA9CF44B5BB}" type="slidenum">
              <a:rPr lang="it-IT" smtClean="0"/>
              <a:pPr>
                <a:defRPr/>
              </a:pPr>
              <a:t>25</a:t>
            </a:fld>
            <a:endParaRPr lang="it-IT"/>
          </a:p>
        </p:txBody>
      </p:sp>
      <p:sp>
        <p:nvSpPr>
          <p:cNvPr id="9" name="TextBox 8">
            <a:extLst>
              <a:ext uri="{FF2B5EF4-FFF2-40B4-BE49-F238E27FC236}">
                <a16:creationId xmlns:a16="http://schemas.microsoft.com/office/drawing/2014/main" id="{D90CC871-CAE4-D482-61AF-D6A74D65B2CD}"/>
              </a:ext>
            </a:extLst>
          </p:cNvPr>
          <p:cNvSpPr txBox="1"/>
          <p:nvPr/>
        </p:nvSpPr>
        <p:spPr>
          <a:xfrm>
            <a:off x="3296511" y="5564453"/>
            <a:ext cx="2799489" cy="646331"/>
          </a:xfrm>
          <a:prstGeom prst="rect">
            <a:avLst/>
          </a:prstGeom>
          <a:noFill/>
        </p:spPr>
        <p:txBody>
          <a:bodyPr wrap="square">
            <a:spAutoFit/>
          </a:bodyPr>
          <a:lstStyle/>
          <a:p>
            <a:pPr algn="ctr"/>
            <a:r>
              <a:rPr lang="en-GB" b="1" dirty="0"/>
              <a:t>Adrien de Hauteclocque (FSR)</a:t>
            </a:r>
            <a:endParaRPr lang="en-GB" dirty="0"/>
          </a:p>
        </p:txBody>
      </p:sp>
      <p:sp>
        <p:nvSpPr>
          <p:cNvPr id="12" name="Title 4">
            <a:extLst>
              <a:ext uri="{FF2B5EF4-FFF2-40B4-BE49-F238E27FC236}">
                <a16:creationId xmlns:a16="http://schemas.microsoft.com/office/drawing/2014/main" id="{79E2CFBA-AE1A-34D1-DC9E-AD78C98BC32C}"/>
              </a:ext>
            </a:extLst>
          </p:cNvPr>
          <p:cNvSpPr>
            <a:spLocks noGrp="1"/>
          </p:cNvSpPr>
          <p:nvPr>
            <p:ph type="title"/>
          </p:nvPr>
        </p:nvSpPr>
        <p:spPr>
          <a:xfrm>
            <a:off x="385676" y="970380"/>
            <a:ext cx="10959008" cy="1080120"/>
          </a:xfrm>
        </p:spPr>
        <p:txBody>
          <a:bodyPr anchor="ctr"/>
          <a:lstStyle/>
          <a:p>
            <a:pPr algn="ctr"/>
            <a:r>
              <a:rPr lang="en-GB" sz="3600" dirty="0"/>
              <a:t>Thank you for participating!</a:t>
            </a:r>
          </a:p>
        </p:txBody>
      </p:sp>
      <p:sp>
        <p:nvSpPr>
          <p:cNvPr id="17" name="TextBox 16">
            <a:extLst>
              <a:ext uri="{FF2B5EF4-FFF2-40B4-BE49-F238E27FC236}">
                <a16:creationId xmlns:a16="http://schemas.microsoft.com/office/drawing/2014/main" id="{63A63AEB-B1C7-0602-A3BC-D4CB036541F7}"/>
              </a:ext>
            </a:extLst>
          </p:cNvPr>
          <p:cNvSpPr txBox="1"/>
          <p:nvPr/>
        </p:nvSpPr>
        <p:spPr>
          <a:xfrm>
            <a:off x="6071287" y="5564452"/>
            <a:ext cx="2799489" cy="646331"/>
          </a:xfrm>
          <a:prstGeom prst="rect">
            <a:avLst/>
          </a:prstGeom>
          <a:noFill/>
        </p:spPr>
        <p:txBody>
          <a:bodyPr wrap="square">
            <a:spAutoFit/>
          </a:bodyPr>
          <a:lstStyle/>
          <a:p>
            <a:pPr algn="ctr"/>
            <a:r>
              <a:rPr lang="en-GB" b="1" dirty="0"/>
              <a:t>Kaisa Huhta</a:t>
            </a:r>
          </a:p>
          <a:p>
            <a:pPr algn="ctr"/>
            <a:r>
              <a:rPr lang="en-GB" b="1" dirty="0"/>
              <a:t>(FSR)</a:t>
            </a:r>
            <a:endParaRPr lang="en-GB" dirty="0"/>
          </a:p>
        </p:txBody>
      </p:sp>
      <p:pic>
        <p:nvPicPr>
          <p:cNvPr id="2" name="Picture 4">
            <a:extLst>
              <a:ext uri="{FF2B5EF4-FFF2-40B4-BE49-F238E27FC236}">
                <a16:creationId xmlns:a16="http://schemas.microsoft.com/office/drawing/2014/main" id="{1F996AAF-EB04-7687-9C1E-ED97F7C7B0E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999" r="11355"/>
          <a:stretch/>
        </p:blipFill>
        <p:spPr bwMode="auto">
          <a:xfrm>
            <a:off x="6240053" y="3122260"/>
            <a:ext cx="2311136" cy="2311136"/>
          </a:xfrm>
          <a:prstGeom prst="round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D92BDFE-6229-CEE6-4063-A526AAA23583}"/>
              </a:ext>
            </a:extLst>
          </p:cNvPr>
          <p:cNvPicPr preferRelativeResize="0">
            <a:picLocks noChangeAspect="1"/>
          </p:cNvPicPr>
          <p:nvPr/>
        </p:nvPicPr>
        <p:blipFill>
          <a:blip r:embed="rId3" cstate="print">
            <a:extLst>
              <a:ext uri="{28A0092B-C50C-407E-A947-70E740481C1C}">
                <a14:useLocalDpi xmlns:a14="http://schemas.microsoft.com/office/drawing/2010/main" val="0"/>
              </a:ext>
            </a:extLst>
          </a:blip>
          <a:srcRect t="12500" b="12500"/>
          <a:stretch/>
        </p:blipFill>
        <p:spPr>
          <a:xfrm>
            <a:off x="3531241" y="3122261"/>
            <a:ext cx="2340864" cy="2340864"/>
          </a:xfrm>
          <a:prstGeom prst="roundRect">
            <a:avLst/>
          </a:prstGeom>
        </p:spPr>
      </p:pic>
    </p:spTree>
    <p:extLst>
      <p:ext uri="{BB962C8B-B14F-4D97-AF65-F5344CB8AC3E}">
        <p14:creationId xmlns:p14="http://schemas.microsoft.com/office/powerpoint/2010/main" val="4089564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AD162-C546-5800-8ABB-FD53BCDE786C}"/>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7CAC30A-C6C1-C032-70A7-0045F5936F4F}"/>
              </a:ext>
            </a:extLst>
          </p:cNvPr>
          <p:cNvSpPr>
            <a:spLocks noGrp="1"/>
          </p:cNvSpPr>
          <p:nvPr>
            <p:ph idx="1"/>
          </p:nvPr>
        </p:nvSpPr>
        <p:spPr>
          <a:xfrm>
            <a:off x="331575" y="1906938"/>
            <a:ext cx="11528850" cy="4496799"/>
          </a:xfrm>
        </p:spPr>
        <p:txBody>
          <a:bodyPr>
            <a:normAutofit/>
          </a:bodyPr>
          <a:lstStyle/>
          <a:p>
            <a:pPr>
              <a:lnSpc>
                <a:spcPct val="120000"/>
              </a:lnSpc>
            </a:pPr>
            <a:r>
              <a:rPr lang="en-US" dirty="0"/>
              <a:t>In 2022, the Commission approved a State aid scheme aiming to reduce the wholesale electricity price in the Iberian Peninsula by supporting the input costs of fossil fuel technologies.</a:t>
            </a:r>
          </a:p>
          <a:p>
            <a:pPr>
              <a:lnSpc>
                <a:spcPct val="120000"/>
              </a:lnSpc>
            </a:pPr>
            <a:r>
              <a:rPr lang="en-US" dirty="0"/>
              <a:t> PGI Spain and other companies sought the annulment of the Commission's decision.</a:t>
            </a:r>
          </a:p>
          <a:p>
            <a:pPr>
              <a:lnSpc>
                <a:spcPct val="120000"/>
              </a:lnSpc>
            </a:pPr>
            <a:r>
              <a:rPr lang="en-US" dirty="0"/>
              <a:t>On 12 March 2025, the General Court dismissed the action, upholding the Commission's decision to approve the measure.</a:t>
            </a:r>
            <a:endParaRPr lang="en-GB" dirty="0"/>
          </a:p>
        </p:txBody>
      </p:sp>
      <p:sp>
        <p:nvSpPr>
          <p:cNvPr id="4" name="Slide Number Placeholder 3">
            <a:extLst>
              <a:ext uri="{FF2B5EF4-FFF2-40B4-BE49-F238E27FC236}">
                <a16:creationId xmlns:a16="http://schemas.microsoft.com/office/drawing/2014/main" id="{C0CB1723-98C1-9699-E35F-0DE6BD5E8D58}"/>
              </a:ext>
            </a:extLst>
          </p:cNvPr>
          <p:cNvSpPr>
            <a:spLocks noGrp="1"/>
          </p:cNvSpPr>
          <p:nvPr>
            <p:ph type="sldNum" sz="quarter" idx="12"/>
          </p:nvPr>
        </p:nvSpPr>
        <p:spPr/>
        <p:txBody>
          <a:bodyPr/>
          <a:lstStyle/>
          <a:p>
            <a:pPr>
              <a:defRPr/>
            </a:pPr>
            <a:fld id="{5BB16789-D242-4D40-AF71-1DA9CF44B5BB}" type="slidenum">
              <a:rPr lang="it-IT" smtClean="0"/>
              <a:pPr>
                <a:defRPr/>
              </a:pPr>
              <a:t>3</a:t>
            </a:fld>
            <a:endParaRPr lang="it-IT"/>
          </a:p>
        </p:txBody>
      </p:sp>
      <p:sp>
        <p:nvSpPr>
          <p:cNvPr id="5" name="Title 4">
            <a:extLst>
              <a:ext uri="{FF2B5EF4-FFF2-40B4-BE49-F238E27FC236}">
                <a16:creationId xmlns:a16="http://schemas.microsoft.com/office/drawing/2014/main" id="{CB5ED477-7F17-7BCD-9988-7CA20FB2EA7E}"/>
              </a:ext>
            </a:extLst>
          </p:cNvPr>
          <p:cNvSpPr>
            <a:spLocks noGrp="1"/>
          </p:cNvSpPr>
          <p:nvPr>
            <p:ph type="title"/>
          </p:nvPr>
        </p:nvSpPr>
        <p:spPr>
          <a:xfrm>
            <a:off x="331575" y="826818"/>
            <a:ext cx="10959008" cy="1080120"/>
          </a:xfrm>
        </p:spPr>
        <p:txBody>
          <a:bodyPr anchor="ctr">
            <a:normAutofit/>
          </a:bodyPr>
          <a:lstStyle/>
          <a:p>
            <a:r>
              <a:rPr lang="en-GB" sz="3200" dirty="0"/>
              <a:t>T-596/22, </a:t>
            </a:r>
            <a:r>
              <a:rPr lang="en-GB" sz="3200" i="1" dirty="0"/>
              <a:t>PGI Spain: </a:t>
            </a:r>
            <a:r>
              <a:rPr lang="en-GB" sz="3200" dirty="0"/>
              <a:t>background</a:t>
            </a:r>
          </a:p>
        </p:txBody>
      </p:sp>
    </p:spTree>
    <p:extLst>
      <p:ext uri="{BB962C8B-B14F-4D97-AF65-F5344CB8AC3E}">
        <p14:creationId xmlns:p14="http://schemas.microsoft.com/office/powerpoint/2010/main" val="638278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A97DD-F99C-4AA6-A7C4-4C5EBA46656A}"/>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335FDF6-BABB-3BA7-FBDF-648142279FEE}"/>
              </a:ext>
            </a:extLst>
          </p:cNvPr>
          <p:cNvSpPr>
            <a:spLocks noGrp="1"/>
          </p:cNvSpPr>
          <p:nvPr>
            <p:ph idx="1"/>
          </p:nvPr>
        </p:nvSpPr>
        <p:spPr>
          <a:xfrm>
            <a:off x="331575" y="1535186"/>
            <a:ext cx="11528850" cy="4868552"/>
          </a:xfrm>
        </p:spPr>
        <p:txBody>
          <a:bodyPr>
            <a:normAutofit fontScale="85000" lnSpcReduction="10000"/>
          </a:bodyPr>
          <a:lstStyle/>
          <a:p>
            <a:pPr>
              <a:lnSpc>
                <a:spcPct val="120000"/>
              </a:lnSpc>
            </a:pPr>
            <a:r>
              <a:rPr lang="en-US" sz="3200" dirty="0"/>
              <a:t>The notified measure </a:t>
            </a:r>
          </a:p>
          <a:p>
            <a:pPr lvl="1">
              <a:lnSpc>
                <a:spcPct val="120000"/>
              </a:lnSpc>
            </a:pPr>
            <a:r>
              <a:rPr lang="en-US" sz="2800" dirty="0"/>
              <a:t>was taken in the context of the crises which national and international energy markets have had to face in recent decades, which had led to higher fossil fuel prices, impacting (vulnerable) households and economic activities.</a:t>
            </a:r>
          </a:p>
          <a:p>
            <a:pPr lvl="1">
              <a:lnSpc>
                <a:spcPct val="120000"/>
              </a:lnSpc>
            </a:pPr>
            <a:r>
              <a:rPr lang="en-US" sz="2800" dirty="0"/>
              <a:t>entailed making payments to the operators of fossil fuel power plants located in the Iberian Peninsula in order to reduce electricity prices on the wholesale and, consequently, retail markets.</a:t>
            </a:r>
          </a:p>
          <a:p>
            <a:pPr lvl="1">
              <a:lnSpc>
                <a:spcPct val="120000"/>
              </a:lnSpc>
            </a:pPr>
            <a:r>
              <a:rPr lang="en-US" sz="2800" dirty="0"/>
              <a:t>would be financed by a contribution imposed by the Spanish market operator OMIE on buyers on the wholesale electricity market (= electricity suppliers and consumers purchasing electricity directly on the wholesale market for their own use) in proportion to the amount of electricity purchased by them.</a:t>
            </a:r>
            <a:endParaRPr lang="en-GB" sz="2800" dirty="0"/>
          </a:p>
        </p:txBody>
      </p:sp>
      <p:sp>
        <p:nvSpPr>
          <p:cNvPr id="4" name="Slide Number Placeholder 3">
            <a:extLst>
              <a:ext uri="{FF2B5EF4-FFF2-40B4-BE49-F238E27FC236}">
                <a16:creationId xmlns:a16="http://schemas.microsoft.com/office/drawing/2014/main" id="{A46DD737-BD7D-EACD-4228-73B1C8B1BB27}"/>
              </a:ext>
            </a:extLst>
          </p:cNvPr>
          <p:cNvSpPr>
            <a:spLocks noGrp="1"/>
          </p:cNvSpPr>
          <p:nvPr>
            <p:ph type="sldNum" sz="quarter" idx="12"/>
          </p:nvPr>
        </p:nvSpPr>
        <p:spPr/>
        <p:txBody>
          <a:bodyPr/>
          <a:lstStyle/>
          <a:p>
            <a:pPr>
              <a:defRPr/>
            </a:pPr>
            <a:fld id="{5BB16789-D242-4D40-AF71-1DA9CF44B5BB}" type="slidenum">
              <a:rPr lang="it-IT" smtClean="0"/>
              <a:pPr>
                <a:defRPr/>
              </a:pPr>
              <a:t>4</a:t>
            </a:fld>
            <a:endParaRPr lang="it-IT"/>
          </a:p>
        </p:txBody>
      </p:sp>
      <p:sp>
        <p:nvSpPr>
          <p:cNvPr id="5" name="Title 4">
            <a:extLst>
              <a:ext uri="{FF2B5EF4-FFF2-40B4-BE49-F238E27FC236}">
                <a16:creationId xmlns:a16="http://schemas.microsoft.com/office/drawing/2014/main" id="{5FEE1710-9749-0328-92CF-638F2EFC27C2}"/>
              </a:ext>
            </a:extLst>
          </p:cNvPr>
          <p:cNvSpPr>
            <a:spLocks noGrp="1"/>
          </p:cNvSpPr>
          <p:nvPr>
            <p:ph type="title"/>
          </p:nvPr>
        </p:nvSpPr>
        <p:spPr>
          <a:xfrm>
            <a:off x="331575" y="826818"/>
            <a:ext cx="10959008" cy="800646"/>
          </a:xfrm>
        </p:spPr>
        <p:txBody>
          <a:bodyPr anchor="ctr">
            <a:normAutofit/>
          </a:bodyPr>
          <a:lstStyle/>
          <a:p>
            <a:r>
              <a:rPr lang="en-GB" sz="3200" dirty="0"/>
              <a:t>T-596/22, </a:t>
            </a:r>
            <a:r>
              <a:rPr lang="en-GB" sz="3200" i="1" dirty="0"/>
              <a:t>PGI Spain</a:t>
            </a:r>
            <a:r>
              <a:rPr lang="en-GB" sz="3200" dirty="0"/>
              <a:t>:</a:t>
            </a:r>
            <a:r>
              <a:rPr lang="en-GB" sz="3200" i="1" dirty="0"/>
              <a:t> </a:t>
            </a:r>
            <a:r>
              <a:rPr lang="en-GB" sz="3200" dirty="0"/>
              <a:t>the aid measure</a:t>
            </a:r>
          </a:p>
        </p:txBody>
      </p:sp>
    </p:spTree>
    <p:extLst>
      <p:ext uri="{BB962C8B-B14F-4D97-AF65-F5344CB8AC3E}">
        <p14:creationId xmlns:p14="http://schemas.microsoft.com/office/powerpoint/2010/main" val="2571975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F66FC-7A48-CA0F-2783-07391E37DEA8}"/>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B4C1DDD-030C-CB4E-FC04-F88BCA22373C}"/>
              </a:ext>
            </a:extLst>
          </p:cNvPr>
          <p:cNvSpPr>
            <a:spLocks noGrp="1"/>
          </p:cNvSpPr>
          <p:nvPr>
            <p:ph idx="1"/>
          </p:nvPr>
        </p:nvSpPr>
        <p:spPr>
          <a:xfrm>
            <a:off x="331575" y="1602298"/>
            <a:ext cx="11528850" cy="4801440"/>
          </a:xfrm>
        </p:spPr>
        <p:txBody>
          <a:bodyPr>
            <a:normAutofit lnSpcReduction="10000"/>
          </a:bodyPr>
          <a:lstStyle/>
          <a:p>
            <a:pPr>
              <a:lnSpc>
                <a:spcPct val="110000"/>
              </a:lnSpc>
            </a:pPr>
            <a:r>
              <a:rPr lang="en-US" sz="3200" dirty="0"/>
              <a:t>The applicants relied on five pleas in law, alleging </a:t>
            </a:r>
          </a:p>
          <a:p>
            <a:pPr marL="971550" lvl="1" indent="-514350">
              <a:lnSpc>
                <a:spcPct val="110000"/>
              </a:lnSpc>
              <a:buFont typeface="+mj-lt"/>
              <a:buAutoNum type="arabicPeriod"/>
            </a:pPr>
            <a:r>
              <a:rPr lang="en-US" sz="2800" dirty="0"/>
              <a:t>a misunderstanding by the Commission of the notified measure;</a:t>
            </a:r>
          </a:p>
          <a:p>
            <a:pPr marL="971550" lvl="1" indent="-514350">
              <a:lnSpc>
                <a:spcPct val="110000"/>
              </a:lnSpc>
              <a:buFont typeface="+mj-lt"/>
              <a:buAutoNum type="arabicPeriod"/>
            </a:pPr>
            <a:r>
              <a:rPr lang="en-US" sz="2800" dirty="0"/>
              <a:t>errors in the assessment of the appropriateness and proportionality of the notified measure; </a:t>
            </a:r>
          </a:p>
          <a:p>
            <a:pPr marL="971550" lvl="1" indent="-514350">
              <a:lnSpc>
                <a:spcPct val="110000"/>
              </a:lnSpc>
              <a:buFont typeface="+mj-lt"/>
              <a:buAutoNum type="arabicPeriod"/>
            </a:pPr>
            <a:r>
              <a:rPr lang="en-US" sz="2800" dirty="0"/>
              <a:t>infringement of Article 10 of Regulation 2019/943 (technical bidding limits) and Article 5 of Directive 2019/944 (market-based supply prices);</a:t>
            </a:r>
          </a:p>
          <a:p>
            <a:pPr marL="971550" lvl="1" indent="-514350">
              <a:lnSpc>
                <a:spcPct val="110000"/>
              </a:lnSpc>
              <a:buFont typeface="+mj-lt"/>
              <a:buAutoNum type="arabicPeriod"/>
            </a:pPr>
            <a:r>
              <a:rPr lang="en-US" sz="2800" dirty="0"/>
              <a:t>breach of the principle of non-discrimination; and </a:t>
            </a:r>
          </a:p>
          <a:p>
            <a:pPr marL="971550" lvl="1" indent="-514350">
              <a:lnSpc>
                <a:spcPct val="110000"/>
              </a:lnSpc>
              <a:buFont typeface="+mj-lt"/>
              <a:buAutoNum type="arabicPeriod"/>
            </a:pPr>
            <a:r>
              <a:rPr lang="en-US" sz="2800" dirty="0"/>
              <a:t>breach of the principle of the protection of legitimate expectations.</a:t>
            </a:r>
            <a:endParaRPr lang="en-GB" sz="2800" dirty="0"/>
          </a:p>
        </p:txBody>
      </p:sp>
      <p:sp>
        <p:nvSpPr>
          <p:cNvPr id="4" name="Slide Number Placeholder 3">
            <a:extLst>
              <a:ext uri="{FF2B5EF4-FFF2-40B4-BE49-F238E27FC236}">
                <a16:creationId xmlns:a16="http://schemas.microsoft.com/office/drawing/2014/main" id="{A9D036BF-B8AF-327F-CDE7-58EA93FB4456}"/>
              </a:ext>
            </a:extLst>
          </p:cNvPr>
          <p:cNvSpPr>
            <a:spLocks noGrp="1"/>
          </p:cNvSpPr>
          <p:nvPr>
            <p:ph type="sldNum" sz="quarter" idx="12"/>
          </p:nvPr>
        </p:nvSpPr>
        <p:spPr/>
        <p:txBody>
          <a:bodyPr/>
          <a:lstStyle/>
          <a:p>
            <a:pPr>
              <a:defRPr/>
            </a:pPr>
            <a:fld id="{5BB16789-D242-4D40-AF71-1DA9CF44B5BB}" type="slidenum">
              <a:rPr lang="it-IT" smtClean="0"/>
              <a:pPr>
                <a:defRPr/>
              </a:pPr>
              <a:t>5</a:t>
            </a:fld>
            <a:endParaRPr lang="it-IT"/>
          </a:p>
        </p:txBody>
      </p:sp>
      <p:sp>
        <p:nvSpPr>
          <p:cNvPr id="5" name="Title 4">
            <a:extLst>
              <a:ext uri="{FF2B5EF4-FFF2-40B4-BE49-F238E27FC236}">
                <a16:creationId xmlns:a16="http://schemas.microsoft.com/office/drawing/2014/main" id="{79816345-9F2F-7069-2F0A-4A342DCC7150}"/>
              </a:ext>
            </a:extLst>
          </p:cNvPr>
          <p:cNvSpPr>
            <a:spLocks noGrp="1"/>
          </p:cNvSpPr>
          <p:nvPr>
            <p:ph type="title"/>
          </p:nvPr>
        </p:nvSpPr>
        <p:spPr>
          <a:xfrm>
            <a:off x="331575" y="826818"/>
            <a:ext cx="10959008" cy="632866"/>
          </a:xfrm>
        </p:spPr>
        <p:txBody>
          <a:bodyPr anchor="ctr">
            <a:normAutofit/>
          </a:bodyPr>
          <a:lstStyle/>
          <a:p>
            <a:r>
              <a:rPr lang="en-GB" sz="3200" dirty="0"/>
              <a:t>T-596/22, </a:t>
            </a:r>
            <a:r>
              <a:rPr lang="en-GB" sz="3200" i="1" dirty="0"/>
              <a:t>PGI Spain</a:t>
            </a:r>
            <a:r>
              <a:rPr lang="en-GB" sz="3200" dirty="0"/>
              <a:t>:</a:t>
            </a:r>
            <a:r>
              <a:rPr lang="en-GB" sz="3200" i="1" dirty="0"/>
              <a:t> </a:t>
            </a:r>
            <a:r>
              <a:rPr lang="en-GB" sz="3200" dirty="0"/>
              <a:t>the pleas</a:t>
            </a:r>
          </a:p>
        </p:txBody>
      </p:sp>
    </p:spTree>
    <p:extLst>
      <p:ext uri="{BB962C8B-B14F-4D97-AF65-F5344CB8AC3E}">
        <p14:creationId xmlns:p14="http://schemas.microsoft.com/office/powerpoint/2010/main" val="488650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F3747-2163-0886-64D2-B9ECAF5F6892}"/>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90B3AA6-6197-9E28-E010-9223B53AE598}"/>
              </a:ext>
            </a:extLst>
          </p:cNvPr>
          <p:cNvSpPr>
            <a:spLocks noGrp="1"/>
          </p:cNvSpPr>
          <p:nvPr>
            <p:ph idx="1"/>
          </p:nvPr>
        </p:nvSpPr>
        <p:spPr>
          <a:xfrm>
            <a:off x="331575" y="1778466"/>
            <a:ext cx="11528850" cy="4625271"/>
          </a:xfrm>
        </p:spPr>
        <p:txBody>
          <a:bodyPr>
            <a:normAutofit lnSpcReduction="10000"/>
          </a:bodyPr>
          <a:lstStyle/>
          <a:p>
            <a:pPr>
              <a:lnSpc>
                <a:spcPct val="110000"/>
              </a:lnSpc>
            </a:pPr>
            <a:r>
              <a:rPr lang="en-GB" sz="2800" dirty="0"/>
              <a:t>The General Court upheld the Commission’s decision and dismissed the action</a:t>
            </a:r>
          </a:p>
          <a:p>
            <a:pPr>
              <a:lnSpc>
                <a:spcPct val="110000"/>
              </a:lnSpc>
            </a:pPr>
            <a:r>
              <a:rPr lang="en-US" dirty="0"/>
              <a:t>The Court's reasoning found no evidence</a:t>
            </a:r>
          </a:p>
          <a:p>
            <a:pPr lvl="1">
              <a:lnSpc>
                <a:spcPct val="110000"/>
              </a:lnSpc>
            </a:pPr>
            <a:r>
              <a:rPr lang="en-US" dirty="0"/>
              <a:t>of "serious difficulties" that would have required the Commission to launch a formal State aid investigation. </a:t>
            </a:r>
          </a:p>
          <a:p>
            <a:pPr lvl="1">
              <a:lnSpc>
                <a:spcPct val="110000"/>
              </a:lnSpc>
            </a:pPr>
            <a:r>
              <a:rPr lang="en-US" dirty="0"/>
              <a:t>that the Commission's understanding of the measure was flawed</a:t>
            </a:r>
          </a:p>
          <a:p>
            <a:pPr lvl="1">
              <a:lnSpc>
                <a:spcPct val="110000"/>
              </a:lnSpc>
            </a:pPr>
            <a:r>
              <a:rPr lang="en-US" dirty="0"/>
              <a:t>the measure was discriminatory</a:t>
            </a:r>
          </a:p>
          <a:p>
            <a:pPr lvl="1">
              <a:lnSpc>
                <a:spcPct val="110000"/>
              </a:lnSpc>
            </a:pPr>
            <a:r>
              <a:rPr lang="en-US" dirty="0"/>
              <a:t>of incompatibility between the measure and electricity market legislation</a:t>
            </a:r>
          </a:p>
          <a:p>
            <a:pPr lvl="1">
              <a:lnSpc>
                <a:spcPct val="110000"/>
              </a:lnSpc>
            </a:pPr>
            <a:r>
              <a:rPr lang="en-US" dirty="0"/>
              <a:t>of precise, unconditional, and consistent assurances to rely on the principle of legitimate expectation</a:t>
            </a:r>
            <a:endParaRPr lang="en-GB" dirty="0"/>
          </a:p>
        </p:txBody>
      </p:sp>
      <p:sp>
        <p:nvSpPr>
          <p:cNvPr id="4" name="Slide Number Placeholder 3">
            <a:extLst>
              <a:ext uri="{FF2B5EF4-FFF2-40B4-BE49-F238E27FC236}">
                <a16:creationId xmlns:a16="http://schemas.microsoft.com/office/drawing/2014/main" id="{C0C8C9B9-4B15-EA02-ED70-3062F23EE9D3}"/>
              </a:ext>
            </a:extLst>
          </p:cNvPr>
          <p:cNvSpPr>
            <a:spLocks noGrp="1"/>
          </p:cNvSpPr>
          <p:nvPr>
            <p:ph type="sldNum" sz="quarter" idx="12"/>
          </p:nvPr>
        </p:nvSpPr>
        <p:spPr/>
        <p:txBody>
          <a:bodyPr/>
          <a:lstStyle/>
          <a:p>
            <a:pPr>
              <a:defRPr/>
            </a:pPr>
            <a:fld id="{5BB16789-D242-4D40-AF71-1DA9CF44B5BB}" type="slidenum">
              <a:rPr lang="it-IT" smtClean="0"/>
              <a:pPr>
                <a:defRPr/>
              </a:pPr>
              <a:t>6</a:t>
            </a:fld>
            <a:endParaRPr lang="it-IT"/>
          </a:p>
        </p:txBody>
      </p:sp>
      <p:sp>
        <p:nvSpPr>
          <p:cNvPr id="5" name="Title 4">
            <a:extLst>
              <a:ext uri="{FF2B5EF4-FFF2-40B4-BE49-F238E27FC236}">
                <a16:creationId xmlns:a16="http://schemas.microsoft.com/office/drawing/2014/main" id="{0C3BFECF-1FAD-EEAC-47E7-78E189F8892C}"/>
              </a:ext>
            </a:extLst>
          </p:cNvPr>
          <p:cNvSpPr>
            <a:spLocks noGrp="1"/>
          </p:cNvSpPr>
          <p:nvPr>
            <p:ph type="title"/>
          </p:nvPr>
        </p:nvSpPr>
        <p:spPr>
          <a:xfrm>
            <a:off x="331575" y="826818"/>
            <a:ext cx="10959008" cy="1080120"/>
          </a:xfrm>
        </p:spPr>
        <p:txBody>
          <a:bodyPr anchor="ctr">
            <a:normAutofit/>
          </a:bodyPr>
          <a:lstStyle/>
          <a:p>
            <a:r>
              <a:rPr lang="en-GB" sz="3200" dirty="0"/>
              <a:t>T-596/22, </a:t>
            </a:r>
            <a:r>
              <a:rPr lang="en-GB" sz="3200" i="1" dirty="0"/>
              <a:t>PGI Spain</a:t>
            </a:r>
            <a:r>
              <a:rPr lang="en-GB" sz="3200" dirty="0"/>
              <a:t>: the Court’s assessment</a:t>
            </a:r>
          </a:p>
        </p:txBody>
      </p:sp>
    </p:spTree>
    <p:extLst>
      <p:ext uri="{BB962C8B-B14F-4D97-AF65-F5344CB8AC3E}">
        <p14:creationId xmlns:p14="http://schemas.microsoft.com/office/powerpoint/2010/main" val="3339049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EC7BB-91E6-A433-6EAE-6EE1DC94588C}"/>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91AF1FF-3BAF-1AFC-9C93-C5E033D589B4}"/>
              </a:ext>
            </a:extLst>
          </p:cNvPr>
          <p:cNvSpPr>
            <a:spLocks noGrp="1"/>
          </p:cNvSpPr>
          <p:nvPr>
            <p:ph idx="1"/>
          </p:nvPr>
        </p:nvSpPr>
        <p:spPr>
          <a:xfrm>
            <a:off x="331575" y="1906938"/>
            <a:ext cx="11528850" cy="4496799"/>
          </a:xfrm>
        </p:spPr>
        <p:txBody>
          <a:bodyPr>
            <a:normAutofit/>
          </a:bodyPr>
          <a:lstStyle/>
          <a:p>
            <a:pPr>
              <a:lnSpc>
                <a:spcPct val="110000"/>
              </a:lnSpc>
            </a:pPr>
            <a:r>
              <a:rPr lang="en-US" dirty="0"/>
              <a:t>In 2017, the Commission approved a Hungarian State aid scheme for constructing two nuclear reactors at the Paks II power plant.</a:t>
            </a:r>
          </a:p>
          <a:p>
            <a:pPr>
              <a:lnSpc>
                <a:spcPct val="110000"/>
              </a:lnSpc>
            </a:pPr>
            <a:r>
              <a:rPr lang="en-US" dirty="0"/>
              <a:t>Austria challenged the decision before the General Court, which upheld the Commission's decision.</a:t>
            </a:r>
          </a:p>
          <a:p>
            <a:pPr>
              <a:lnSpc>
                <a:spcPct val="110000"/>
              </a:lnSpc>
            </a:pPr>
            <a:r>
              <a:rPr lang="en-US" dirty="0"/>
              <a:t>Austria appealed the General Court’s decision to the Court of Justice</a:t>
            </a:r>
          </a:p>
          <a:p>
            <a:pPr>
              <a:lnSpc>
                <a:spcPct val="110000"/>
              </a:lnSpc>
            </a:pPr>
            <a:r>
              <a:rPr lang="en-US" dirty="0"/>
              <a:t>On 11 September 2025, the Grand Chamber of the Court of Justice delivered a ruling, accepting Austria's appeal and setting the General Court's judgment aside.</a:t>
            </a:r>
            <a:endParaRPr lang="en-GB" dirty="0"/>
          </a:p>
        </p:txBody>
      </p:sp>
      <p:sp>
        <p:nvSpPr>
          <p:cNvPr id="4" name="Slide Number Placeholder 3">
            <a:extLst>
              <a:ext uri="{FF2B5EF4-FFF2-40B4-BE49-F238E27FC236}">
                <a16:creationId xmlns:a16="http://schemas.microsoft.com/office/drawing/2014/main" id="{56323F5F-600B-B26E-00AD-0AB5B71233CC}"/>
              </a:ext>
            </a:extLst>
          </p:cNvPr>
          <p:cNvSpPr>
            <a:spLocks noGrp="1"/>
          </p:cNvSpPr>
          <p:nvPr>
            <p:ph type="sldNum" sz="quarter" idx="12"/>
          </p:nvPr>
        </p:nvSpPr>
        <p:spPr/>
        <p:txBody>
          <a:bodyPr/>
          <a:lstStyle/>
          <a:p>
            <a:pPr>
              <a:defRPr/>
            </a:pPr>
            <a:fld id="{5BB16789-D242-4D40-AF71-1DA9CF44B5BB}" type="slidenum">
              <a:rPr lang="it-IT" smtClean="0"/>
              <a:pPr>
                <a:defRPr/>
              </a:pPr>
              <a:t>7</a:t>
            </a:fld>
            <a:endParaRPr lang="it-IT"/>
          </a:p>
        </p:txBody>
      </p:sp>
      <p:sp>
        <p:nvSpPr>
          <p:cNvPr id="5" name="Title 4">
            <a:extLst>
              <a:ext uri="{FF2B5EF4-FFF2-40B4-BE49-F238E27FC236}">
                <a16:creationId xmlns:a16="http://schemas.microsoft.com/office/drawing/2014/main" id="{A96F4DF1-B759-2CE6-0593-60D03768A9E0}"/>
              </a:ext>
            </a:extLst>
          </p:cNvPr>
          <p:cNvSpPr>
            <a:spLocks noGrp="1"/>
          </p:cNvSpPr>
          <p:nvPr>
            <p:ph type="title"/>
          </p:nvPr>
        </p:nvSpPr>
        <p:spPr>
          <a:xfrm>
            <a:off x="331575" y="826818"/>
            <a:ext cx="10959008" cy="792257"/>
          </a:xfrm>
        </p:spPr>
        <p:txBody>
          <a:bodyPr anchor="ctr">
            <a:normAutofit/>
          </a:bodyPr>
          <a:lstStyle/>
          <a:p>
            <a:r>
              <a:rPr lang="en-GB" sz="3200" dirty="0"/>
              <a:t>C-59/23 P, </a:t>
            </a:r>
            <a:r>
              <a:rPr lang="en-GB" sz="3200" i="1" dirty="0"/>
              <a:t>Paks II:</a:t>
            </a:r>
            <a:r>
              <a:rPr lang="en-GB" sz="3200" dirty="0"/>
              <a:t> background</a:t>
            </a:r>
            <a:endParaRPr lang="en-GB" sz="3200" i="1" dirty="0"/>
          </a:p>
        </p:txBody>
      </p:sp>
    </p:spTree>
    <p:extLst>
      <p:ext uri="{BB962C8B-B14F-4D97-AF65-F5344CB8AC3E}">
        <p14:creationId xmlns:p14="http://schemas.microsoft.com/office/powerpoint/2010/main" val="2575859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4F6AC-13C4-E111-94B2-7E4E0233BAFB}"/>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7D8AE27-DB0C-5C0F-C888-61744F725EA7}"/>
              </a:ext>
            </a:extLst>
          </p:cNvPr>
          <p:cNvSpPr>
            <a:spLocks noGrp="1"/>
          </p:cNvSpPr>
          <p:nvPr>
            <p:ph idx="1"/>
          </p:nvPr>
        </p:nvSpPr>
        <p:spPr>
          <a:xfrm>
            <a:off x="331575" y="1484851"/>
            <a:ext cx="11528850" cy="4876941"/>
          </a:xfrm>
        </p:spPr>
        <p:txBody>
          <a:bodyPr>
            <a:normAutofit fontScale="77500" lnSpcReduction="20000"/>
          </a:bodyPr>
          <a:lstStyle/>
          <a:p>
            <a:pPr>
              <a:lnSpc>
                <a:spcPct val="130000"/>
              </a:lnSpc>
            </a:pPr>
            <a:r>
              <a:rPr lang="en-US" b="1" dirty="0"/>
              <a:t>Beneficiary</a:t>
            </a:r>
            <a:r>
              <a:rPr lang="en-US" dirty="0"/>
              <a:t>: The aid beneficiary was MVM Paks II Nuclear Power Plant Development Private Company Limited by Shares, a wholly state-owned company responsible for owning and operating the new reactors.</a:t>
            </a:r>
          </a:p>
          <a:p>
            <a:pPr>
              <a:lnSpc>
                <a:spcPct val="130000"/>
              </a:lnSpc>
            </a:pPr>
            <a:r>
              <a:rPr lang="en-US" b="1" dirty="0"/>
              <a:t>Bilateral framework</a:t>
            </a:r>
            <a:r>
              <a:rPr lang="en-US" dirty="0"/>
              <a:t>: The project was based on a 2014 intergovernmental agreement between Hungary and Russia, under which both countries appointed state-controlled entities to carry out technical and financial obligations.</a:t>
            </a:r>
          </a:p>
          <a:p>
            <a:pPr>
              <a:lnSpc>
                <a:spcPct val="130000"/>
              </a:lnSpc>
            </a:pPr>
            <a:r>
              <a:rPr lang="en-US" b="1" dirty="0"/>
              <a:t>Financing structure</a:t>
            </a:r>
            <a:r>
              <a:rPr lang="en-US" dirty="0"/>
              <a:t>: The project was financed through a EUR 10 billion Russian state loan, complemented by EUR 2.5 billion from Hungary’s national budget, dedicated to design, construction, and commissioning.</a:t>
            </a:r>
          </a:p>
          <a:p>
            <a:pPr>
              <a:lnSpc>
                <a:spcPct val="130000"/>
              </a:lnSpc>
            </a:pPr>
            <a:r>
              <a:rPr lang="en-US" b="1" dirty="0"/>
              <a:t>Fund management</a:t>
            </a:r>
            <a:r>
              <a:rPr lang="en-US" dirty="0"/>
              <a:t>: Funds were managed primarily by </a:t>
            </a:r>
            <a:r>
              <a:rPr lang="en-US" dirty="0" err="1"/>
              <a:t>Vnesheconombank</a:t>
            </a:r>
            <a:r>
              <a:rPr lang="en-US" dirty="0"/>
              <a:t> (Russia), with disbursements tied to milestone achievements: 80% paid directly to Russia’s JSC NIAEP (the reactor constructor) and 20% via Hungary’s Government Debt Management Agency.</a:t>
            </a:r>
            <a:endParaRPr lang="en-GB" sz="2800" dirty="0"/>
          </a:p>
        </p:txBody>
      </p:sp>
      <p:sp>
        <p:nvSpPr>
          <p:cNvPr id="4" name="Slide Number Placeholder 3">
            <a:extLst>
              <a:ext uri="{FF2B5EF4-FFF2-40B4-BE49-F238E27FC236}">
                <a16:creationId xmlns:a16="http://schemas.microsoft.com/office/drawing/2014/main" id="{F8B93EC8-C164-0BFC-DD77-25A97DF63D05}"/>
              </a:ext>
            </a:extLst>
          </p:cNvPr>
          <p:cNvSpPr>
            <a:spLocks noGrp="1"/>
          </p:cNvSpPr>
          <p:nvPr>
            <p:ph type="sldNum" sz="quarter" idx="12"/>
          </p:nvPr>
        </p:nvSpPr>
        <p:spPr/>
        <p:txBody>
          <a:bodyPr/>
          <a:lstStyle/>
          <a:p>
            <a:pPr>
              <a:defRPr/>
            </a:pPr>
            <a:fld id="{5BB16789-D242-4D40-AF71-1DA9CF44B5BB}" type="slidenum">
              <a:rPr lang="it-IT" smtClean="0"/>
              <a:pPr>
                <a:defRPr/>
              </a:pPr>
              <a:t>8</a:t>
            </a:fld>
            <a:endParaRPr lang="it-IT"/>
          </a:p>
        </p:txBody>
      </p:sp>
      <p:sp>
        <p:nvSpPr>
          <p:cNvPr id="5" name="Title 4">
            <a:extLst>
              <a:ext uri="{FF2B5EF4-FFF2-40B4-BE49-F238E27FC236}">
                <a16:creationId xmlns:a16="http://schemas.microsoft.com/office/drawing/2014/main" id="{E52B7E58-264C-4EF3-595C-097CF19C8CD9}"/>
              </a:ext>
            </a:extLst>
          </p:cNvPr>
          <p:cNvSpPr>
            <a:spLocks noGrp="1"/>
          </p:cNvSpPr>
          <p:nvPr>
            <p:ph type="title"/>
          </p:nvPr>
        </p:nvSpPr>
        <p:spPr>
          <a:xfrm>
            <a:off x="331575" y="558370"/>
            <a:ext cx="10959008" cy="1080120"/>
          </a:xfrm>
        </p:spPr>
        <p:txBody>
          <a:bodyPr anchor="ctr">
            <a:normAutofit/>
          </a:bodyPr>
          <a:lstStyle/>
          <a:p>
            <a:r>
              <a:rPr lang="en-GB" sz="3200" dirty="0"/>
              <a:t>C-59/23 P, </a:t>
            </a:r>
            <a:r>
              <a:rPr lang="en-GB" sz="3200" i="1" dirty="0"/>
              <a:t>Paks II</a:t>
            </a:r>
            <a:r>
              <a:rPr lang="en-GB" sz="3200" dirty="0"/>
              <a:t>:</a:t>
            </a:r>
            <a:r>
              <a:rPr lang="en-GB" sz="3200" i="1" dirty="0"/>
              <a:t> </a:t>
            </a:r>
            <a:r>
              <a:rPr lang="en-GB" sz="3200" dirty="0"/>
              <a:t>the aid measure</a:t>
            </a:r>
            <a:endParaRPr lang="en-GB" sz="3200" i="1" dirty="0"/>
          </a:p>
        </p:txBody>
      </p:sp>
    </p:spTree>
    <p:extLst>
      <p:ext uri="{BB962C8B-B14F-4D97-AF65-F5344CB8AC3E}">
        <p14:creationId xmlns:p14="http://schemas.microsoft.com/office/powerpoint/2010/main" val="2330567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D6237-0A4A-DDA4-19A4-90A6B31C07C9}"/>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7536B11-E14D-B03B-D630-9498BBC1DA88}"/>
              </a:ext>
            </a:extLst>
          </p:cNvPr>
          <p:cNvSpPr>
            <a:spLocks noGrp="1"/>
          </p:cNvSpPr>
          <p:nvPr>
            <p:ph idx="1"/>
          </p:nvPr>
        </p:nvSpPr>
        <p:spPr>
          <a:xfrm>
            <a:off x="331575" y="1518408"/>
            <a:ext cx="11528850" cy="4885330"/>
          </a:xfrm>
        </p:spPr>
        <p:txBody>
          <a:bodyPr>
            <a:normAutofit fontScale="92500" lnSpcReduction="10000"/>
          </a:bodyPr>
          <a:lstStyle/>
          <a:p>
            <a:pPr>
              <a:lnSpc>
                <a:spcPct val="110000"/>
              </a:lnSpc>
            </a:pPr>
            <a:r>
              <a:rPr lang="en-US" sz="3000" dirty="0"/>
              <a:t>Built around the absence of public procurement procedures.</a:t>
            </a:r>
          </a:p>
          <a:p>
            <a:pPr>
              <a:lnSpc>
                <a:spcPct val="110000"/>
              </a:lnSpc>
            </a:pPr>
            <a:r>
              <a:rPr lang="en-US" sz="3000" dirty="0"/>
              <a:t>In its assessment of the first ground of appeal, the Court of Justice found that:</a:t>
            </a:r>
          </a:p>
          <a:p>
            <a:pPr lvl="1">
              <a:lnSpc>
                <a:spcPct val="110000"/>
              </a:lnSpc>
            </a:pPr>
            <a:r>
              <a:rPr lang="en-US" dirty="0"/>
              <a:t>the direct award of the contract for the construction of the two new nuclear power plant units ‘is inextricably linked to the object of the aid measure notified by Hungary to the Commission, which is aimed at developing those reactors with a view to their provision, free of charge, to the Paks II company’</a:t>
            </a:r>
          </a:p>
          <a:p>
            <a:pPr lvl="1">
              <a:lnSpc>
                <a:spcPct val="110000"/>
              </a:lnSpc>
            </a:pPr>
            <a:r>
              <a:rPr lang="en-US" dirty="0"/>
              <a:t>the General Court had erred in law on two counts: first, by accepting that the Commission was not required to assess whether the direct award of the construction contract complied with EU public procurement rules; and second, by finding that the Commission had adequately stated its reasons for that conclusion in the contested decision.</a:t>
            </a:r>
          </a:p>
          <a:p>
            <a:pPr lvl="1"/>
            <a:endParaRPr lang="en-GB" i="1" dirty="0"/>
          </a:p>
        </p:txBody>
      </p:sp>
      <p:sp>
        <p:nvSpPr>
          <p:cNvPr id="4" name="Slide Number Placeholder 3">
            <a:extLst>
              <a:ext uri="{FF2B5EF4-FFF2-40B4-BE49-F238E27FC236}">
                <a16:creationId xmlns:a16="http://schemas.microsoft.com/office/drawing/2014/main" id="{4124CA13-BACE-E1F4-345E-8B9B95AD326D}"/>
              </a:ext>
            </a:extLst>
          </p:cNvPr>
          <p:cNvSpPr>
            <a:spLocks noGrp="1"/>
          </p:cNvSpPr>
          <p:nvPr>
            <p:ph type="sldNum" sz="quarter" idx="12"/>
          </p:nvPr>
        </p:nvSpPr>
        <p:spPr/>
        <p:txBody>
          <a:bodyPr/>
          <a:lstStyle/>
          <a:p>
            <a:pPr>
              <a:defRPr/>
            </a:pPr>
            <a:fld id="{5BB16789-D242-4D40-AF71-1DA9CF44B5BB}" type="slidenum">
              <a:rPr lang="it-IT" smtClean="0"/>
              <a:pPr>
                <a:defRPr/>
              </a:pPr>
              <a:t>9</a:t>
            </a:fld>
            <a:endParaRPr lang="it-IT"/>
          </a:p>
        </p:txBody>
      </p:sp>
      <p:sp>
        <p:nvSpPr>
          <p:cNvPr id="5" name="Title 4">
            <a:extLst>
              <a:ext uri="{FF2B5EF4-FFF2-40B4-BE49-F238E27FC236}">
                <a16:creationId xmlns:a16="http://schemas.microsoft.com/office/drawing/2014/main" id="{260D30E4-BA88-61F2-3FD9-BEA973AFEAD3}"/>
              </a:ext>
            </a:extLst>
          </p:cNvPr>
          <p:cNvSpPr>
            <a:spLocks noGrp="1"/>
          </p:cNvSpPr>
          <p:nvPr>
            <p:ph type="title"/>
          </p:nvPr>
        </p:nvSpPr>
        <p:spPr>
          <a:xfrm>
            <a:off x="331575" y="659038"/>
            <a:ext cx="10959008" cy="1080120"/>
          </a:xfrm>
        </p:spPr>
        <p:txBody>
          <a:bodyPr anchor="ctr">
            <a:normAutofit/>
          </a:bodyPr>
          <a:lstStyle/>
          <a:p>
            <a:r>
              <a:rPr lang="en-GB" sz="3200" dirty="0"/>
              <a:t>C-59/23 P, </a:t>
            </a:r>
            <a:r>
              <a:rPr lang="en-GB" sz="3200" i="1" dirty="0"/>
              <a:t>Paks II</a:t>
            </a:r>
            <a:r>
              <a:rPr lang="en-GB" sz="3200" dirty="0"/>
              <a:t>: the Court’s assessment</a:t>
            </a:r>
            <a:endParaRPr lang="en-GB" sz="3200" i="1" dirty="0"/>
          </a:p>
        </p:txBody>
      </p:sp>
    </p:spTree>
    <p:extLst>
      <p:ext uri="{BB962C8B-B14F-4D97-AF65-F5344CB8AC3E}">
        <p14:creationId xmlns:p14="http://schemas.microsoft.com/office/powerpoint/2010/main" val="1182304228"/>
      </p:ext>
    </p:extLst>
  </p:cSld>
  <p:clrMapOvr>
    <a:masterClrMapping/>
  </p:clrMapOvr>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SR-Template-presentation.pptx" id="{818F2BEB-38D8-4669-963C-BD154150CCF3}" vid="{250325B8-47FD-4C2C-BCA1-DEFD5701A47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SR-Template-presentation.pptx" id="{818F2BEB-38D8-4669-963C-BD154150CCF3}" vid="{0D89EE7C-B0AE-45AF-AE99-17D13515ECF7}"/>
    </a:ext>
  </a:extLst>
</a:theme>
</file>

<file path=ppt/theme/theme3.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SR-Template-presentation.pptx" id="{818F2BEB-38D8-4669-963C-BD154150CCF3}" vid="{0D89EE7C-B0AE-45AF-AE99-17D13515ECF7}"/>
    </a:ext>
  </a:extLst>
</a:theme>
</file>

<file path=ppt/theme/theme4.xml><?xml version="1.0" encoding="utf-8"?>
<a:theme xmlns:a="http://schemas.openxmlformats.org/drawingml/2006/main" name="Office Theme">
  <a:themeElements>
    <a:clrScheme name="FSR Template">
      <a:dk1>
        <a:srgbClr val="004575"/>
      </a:dk1>
      <a:lt1>
        <a:srgbClr val="FFFFFF"/>
      </a:lt1>
      <a:dk2>
        <a:srgbClr val="004575"/>
      </a:dk2>
      <a:lt2>
        <a:srgbClr val="FFFFFF"/>
      </a:lt2>
      <a:accent1>
        <a:srgbClr val="8F942F"/>
      </a:accent1>
      <a:accent2>
        <a:srgbClr val="C85826"/>
      </a:accent2>
      <a:accent3>
        <a:srgbClr val="C4AEA1"/>
      </a:accent3>
      <a:accent4>
        <a:srgbClr val="F1C46F"/>
      </a:accent4>
      <a:accent5>
        <a:srgbClr val="2581C4"/>
      </a:accent5>
      <a:accent6>
        <a:srgbClr val="00457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icrosoft PowerPoint Presentation (2).pot  -  Compatibility Mode" id="{39EFD688-770E-452A-9EC8-40EA49EC012F}" vid="{DEC5EDC1-2CC6-4A9D-B215-9E0DF6B55929}"/>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a1c9214b-f478-4802-92b0-c87474ff500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0D231EEB639049BF485F1CA815AEAC" ma:contentTypeVersion="17" ma:contentTypeDescription="Create a new document." ma:contentTypeScope="" ma:versionID="6c3b4fcccea8ebea9611388fae218dfc">
  <xsd:schema xmlns:xsd="http://www.w3.org/2001/XMLSchema" xmlns:xs="http://www.w3.org/2001/XMLSchema" xmlns:p="http://schemas.microsoft.com/office/2006/metadata/properties" xmlns:ns3="a1c9214b-f478-4802-92b0-c87474ff5006" xmlns:ns4="3485a6bb-ba0b-46ca-af0c-68f9101e1009" targetNamespace="http://schemas.microsoft.com/office/2006/metadata/properties" ma:root="true" ma:fieldsID="1673d24652676c3886490f1e72b28f1d" ns3:_="" ns4:_="">
    <xsd:import namespace="a1c9214b-f478-4802-92b0-c87474ff5006"/>
    <xsd:import namespace="3485a6bb-ba0b-46ca-af0c-68f9101e100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c9214b-f478-4802-92b0-c87474ff50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485a6bb-ba0b-46ca-af0c-68f9101e100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46F7AB-AEC2-4269-92A4-FF2AEA19EF3C}">
  <ds:schemaRefs>
    <ds:schemaRef ds:uri="http://schemas.microsoft.com/sharepoint/v3/contenttype/forms"/>
  </ds:schemaRefs>
</ds:datastoreItem>
</file>

<file path=customXml/itemProps2.xml><?xml version="1.0" encoding="utf-8"?>
<ds:datastoreItem xmlns:ds="http://schemas.openxmlformats.org/officeDocument/2006/customXml" ds:itemID="{1B622745-F7ED-4954-ADE2-BD472622A1B1}">
  <ds:schemaRefs>
    <ds:schemaRef ds:uri="http://schemas.microsoft.com/office/2006/metadata/properties"/>
    <ds:schemaRef ds:uri="http://purl.org/dc/terms/"/>
    <ds:schemaRef ds:uri="http://www.w3.org/XML/1998/namespace"/>
    <ds:schemaRef ds:uri="http://schemas.microsoft.com/office/infopath/2007/PartnerControls"/>
    <ds:schemaRef ds:uri="http://schemas.microsoft.com/office/2006/documentManagement/types"/>
    <ds:schemaRef ds:uri="3485a6bb-ba0b-46ca-af0c-68f9101e1009"/>
    <ds:schemaRef ds:uri="http://schemas.openxmlformats.org/package/2006/metadata/core-properties"/>
    <ds:schemaRef ds:uri="a1c9214b-f478-4802-92b0-c87474ff5006"/>
    <ds:schemaRef ds:uri="http://purl.org/dc/dcmitype/"/>
    <ds:schemaRef ds:uri="http://purl.org/dc/elements/1.1/"/>
  </ds:schemaRefs>
</ds:datastoreItem>
</file>

<file path=customXml/itemProps3.xml><?xml version="1.0" encoding="utf-8"?>
<ds:datastoreItem xmlns:ds="http://schemas.openxmlformats.org/officeDocument/2006/customXml" ds:itemID="{3D09E869-218B-4A71-94BE-E6C6F1B0EC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c9214b-f478-4802-92b0-c87474ff5006"/>
    <ds:schemaRef ds:uri="3485a6bb-ba0b-46ca-af0c-68f9101e10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87879f2e-7304-4bf2-baf2-63e7f83f3c34}" enabled="0" method="" siteId="{87879f2e-7304-4bf2-baf2-63e7f83f3c34}" removed="1"/>
</clbl:labelList>
</file>

<file path=docProps/app.xml><?xml version="1.0" encoding="utf-8"?>
<Properties xmlns="http://schemas.openxmlformats.org/officeDocument/2006/extended-properties" xmlns:vt="http://schemas.openxmlformats.org/officeDocument/2006/docPropsVTypes">
  <Template/>
  <TotalTime>8375</TotalTime>
  <Words>2741</Words>
  <Application>Microsoft Office PowerPoint</Application>
  <PresentationFormat>Widescreen</PresentationFormat>
  <Paragraphs>185</Paragraphs>
  <Slides>25</Slides>
  <Notes>9</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25</vt:i4>
      </vt:variant>
    </vt:vector>
  </HeadingPairs>
  <TitlesOfParts>
    <vt:vector size="32" baseType="lpstr">
      <vt:lpstr>Arial</vt:lpstr>
      <vt:lpstr>Calibri</vt:lpstr>
      <vt:lpstr>Times New Roman</vt:lpstr>
      <vt:lpstr>Presentation1</vt:lpstr>
      <vt:lpstr>1_Custom Design</vt:lpstr>
      <vt:lpstr>Content slides</vt:lpstr>
      <vt:lpstr>Office Theme</vt:lpstr>
      <vt:lpstr>An overview of recent energy case law from the CJEU</vt:lpstr>
      <vt:lpstr>List of cases </vt:lpstr>
      <vt:lpstr>T-596/22, PGI Spain: background</vt:lpstr>
      <vt:lpstr>T-596/22, PGI Spain: the aid measure</vt:lpstr>
      <vt:lpstr>T-596/22, PGI Spain: the pleas</vt:lpstr>
      <vt:lpstr>T-596/22, PGI Spain: the Court’s assessment</vt:lpstr>
      <vt:lpstr>C-59/23 P, Paks II: background</vt:lpstr>
      <vt:lpstr>C-59/23 P, Paks II: the aid measure</vt:lpstr>
      <vt:lpstr>C-59/23 P, Paks II: the Court’s assessment</vt:lpstr>
      <vt:lpstr>C-59/23 P, Paks II: implications</vt:lpstr>
      <vt:lpstr>T-625/22 Austria v Commission: the contested act</vt:lpstr>
      <vt:lpstr>T-625/22, Austria v Commission: Austria’s pleas</vt:lpstr>
      <vt:lpstr>T-625/22, Austria v Commission: the Court’s assessment </vt:lpstr>
      <vt:lpstr>ClientEarth v Commission (T-579/22) &amp;  FED v Commission (T-583/22): appeal rejected (1) </vt:lpstr>
      <vt:lpstr>ClientEarth v Commission (T-579/22) &amp;  FED v Commission (T-583/22): appeal rejected (2) </vt:lpstr>
      <vt:lpstr>T-342/23, Aquind v ACER: context (in very short)</vt:lpstr>
      <vt:lpstr>T-342/23, Aquind v ACER : Alleged faults by BoA</vt:lpstr>
      <vt:lpstr>T-342/23, Aquind v ACER : Alleged faults by ACER &amp; BoA</vt:lpstr>
      <vt:lpstr>T-95/23, RWE Supply Trading v ACER + T-96/23, UNIPER v ACER - context</vt:lpstr>
      <vt:lpstr>T-95/23, RWE Supply Trading v ACER + T-96/23, UNIPER v ACER – analysis (1)</vt:lpstr>
      <vt:lpstr>T-95/23, RWE Supply Trading v ACER + T-96/23, UNIPER v ACER – analysis (2)</vt:lpstr>
      <vt:lpstr>T-95/23 RWE Supply Trading v ACER + T-96/23 UNIPER v ACER – analysis (3)</vt:lpstr>
      <vt:lpstr>T-600/23, BNETZA v ACER; T-612/23, Germany v ACER</vt:lpstr>
      <vt:lpstr>T-600/23, BNETZA v ACER; T-612/23, Germany v ACER</vt:lpstr>
      <vt:lpstr>Thank you for participating!</vt:lpstr>
    </vt:vector>
  </TitlesOfParts>
  <Company>European University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Leonardo Meeus</dc:creator>
  <cp:lastModifiedBy>Munchmeyer, Max</cp:lastModifiedBy>
  <cp:revision>41</cp:revision>
  <cp:lastPrinted>2016-10-18T13:25:01Z</cp:lastPrinted>
  <dcterms:created xsi:type="dcterms:W3CDTF">2010-10-01T11:44:00Z</dcterms:created>
  <dcterms:modified xsi:type="dcterms:W3CDTF">2025-11-19T12:39:34Z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2052-9.1.0.4249</vt:lpwstr>
  </property>
  <property fmtid="{D5CDD505-2E9C-101B-9397-08002B2CF9AE}" pid="3" name="ContentTypeId">
    <vt:lpwstr>0x010100D70D231EEB639049BF485F1CA815AEAC</vt:lpwstr>
  </property>
  <property fmtid="{D5CDD505-2E9C-101B-9397-08002B2CF9AE}" pid="4" name="MediaServiceImageTags">
    <vt:lpwstr/>
  </property>
</Properties>
</file>