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11"/>
  </p:notesMasterIdLst>
  <p:sldIdLst>
    <p:sldId id="368" r:id="rId6"/>
    <p:sldId id="2147482609" r:id="rId7"/>
    <p:sldId id="2147482607" r:id="rId8"/>
    <p:sldId id="2147482608" r:id="rId9"/>
    <p:sldId id="331" r:id="rId10"/>
  </p:sldIdLst>
  <p:sldSz cx="12192000" cy="6858000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091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02036E-7D2E-9D53-7825-C1F0A68AA57E}" name="La Piscopia Mariagrazia" initials="ML" userId="S::mariagrazia.lapiscopia@enav.it::e088b1de-f119-4ae2-891f-aec4b87d28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7AB51D"/>
    <a:srgbClr val="F19B0F"/>
    <a:srgbClr val="4EA72E"/>
    <a:srgbClr val="002060"/>
    <a:srgbClr val="009DD9"/>
    <a:srgbClr val="6D6D6D"/>
    <a:srgbClr val="3F3F3F"/>
    <a:srgbClr val="476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89677" autoAdjust="0"/>
  </p:normalViewPr>
  <p:slideViewPr>
    <p:cSldViewPr snapToGrid="0" showGuides="1">
      <p:cViewPr varScale="1">
        <p:scale>
          <a:sx n="67" d="100"/>
          <a:sy n="67" d="100"/>
        </p:scale>
        <p:origin x="1594" y="216"/>
      </p:cViewPr>
      <p:guideLst>
        <p:guide pos="6091"/>
        <p:guide orient="horz" pos="1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99539-6635-4302-B9E5-6AE7BE7FED80}" type="datetimeFigureOut">
              <a:rPr lang="nl-BE" smtClean="0"/>
              <a:t>19/11/2025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94413-F8EB-4E49-A67D-C3450D2A5458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941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94413-F8EB-4E49-A67D-C3450D2A545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777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94413-F8EB-4E49-A67D-C3450D2A545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98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94413-F8EB-4E49-A67D-C3450D2A545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697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94413-F8EB-4E49-A67D-C3450D2A545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591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94413-F8EB-4E49-A67D-C3450D2A545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892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www.facebook.com/SESARDeploymentManager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sesar_dm/" TargetMode="External"/><Relationship Id="rId12" Type="http://schemas.openxmlformats.org/officeDocument/2006/relationships/hyperlink" Target="https://www.linkedin.com/company/sesar-deployment-manager/mycompany/" TargetMode="External"/><Relationship Id="rId2" Type="http://schemas.openxmlformats.org/officeDocument/2006/relationships/image" Target="../media/image20.jpeg"/><Relationship Id="rId16" Type="http://schemas.openxmlformats.org/officeDocument/2006/relationships/hyperlink" Target="https://bsky.app/profile/sesardm.bsky.socia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4.svg"/><Relationship Id="rId9" Type="http://schemas.openxmlformats.org/officeDocument/2006/relationships/hyperlink" Target="https://twitter.com/SESAR_DM" TargetMode="External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90B78D-7BE1-1699-D55C-6762A4BA3D18}"/>
              </a:ext>
            </a:extLst>
          </p:cNvPr>
          <p:cNvSpPr/>
          <p:nvPr userDrawn="1"/>
        </p:nvSpPr>
        <p:spPr>
          <a:xfrm>
            <a:off x="0" y="4625340"/>
            <a:ext cx="12192000" cy="2271741"/>
          </a:xfrm>
          <a:prstGeom prst="rect">
            <a:avLst/>
          </a:prstGeom>
          <a:gradFill>
            <a:gsLst>
              <a:gs pos="0">
                <a:srgbClr val="009DD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612DFE3-A4A8-783C-63E3-503294DF8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701" y="-334786"/>
            <a:ext cx="12458701" cy="869553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33F88FF-53F7-5731-32D7-8113A0DA5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3612" y="854553"/>
            <a:ext cx="2955351" cy="1335752"/>
          </a:xfrm>
          <a:prstGeom prst="rect">
            <a:avLst/>
          </a:prstGeom>
        </p:spPr>
      </p:pic>
      <p:pic>
        <p:nvPicPr>
          <p:cNvPr id="18" name="Picture 1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63B1F0C-609B-99AF-EBD2-E5781C0C1F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52" y="6045760"/>
            <a:ext cx="1682944" cy="37534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245206-5F04-7CCF-ACF8-FD1CD44AA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3817620"/>
            <a:ext cx="10302240" cy="822960"/>
          </a:xfrm>
        </p:spPr>
        <p:txBody>
          <a:bodyPr>
            <a:normAutofit/>
          </a:bodyPr>
          <a:lstStyle>
            <a:lvl1pPr marL="0" indent="0" algn="l">
              <a:buNone/>
              <a:defRPr lang="nl-BE" sz="2000" kern="1200" dirty="0">
                <a:solidFill>
                  <a:srgbClr val="0030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86A10-EE58-0E08-2489-12C9E0D4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2743200"/>
            <a:ext cx="10302240" cy="934402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BE" sz="3600" b="1" kern="1200" dirty="0">
                <a:solidFill>
                  <a:srgbClr val="009D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6D9F-493B-26EA-8296-F6C5BBBF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99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3C87DC-802B-7193-B603-5B2F25FD2C0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34000" y="3424604"/>
            <a:ext cx="7758000" cy="3430800"/>
          </a:xfrm>
          <a:blipFill>
            <a:blip r:embed="rId3"/>
            <a:stretch>
              <a:fillRect/>
            </a:stretch>
          </a:blipFill>
        </p:spPr>
        <p:txBody>
          <a:bodyPr lIns="2088000" tIns="90000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import a picture</a:t>
            </a:r>
            <a:br>
              <a:rPr lang="en-US" dirty="0"/>
            </a:br>
            <a:r>
              <a:rPr lang="en-US" dirty="0"/>
              <a:t>Once imported, send picture to the back</a:t>
            </a:r>
            <a:endParaRPr lang="nl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002"/>
            <a:ext cx="9867900" cy="74019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181734-8B44-EC97-569A-096B2AC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379"/>
            <a:ext cx="5257800" cy="4018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5D5E841-956B-7440-E8E1-E2C050227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84020"/>
            <a:ext cx="9867900" cy="464820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397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9935"/>
            <a:ext cx="8991600" cy="6395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                         </a:t>
            </a:r>
            <a:endParaRPr lang="nl-B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EAA68D-12B5-A6F1-026C-13E73139C6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83640" y="-1"/>
            <a:ext cx="2523600" cy="6858000"/>
          </a:xfrm>
          <a:blipFill>
            <a:blip r:embed="rId3"/>
            <a:stretch>
              <a:fillRect/>
            </a:stretch>
          </a:blipFill>
        </p:spPr>
        <p:txBody>
          <a:bodyPr lIns="684000" tIns="1800000" rIns="252000"/>
          <a:lstStyle/>
          <a:p>
            <a:r>
              <a:rPr lang="en-US" dirty="0"/>
              <a:t>Click on the icon to import a picture</a:t>
            </a:r>
            <a:br>
              <a:rPr lang="en-US" dirty="0"/>
            </a:br>
            <a:r>
              <a:rPr lang="en-US" dirty="0"/>
              <a:t>Once imported, send picture to the back</a:t>
            </a:r>
            <a:endParaRPr lang="nl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D96D2E-85B3-3A23-1782-42271CFA1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679"/>
            <a:ext cx="3779521" cy="4018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201FB2-F8F6-4A14-22CD-6A6A7671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3461" y="2158679"/>
            <a:ext cx="4236385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D6C6C40-6C04-E8DF-E78B-22C42A782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3779521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71CF91D-3D27-9609-74D5-FA9F1E6A8C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3461" y="1798320"/>
            <a:ext cx="4236385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CE4E683-E261-E179-CC79-6C0F540C6B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911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5EFC-21C2-BCFE-2C50-03B3F963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E156-6F1E-2C8D-9E93-E4D50AD1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276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BB36C-AF5A-B1C4-F9E7-77BB1BCC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Modernising air traffic management as one I Presenter Name</a:t>
            </a:r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BCE60-FFE1-72CE-3BCE-6CF90CC1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87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EF75D-6F2C-28FD-61C4-DACF5FE3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276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D19C3-71F7-E77F-3CB4-1762C35E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Modernising air traffic management as one I Presenter Name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D2BC-46AC-F2C1-4BF6-B7AF35E7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183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white airplane on a runway&#10;&#10;Description automatically generated">
            <a:extLst>
              <a:ext uri="{FF2B5EF4-FFF2-40B4-BE49-F238E27FC236}">
                <a16:creationId xmlns:a16="http://schemas.microsoft.com/office/drawing/2014/main" id="{06941408-B32E-6CF4-651C-5D7F9CE24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-20669"/>
          <a:stretch/>
        </p:blipFill>
        <p:spPr>
          <a:xfrm flipH="1">
            <a:off x="1936268" y="0"/>
            <a:ext cx="10263352" cy="6858000"/>
          </a:xfrm>
          <a:prstGeom prst="rect">
            <a:avLst/>
          </a:pr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B82EF62-EE61-5BAC-6349-285EE8C66D52}"/>
              </a:ext>
            </a:extLst>
          </p:cNvPr>
          <p:cNvSpPr/>
          <p:nvPr userDrawn="1"/>
        </p:nvSpPr>
        <p:spPr>
          <a:xfrm>
            <a:off x="-55532" y="-16256"/>
            <a:ext cx="7652297" cy="6897962"/>
          </a:xfrm>
          <a:custGeom>
            <a:avLst/>
            <a:gdLst>
              <a:gd name="connsiteX0" fmla="*/ 6852761 w 7268173"/>
              <a:gd name="connsiteY0" fmla="*/ 669416 h 8169322"/>
              <a:gd name="connsiteX1" fmla="*/ 6654641 w 7268173"/>
              <a:gd name="connsiteY1" fmla="*/ 4106036 h 8169322"/>
              <a:gd name="connsiteX2" fmla="*/ 6883241 w 7268173"/>
              <a:gd name="connsiteY2" fmla="*/ 7519796 h 8169322"/>
              <a:gd name="connsiteX3" fmla="*/ 764381 w 7268173"/>
              <a:gd name="connsiteY3" fmla="*/ 7504556 h 8169322"/>
              <a:gd name="connsiteX4" fmla="*/ 764381 w 7268173"/>
              <a:gd name="connsiteY4" fmla="*/ 654176 h 8169322"/>
              <a:gd name="connsiteX5" fmla="*/ 6852761 w 7268173"/>
              <a:gd name="connsiteY5" fmla="*/ 669416 h 8169322"/>
              <a:gd name="connsiteX0" fmla="*/ 6852761 w 7268173"/>
              <a:gd name="connsiteY0" fmla="*/ 669416 h 8169322"/>
              <a:gd name="connsiteX1" fmla="*/ 6654641 w 7268173"/>
              <a:gd name="connsiteY1" fmla="*/ 4106036 h 8169322"/>
              <a:gd name="connsiteX2" fmla="*/ 6883241 w 7268173"/>
              <a:gd name="connsiteY2" fmla="*/ 7519796 h 8169322"/>
              <a:gd name="connsiteX3" fmla="*/ 764381 w 7268173"/>
              <a:gd name="connsiteY3" fmla="*/ 7504556 h 8169322"/>
              <a:gd name="connsiteX4" fmla="*/ 764381 w 7268173"/>
              <a:gd name="connsiteY4" fmla="*/ 654176 h 8169322"/>
              <a:gd name="connsiteX5" fmla="*/ 6852761 w 7268173"/>
              <a:gd name="connsiteY5" fmla="*/ 669416 h 8169322"/>
              <a:gd name="connsiteX0" fmla="*/ 6852761 w 7242108"/>
              <a:gd name="connsiteY0" fmla="*/ 669416 h 8169322"/>
              <a:gd name="connsiteX1" fmla="*/ 6654641 w 7242108"/>
              <a:gd name="connsiteY1" fmla="*/ 4106036 h 8169322"/>
              <a:gd name="connsiteX2" fmla="*/ 6883241 w 7242108"/>
              <a:gd name="connsiteY2" fmla="*/ 7519796 h 8169322"/>
              <a:gd name="connsiteX3" fmla="*/ 764381 w 7242108"/>
              <a:gd name="connsiteY3" fmla="*/ 7504556 h 8169322"/>
              <a:gd name="connsiteX4" fmla="*/ 764381 w 7242108"/>
              <a:gd name="connsiteY4" fmla="*/ 654176 h 8169322"/>
              <a:gd name="connsiteX5" fmla="*/ 6852761 w 7242108"/>
              <a:gd name="connsiteY5" fmla="*/ 669416 h 8169322"/>
              <a:gd name="connsiteX0" fmla="*/ 6852761 w 7242108"/>
              <a:gd name="connsiteY0" fmla="*/ 669416 h 7991249"/>
              <a:gd name="connsiteX1" fmla="*/ 6654641 w 7242108"/>
              <a:gd name="connsiteY1" fmla="*/ 4106036 h 7991249"/>
              <a:gd name="connsiteX2" fmla="*/ 6883241 w 7242108"/>
              <a:gd name="connsiteY2" fmla="*/ 7519796 h 7991249"/>
              <a:gd name="connsiteX3" fmla="*/ 764381 w 7242108"/>
              <a:gd name="connsiteY3" fmla="*/ 7504556 h 7991249"/>
              <a:gd name="connsiteX4" fmla="*/ 764381 w 7242108"/>
              <a:gd name="connsiteY4" fmla="*/ 654176 h 7991249"/>
              <a:gd name="connsiteX5" fmla="*/ 6852761 w 7242108"/>
              <a:gd name="connsiteY5" fmla="*/ 669416 h 7991249"/>
              <a:gd name="connsiteX0" fmla="*/ 6852761 w 7242108"/>
              <a:gd name="connsiteY0" fmla="*/ 669416 h 7991249"/>
              <a:gd name="connsiteX1" fmla="*/ 6654641 w 7242108"/>
              <a:gd name="connsiteY1" fmla="*/ 4106036 h 7991249"/>
              <a:gd name="connsiteX2" fmla="*/ 6883241 w 7242108"/>
              <a:gd name="connsiteY2" fmla="*/ 7519796 h 7991249"/>
              <a:gd name="connsiteX3" fmla="*/ 764381 w 7242108"/>
              <a:gd name="connsiteY3" fmla="*/ 7504556 h 7991249"/>
              <a:gd name="connsiteX4" fmla="*/ 764381 w 7242108"/>
              <a:gd name="connsiteY4" fmla="*/ 654176 h 7991249"/>
              <a:gd name="connsiteX5" fmla="*/ 6852761 w 7242108"/>
              <a:gd name="connsiteY5" fmla="*/ 669416 h 7991249"/>
              <a:gd name="connsiteX0" fmla="*/ 6852761 w 7242108"/>
              <a:gd name="connsiteY0" fmla="*/ 669416 h 7521708"/>
              <a:gd name="connsiteX1" fmla="*/ 6654641 w 7242108"/>
              <a:gd name="connsiteY1" fmla="*/ 4106036 h 7521708"/>
              <a:gd name="connsiteX2" fmla="*/ 6883241 w 7242108"/>
              <a:gd name="connsiteY2" fmla="*/ 7519796 h 7521708"/>
              <a:gd name="connsiteX3" fmla="*/ 764381 w 7242108"/>
              <a:gd name="connsiteY3" fmla="*/ 7504556 h 7521708"/>
              <a:gd name="connsiteX4" fmla="*/ 764381 w 7242108"/>
              <a:gd name="connsiteY4" fmla="*/ 654176 h 7521708"/>
              <a:gd name="connsiteX5" fmla="*/ 6852761 w 7242108"/>
              <a:gd name="connsiteY5" fmla="*/ 669416 h 7521708"/>
              <a:gd name="connsiteX0" fmla="*/ 6513364 w 6902711"/>
              <a:gd name="connsiteY0" fmla="*/ 669416 h 7521708"/>
              <a:gd name="connsiteX1" fmla="*/ 6315244 w 6902711"/>
              <a:gd name="connsiteY1" fmla="*/ 4106036 h 7521708"/>
              <a:gd name="connsiteX2" fmla="*/ 6543844 w 6902711"/>
              <a:gd name="connsiteY2" fmla="*/ 7519796 h 7521708"/>
              <a:gd name="connsiteX3" fmla="*/ 424984 w 6902711"/>
              <a:gd name="connsiteY3" fmla="*/ 7504556 h 7521708"/>
              <a:gd name="connsiteX4" fmla="*/ 424984 w 6902711"/>
              <a:gd name="connsiteY4" fmla="*/ 654176 h 7521708"/>
              <a:gd name="connsiteX5" fmla="*/ 6513364 w 6902711"/>
              <a:gd name="connsiteY5" fmla="*/ 669416 h 7521708"/>
              <a:gd name="connsiteX0" fmla="*/ 6513364 w 6902711"/>
              <a:gd name="connsiteY0" fmla="*/ 669416 h 7521708"/>
              <a:gd name="connsiteX1" fmla="*/ 6315244 w 6902711"/>
              <a:gd name="connsiteY1" fmla="*/ 4106036 h 7521708"/>
              <a:gd name="connsiteX2" fmla="*/ 6543844 w 6902711"/>
              <a:gd name="connsiteY2" fmla="*/ 7519796 h 7521708"/>
              <a:gd name="connsiteX3" fmla="*/ 424984 w 6902711"/>
              <a:gd name="connsiteY3" fmla="*/ 7504556 h 7521708"/>
              <a:gd name="connsiteX4" fmla="*/ 424984 w 6902711"/>
              <a:gd name="connsiteY4" fmla="*/ 654176 h 7521708"/>
              <a:gd name="connsiteX5" fmla="*/ 6513364 w 6902711"/>
              <a:gd name="connsiteY5" fmla="*/ 669416 h 7521708"/>
              <a:gd name="connsiteX0" fmla="*/ 6089187 w 6478534"/>
              <a:gd name="connsiteY0" fmla="*/ 669416 h 7521708"/>
              <a:gd name="connsiteX1" fmla="*/ 5891067 w 6478534"/>
              <a:gd name="connsiteY1" fmla="*/ 4106036 h 7521708"/>
              <a:gd name="connsiteX2" fmla="*/ 6119667 w 6478534"/>
              <a:gd name="connsiteY2" fmla="*/ 7519796 h 7521708"/>
              <a:gd name="connsiteX3" fmla="*/ 807 w 6478534"/>
              <a:gd name="connsiteY3" fmla="*/ 7504556 h 7521708"/>
              <a:gd name="connsiteX4" fmla="*/ 807 w 6478534"/>
              <a:gd name="connsiteY4" fmla="*/ 654176 h 7521708"/>
              <a:gd name="connsiteX5" fmla="*/ 6089187 w 6478534"/>
              <a:gd name="connsiteY5" fmla="*/ 669416 h 7521708"/>
              <a:gd name="connsiteX0" fmla="*/ 6089187 w 6478534"/>
              <a:gd name="connsiteY0" fmla="*/ 245803 h 7098095"/>
              <a:gd name="connsiteX1" fmla="*/ 5891067 w 6478534"/>
              <a:gd name="connsiteY1" fmla="*/ 3682423 h 7098095"/>
              <a:gd name="connsiteX2" fmla="*/ 6119667 w 6478534"/>
              <a:gd name="connsiteY2" fmla="*/ 7096183 h 7098095"/>
              <a:gd name="connsiteX3" fmla="*/ 807 w 6478534"/>
              <a:gd name="connsiteY3" fmla="*/ 7080943 h 7098095"/>
              <a:gd name="connsiteX4" fmla="*/ 807 w 6478534"/>
              <a:gd name="connsiteY4" fmla="*/ 230563 h 7098095"/>
              <a:gd name="connsiteX5" fmla="*/ 6089187 w 6478534"/>
              <a:gd name="connsiteY5" fmla="*/ 245803 h 7098095"/>
              <a:gd name="connsiteX0" fmla="*/ 6089187 w 6478534"/>
              <a:gd name="connsiteY0" fmla="*/ 245803 h 7098095"/>
              <a:gd name="connsiteX1" fmla="*/ 5891067 w 6478534"/>
              <a:gd name="connsiteY1" fmla="*/ 3682423 h 7098095"/>
              <a:gd name="connsiteX2" fmla="*/ 6119667 w 6478534"/>
              <a:gd name="connsiteY2" fmla="*/ 7096183 h 7098095"/>
              <a:gd name="connsiteX3" fmla="*/ 807 w 6478534"/>
              <a:gd name="connsiteY3" fmla="*/ 7080943 h 7098095"/>
              <a:gd name="connsiteX4" fmla="*/ 807 w 6478534"/>
              <a:gd name="connsiteY4" fmla="*/ 230563 h 7098095"/>
              <a:gd name="connsiteX5" fmla="*/ 6089187 w 6478534"/>
              <a:gd name="connsiteY5" fmla="*/ 245803 h 7098095"/>
              <a:gd name="connsiteX0" fmla="*/ 6089187 w 6119667"/>
              <a:gd name="connsiteY0" fmla="*/ 245803 h 7098095"/>
              <a:gd name="connsiteX1" fmla="*/ 5891067 w 6119667"/>
              <a:gd name="connsiteY1" fmla="*/ 3682423 h 7098095"/>
              <a:gd name="connsiteX2" fmla="*/ 6119667 w 6119667"/>
              <a:gd name="connsiteY2" fmla="*/ 7096183 h 7098095"/>
              <a:gd name="connsiteX3" fmla="*/ 807 w 6119667"/>
              <a:gd name="connsiteY3" fmla="*/ 7080943 h 7098095"/>
              <a:gd name="connsiteX4" fmla="*/ 807 w 6119667"/>
              <a:gd name="connsiteY4" fmla="*/ 230563 h 7098095"/>
              <a:gd name="connsiteX5" fmla="*/ 6089187 w 6119667"/>
              <a:gd name="connsiteY5" fmla="*/ 245803 h 7098095"/>
              <a:gd name="connsiteX0" fmla="*/ 6089187 w 6119667"/>
              <a:gd name="connsiteY0" fmla="*/ 15240 h 6867532"/>
              <a:gd name="connsiteX1" fmla="*/ 5891067 w 6119667"/>
              <a:gd name="connsiteY1" fmla="*/ 3451860 h 6867532"/>
              <a:gd name="connsiteX2" fmla="*/ 6119667 w 6119667"/>
              <a:gd name="connsiteY2" fmla="*/ 6865620 h 6867532"/>
              <a:gd name="connsiteX3" fmla="*/ 807 w 6119667"/>
              <a:gd name="connsiteY3" fmla="*/ 6850380 h 6867532"/>
              <a:gd name="connsiteX4" fmla="*/ 807 w 6119667"/>
              <a:gd name="connsiteY4" fmla="*/ 0 h 6867532"/>
              <a:gd name="connsiteX5" fmla="*/ 6089187 w 6119667"/>
              <a:gd name="connsiteY5" fmla="*/ 15240 h 6867532"/>
              <a:gd name="connsiteX0" fmla="*/ 6089187 w 6119667"/>
              <a:gd name="connsiteY0" fmla="*/ 15240 h 6867532"/>
              <a:gd name="connsiteX1" fmla="*/ 5891067 w 6119667"/>
              <a:gd name="connsiteY1" fmla="*/ 3451860 h 6867532"/>
              <a:gd name="connsiteX2" fmla="*/ 6119667 w 6119667"/>
              <a:gd name="connsiteY2" fmla="*/ 6865620 h 6867532"/>
              <a:gd name="connsiteX3" fmla="*/ 807 w 6119667"/>
              <a:gd name="connsiteY3" fmla="*/ 6850380 h 6867532"/>
              <a:gd name="connsiteX4" fmla="*/ 807 w 6119667"/>
              <a:gd name="connsiteY4" fmla="*/ 0 h 6867532"/>
              <a:gd name="connsiteX5" fmla="*/ 6089187 w 6119667"/>
              <a:gd name="connsiteY5" fmla="*/ 15240 h 6867532"/>
              <a:gd name="connsiteX0" fmla="*/ 6090197 w 6120677"/>
              <a:gd name="connsiteY0" fmla="*/ 15240 h 6867532"/>
              <a:gd name="connsiteX1" fmla="*/ 5892077 w 6120677"/>
              <a:gd name="connsiteY1" fmla="*/ 3451860 h 6867532"/>
              <a:gd name="connsiteX2" fmla="*/ 6120677 w 6120677"/>
              <a:gd name="connsiteY2" fmla="*/ 6865620 h 6867532"/>
              <a:gd name="connsiteX3" fmla="*/ 1817 w 6120677"/>
              <a:gd name="connsiteY3" fmla="*/ 6850380 h 6867532"/>
              <a:gd name="connsiteX4" fmla="*/ 1817 w 6120677"/>
              <a:gd name="connsiteY4" fmla="*/ 0 h 6867532"/>
              <a:gd name="connsiteX5" fmla="*/ 6090197 w 6120677"/>
              <a:gd name="connsiteY5" fmla="*/ 15240 h 6867532"/>
              <a:gd name="connsiteX0" fmla="*/ 6090197 w 6120677"/>
              <a:gd name="connsiteY0" fmla="*/ 15240 h 6888912"/>
              <a:gd name="connsiteX1" fmla="*/ 5892077 w 6120677"/>
              <a:gd name="connsiteY1" fmla="*/ 3451860 h 6888912"/>
              <a:gd name="connsiteX2" fmla="*/ 6120677 w 6120677"/>
              <a:gd name="connsiteY2" fmla="*/ 6865620 h 6888912"/>
              <a:gd name="connsiteX3" fmla="*/ 1817 w 6120677"/>
              <a:gd name="connsiteY3" fmla="*/ 6850380 h 6888912"/>
              <a:gd name="connsiteX4" fmla="*/ 1817 w 6120677"/>
              <a:gd name="connsiteY4" fmla="*/ 0 h 6888912"/>
              <a:gd name="connsiteX5" fmla="*/ 6090197 w 6120677"/>
              <a:gd name="connsiteY5" fmla="*/ 15240 h 6888912"/>
              <a:gd name="connsiteX0" fmla="*/ 6128297 w 6128297"/>
              <a:gd name="connsiteY0" fmla="*/ 6263 h 6918035"/>
              <a:gd name="connsiteX1" fmla="*/ 5892077 w 6128297"/>
              <a:gd name="connsiteY1" fmla="*/ 3480983 h 6918035"/>
              <a:gd name="connsiteX2" fmla="*/ 6120677 w 6128297"/>
              <a:gd name="connsiteY2" fmla="*/ 6894743 h 6918035"/>
              <a:gd name="connsiteX3" fmla="*/ 1817 w 6128297"/>
              <a:gd name="connsiteY3" fmla="*/ 6879503 h 6918035"/>
              <a:gd name="connsiteX4" fmla="*/ 1817 w 6128297"/>
              <a:gd name="connsiteY4" fmla="*/ 29123 h 6918035"/>
              <a:gd name="connsiteX5" fmla="*/ 6128297 w 6128297"/>
              <a:gd name="connsiteY5" fmla="*/ 6263 h 6918035"/>
              <a:gd name="connsiteX0" fmla="*/ 6128297 w 6128297"/>
              <a:gd name="connsiteY0" fmla="*/ 941 h 6912713"/>
              <a:gd name="connsiteX1" fmla="*/ 5892077 w 6128297"/>
              <a:gd name="connsiteY1" fmla="*/ 3475661 h 6912713"/>
              <a:gd name="connsiteX2" fmla="*/ 6120677 w 6128297"/>
              <a:gd name="connsiteY2" fmla="*/ 6889421 h 6912713"/>
              <a:gd name="connsiteX3" fmla="*/ 1817 w 6128297"/>
              <a:gd name="connsiteY3" fmla="*/ 6874181 h 6912713"/>
              <a:gd name="connsiteX4" fmla="*/ 1817 w 6128297"/>
              <a:gd name="connsiteY4" fmla="*/ 23801 h 6912713"/>
              <a:gd name="connsiteX5" fmla="*/ 6128297 w 6128297"/>
              <a:gd name="connsiteY5" fmla="*/ 941 h 6912713"/>
              <a:gd name="connsiteX0" fmla="*/ 6128297 w 7652297"/>
              <a:gd name="connsiteY0" fmla="*/ 941 h 6905507"/>
              <a:gd name="connsiteX1" fmla="*/ 5892077 w 7652297"/>
              <a:gd name="connsiteY1" fmla="*/ 3475661 h 6905507"/>
              <a:gd name="connsiteX2" fmla="*/ 7652297 w 7652297"/>
              <a:gd name="connsiteY2" fmla="*/ 6866561 h 6905507"/>
              <a:gd name="connsiteX3" fmla="*/ 1817 w 7652297"/>
              <a:gd name="connsiteY3" fmla="*/ 6874181 h 6905507"/>
              <a:gd name="connsiteX4" fmla="*/ 1817 w 7652297"/>
              <a:gd name="connsiteY4" fmla="*/ 23801 h 6905507"/>
              <a:gd name="connsiteX5" fmla="*/ 6128297 w 7652297"/>
              <a:gd name="connsiteY5" fmla="*/ 941 h 6905507"/>
              <a:gd name="connsiteX0" fmla="*/ 6128297 w 7652297"/>
              <a:gd name="connsiteY0" fmla="*/ 941 h 6905507"/>
              <a:gd name="connsiteX1" fmla="*/ 5892077 w 7652297"/>
              <a:gd name="connsiteY1" fmla="*/ 3475661 h 6905507"/>
              <a:gd name="connsiteX2" fmla="*/ 7652297 w 7652297"/>
              <a:gd name="connsiteY2" fmla="*/ 6866561 h 6905507"/>
              <a:gd name="connsiteX3" fmla="*/ 1817 w 7652297"/>
              <a:gd name="connsiteY3" fmla="*/ 6874181 h 6905507"/>
              <a:gd name="connsiteX4" fmla="*/ 1817 w 7652297"/>
              <a:gd name="connsiteY4" fmla="*/ 23801 h 6905507"/>
              <a:gd name="connsiteX5" fmla="*/ 6128297 w 7652297"/>
              <a:gd name="connsiteY5" fmla="*/ 941 h 6905507"/>
              <a:gd name="connsiteX0" fmla="*/ 64788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6478817 w 7652297"/>
              <a:gd name="connsiteY5" fmla="*/ 1016 h 6897962"/>
              <a:gd name="connsiteX0" fmla="*/ 64788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6478817 w 7652297"/>
              <a:gd name="connsiteY5" fmla="*/ 1016 h 6897962"/>
              <a:gd name="connsiteX0" fmla="*/ 57930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5793017 w 7652297"/>
              <a:gd name="connsiteY5" fmla="*/ 1016 h 6897962"/>
              <a:gd name="connsiteX0" fmla="*/ 54501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5450117 w 7652297"/>
              <a:gd name="connsiteY5" fmla="*/ 1016 h 6897962"/>
              <a:gd name="connsiteX0" fmla="*/ 54501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5450117 w 7652297"/>
              <a:gd name="connsiteY5" fmla="*/ 1016 h 68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2297" h="6897962">
                <a:moveTo>
                  <a:pt x="5450117" y="1016"/>
                </a:moveTo>
                <a:cubicBezTo>
                  <a:pt x="5372647" y="690626"/>
                  <a:pt x="5525047" y="2325116"/>
                  <a:pt x="5892077" y="3468116"/>
                </a:cubicBezTo>
                <a:cubicBezTo>
                  <a:pt x="6259107" y="4611116"/>
                  <a:pt x="6927127" y="5995416"/>
                  <a:pt x="7652297" y="6859016"/>
                </a:cubicBezTo>
                <a:cubicBezTo>
                  <a:pt x="6243867" y="6869176"/>
                  <a:pt x="2370367" y="6936486"/>
                  <a:pt x="1817" y="6866636"/>
                </a:cubicBezTo>
                <a:cubicBezTo>
                  <a:pt x="48807" y="5554726"/>
                  <a:pt x="-10883" y="1568196"/>
                  <a:pt x="1817" y="16256"/>
                </a:cubicBezTo>
                <a:cubicBezTo>
                  <a:pt x="1325157" y="79756"/>
                  <a:pt x="4445547" y="-10414"/>
                  <a:pt x="5450117" y="10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CB161B-6A09-CF4C-3718-F9462AEAFA17}"/>
              </a:ext>
            </a:extLst>
          </p:cNvPr>
          <p:cNvSpPr/>
          <p:nvPr userDrawn="1"/>
        </p:nvSpPr>
        <p:spPr>
          <a:xfrm>
            <a:off x="-38841" y="3437917"/>
            <a:ext cx="12247368" cy="3420083"/>
          </a:xfrm>
          <a:prstGeom prst="rect">
            <a:avLst/>
          </a:prstGeom>
          <a:gradFill>
            <a:gsLst>
              <a:gs pos="0">
                <a:srgbClr val="009DD9"/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E58F23D-B3F5-4313-DC8E-ADB623BCDDB4}"/>
              </a:ext>
            </a:extLst>
          </p:cNvPr>
          <p:cNvSpPr/>
          <p:nvPr userDrawn="1"/>
        </p:nvSpPr>
        <p:spPr>
          <a:xfrm>
            <a:off x="11693427" y="8283696"/>
            <a:ext cx="36704" cy="62922"/>
          </a:xfrm>
          <a:custGeom>
            <a:avLst/>
            <a:gdLst>
              <a:gd name="connsiteX0" fmla="*/ 36704 w 36704"/>
              <a:gd name="connsiteY0" fmla="*/ 62923 h 62922"/>
              <a:gd name="connsiteX1" fmla="*/ 0 w 36704"/>
              <a:gd name="connsiteY1" fmla="*/ 0 h 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04" h="62922">
                <a:moveTo>
                  <a:pt x="36704" y="62923"/>
                </a:moveTo>
                <a:cubicBezTo>
                  <a:pt x="24470" y="41948"/>
                  <a:pt x="12234" y="20974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79EE8DE-833E-70A4-2DD9-B5914CF97286}"/>
              </a:ext>
            </a:extLst>
          </p:cNvPr>
          <p:cNvSpPr/>
          <p:nvPr userDrawn="1"/>
        </p:nvSpPr>
        <p:spPr>
          <a:xfrm>
            <a:off x="11373862" y="7691321"/>
            <a:ext cx="245426" cy="462450"/>
          </a:xfrm>
          <a:custGeom>
            <a:avLst/>
            <a:gdLst>
              <a:gd name="connsiteX0" fmla="*/ 245426 w 245426"/>
              <a:gd name="connsiteY0" fmla="*/ 462451 h 462450"/>
              <a:gd name="connsiteX1" fmla="*/ 0 w 245426"/>
              <a:gd name="connsiteY1" fmla="*/ 0 h 4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426" h="462450">
                <a:moveTo>
                  <a:pt x="245426" y="462451"/>
                </a:moveTo>
                <a:cubicBezTo>
                  <a:pt x="160365" y="310826"/>
                  <a:pt x="78507" y="156578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70250" sp="770250"/>
              <a:ds d="770250" sp="77025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B768E57-6B09-7F8C-3F7A-61A2926CDEFB}"/>
              </a:ext>
            </a:extLst>
          </p:cNvPr>
          <p:cNvSpPr/>
          <p:nvPr userDrawn="1"/>
        </p:nvSpPr>
        <p:spPr>
          <a:xfrm>
            <a:off x="8362178" y="-323861"/>
            <a:ext cx="18644" cy="55202"/>
          </a:xfrm>
          <a:custGeom>
            <a:avLst/>
            <a:gdLst>
              <a:gd name="connsiteX0" fmla="*/ 18644 w 18644"/>
              <a:gd name="connsiteY0" fmla="*/ 55203 h 55202"/>
              <a:gd name="connsiteX1" fmla="*/ 0 w 18644"/>
              <a:gd name="connsiteY1" fmla="*/ 0 h 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44" h="55202">
                <a:moveTo>
                  <a:pt x="18644" y="55203"/>
                </a:moveTo>
                <a:cubicBezTo>
                  <a:pt x="12380" y="36850"/>
                  <a:pt x="6263" y="18352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FE1B5ED-25EC-790F-2BEF-1C9F51F4FD43}"/>
              </a:ext>
            </a:extLst>
          </p:cNvPr>
          <p:cNvSpPr/>
          <p:nvPr userDrawn="1"/>
        </p:nvSpPr>
        <p:spPr>
          <a:xfrm>
            <a:off x="-93898" y="-323861"/>
            <a:ext cx="4813275" cy="5988702"/>
          </a:xfrm>
          <a:custGeom>
            <a:avLst/>
            <a:gdLst>
              <a:gd name="connsiteX0" fmla="*/ 4813276 w 4813275"/>
              <a:gd name="connsiteY0" fmla="*/ 0 h 5988702"/>
              <a:gd name="connsiteX1" fmla="*/ 2510781 w 4813275"/>
              <a:gd name="connsiteY1" fmla="*/ 4424381 h 5988702"/>
              <a:gd name="connsiteX2" fmla="*/ 0 w 4813275"/>
              <a:gd name="connsiteY2" fmla="*/ 5988703 h 59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275" h="5988702">
                <a:moveTo>
                  <a:pt x="4813276" y="0"/>
                </a:moveTo>
                <a:cubicBezTo>
                  <a:pt x="4774678" y="1426534"/>
                  <a:pt x="3959599" y="3094998"/>
                  <a:pt x="2510781" y="4424381"/>
                </a:cubicBezTo>
                <a:cubicBezTo>
                  <a:pt x="1725706" y="5144639"/>
                  <a:pt x="857464" y="5671032"/>
                  <a:pt x="0" y="5988703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375000" sp="375000"/>
              <a:ds d="375000" sp="375000"/>
              <a:ds d="375000" sp="375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C3C4DAE-484D-18A8-8A4B-03360368A5FC}"/>
              </a:ext>
            </a:extLst>
          </p:cNvPr>
          <p:cNvSpPr/>
          <p:nvPr userDrawn="1"/>
        </p:nvSpPr>
        <p:spPr>
          <a:xfrm>
            <a:off x="1814311" y="-323861"/>
            <a:ext cx="21848" cy="54037"/>
          </a:xfrm>
          <a:custGeom>
            <a:avLst/>
            <a:gdLst>
              <a:gd name="connsiteX0" fmla="*/ 0 w 21848"/>
              <a:gd name="connsiteY0" fmla="*/ 54038 h 54037"/>
              <a:gd name="connsiteX1" fmla="*/ 21848 w 21848"/>
              <a:gd name="connsiteY1" fmla="*/ 0 h 5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48" h="54037">
                <a:moveTo>
                  <a:pt x="0" y="54038"/>
                </a:moveTo>
                <a:cubicBezTo>
                  <a:pt x="7283" y="35976"/>
                  <a:pt x="14565" y="18061"/>
                  <a:pt x="21848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98F19D9-2841-3E9A-F660-5329DFD34BD5}"/>
              </a:ext>
            </a:extLst>
          </p:cNvPr>
          <p:cNvSpPr/>
          <p:nvPr userDrawn="1"/>
        </p:nvSpPr>
        <p:spPr>
          <a:xfrm>
            <a:off x="11693427" y="8283696"/>
            <a:ext cx="36704" cy="62922"/>
          </a:xfrm>
          <a:custGeom>
            <a:avLst/>
            <a:gdLst>
              <a:gd name="connsiteX0" fmla="*/ 36704 w 36704"/>
              <a:gd name="connsiteY0" fmla="*/ 62923 h 62922"/>
              <a:gd name="connsiteX1" fmla="*/ 0 w 36704"/>
              <a:gd name="connsiteY1" fmla="*/ 0 h 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04" h="62922">
                <a:moveTo>
                  <a:pt x="36704" y="62923"/>
                </a:moveTo>
                <a:cubicBezTo>
                  <a:pt x="24470" y="41948"/>
                  <a:pt x="12234" y="20974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AFC12AA-A499-5AC3-97FC-2A34B7FB6B4B}"/>
              </a:ext>
            </a:extLst>
          </p:cNvPr>
          <p:cNvSpPr/>
          <p:nvPr userDrawn="1"/>
        </p:nvSpPr>
        <p:spPr>
          <a:xfrm>
            <a:off x="11373862" y="7691321"/>
            <a:ext cx="245426" cy="462450"/>
          </a:xfrm>
          <a:custGeom>
            <a:avLst/>
            <a:gdLst>
              <a:gd name="connsiteX0" fmla="*/ 245426 w 245426"/>
              <a:gd name="connsiteY0" fmla="*/ 462451 h 462450"/>
              <a:gd name="connsiteX1" fmla="*/ 0 w 245426"/>
              <a:gd name="connsiteY1" fmla="*/ 0 h 4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426" h="462450">
                <a:moveTo>
                  <a:pt x="245426" y="462451"/>
                </a:moveTo>
                <a:cubicBezTo>
                  <a:pt x="160365" y="310826"/>
                  <a:pt x="78507" y="156578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70250" sp="770250"/>
              <a:ds d="770250" sp="77025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E79C588-7A01-3A9B-D152-B22A206F300A}"/>
              </a:ext>
            </a:extLst>
          </p:cNvPr>
          <p:cNvSpPr/>
          <p:nvPr userDrawn="1"/>
        </p:nvSpPr>
        <p:spPr>
          <a:xfrm>
            <a:off x="-15391" y="1751704"/>
            <a:ext cx="11417511" cy="4669518"/>
          </a:xfrm>
          <a:custGeom>
            <a:avLst/>
            <a:gdLst>
              <a:gd name="connsiteX0" fmla="*/ 11417511 w 11417511"/>
              <a:gd name="connsiteY0" fmla="*/ 4455842 h 4669518"/>
              <a:gd name="connsiteX1" fmla="*/ 6699784 w 11417511"/>
              <a:gd name="connsiteY1" fmla="*/ 4346893 h 4669518"/>
              <a:gd name="connsiteX2" fmla="*/ 0 w 11417511"/>
              <a:gd name="connsiteY2" fmla="*/ 0 h 466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7511" h="4669518">
                <a:moveTo>
                  <a:pt x="11417511" y="4455842"/>
                </a:moveTo>
                <a:cubicBezTo>
                  <a:pt x="10029575" y="4763026"/>
                  <a:pt x="8404516" y="4749480"/>
                  <a:pt x="6699784" y="4346893"/>
                </a:cubicBezTo>
                <a:cubicBezTo>
                  <a:pt x="3758743" y="3652270"/>
                  <a:pt x="1295008" y="1968366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744000" sp="744000"/>
              <a:ds d="744000" sp="744000"/>
              <a:ds d="744000" sp="744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B73F552-3234-C9AF-E571-70A721A590BC}"/>
              </a:ext>
            </a:extLst>
          </p:cNvPr>
          <p:cNvSpPr/>
          <p:nvPr userDrawn="1"/>
        </p:nvSpPr>
        <p:spPr>
          <a:xfrm>
            <a:off x="168132" y="5253222"/>
            <a:ext cx="7219331" cy="2970609"/>
          </a:xfrm>
          <a:custGeom>
            <a:avLst/>
            <a:gdLst>
              <a:gd name="connsiteX0" fmla="*/ 0 w 7219331"/>
              <a:gd name="connsiteY0" fmla="*/ 0 h 2970609"/>
              <a:gd name="connsiteX1" fmla="*/ 503817 w 7219331"/>
              <a:gd name="connsiteY1" fmla="*/ 41657 h 2970609"/>
              <a:gd name="connsiteX2" fmla="*/ 7219332 w 7219331"/>
              <a:gd name="connsiteY2" fmla="*/ 2970609 h 29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9331" h="2970609">
                <a:moveTo>
                  <a:pt x="0" y="0"/>
                </a:moveTo>
                <a:cubicBezTo>
                  <a:pt x="166628" y="10341"/>
                  <a:pt x="334567" y="24324"/>
                  <a:pt x="503817" y="41657"/>
                </a:cubicBezTo>
                <a:cubicBezTo>
                  <a:pt x="3212104" y="320293"/>
                  <a:pt x="5640007" y="1445177"/>
                  <a:pt x="7219332" y="2970609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901500" sp="9015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D3A7973-AF19-D451-6964-6C79C162F275}"/>
              </a:ext>
            </a:extLst>
          </p:cNvPr>
          <p:cNvSpPr/>
          <p:nvPr userDrawn="1"/>
        </p:nvSpPr>
        <p:spPr>
          <a:xfrm>
            <a:off x="8362178" y="-323861"/>
            <a:ext cx="18644" cy="55202"/>
          </a:xfrm>
          <a:custGeom>
            <a:avLst/>
            <a:gdLst>
              <a:gd name="connsiteX0" fmla="*/ 18644 w 18644"/>
              <a:gd name="connsiteY0" fmla="*/ 55203 h 55202"/>
              <a:gd name="connsiteX1" fmla="*/ 0 w 18644"/>
              <a:gd name="connsiteY1" fmla="*/ 0 h 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44" h="55202">
                <a:moveTo>
                  <a:pt x="18644" y="55203"/>
                </a:moveTo>
                <a:cubicBezTo>
                  <a:pt x="12380" y="36850"/>
                  <a:pt x="6263" y="18352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DB07D3B9-F8BF-0262-ED3F-5B5A99733FDB}"/>
              </a:ext>
            </a:extLst>
          </p:cNvPr>
          <p:cNvSpPr/>
          <p:nvPr userDrawn="1"/>
        </p:nvSpPr>
        <p:spPr>
          <a:xfrm>
            <a:off x="-93898" y="-323861"/>
            <a:ext cx="4813275" cy="5988702"/>
          </a:xfrm>
          <a:custGeom>
            <a:avLst/>
            <a:gdLst>
              <a:gd name="connsiteX0" fmla="*/ 4813276 w 4813275"/>
              <a:gd name="connsiteY0" fmla="*/ 0 h 5988702"/>
              <a:gd name="connsiteX1" fmla="*/ 2510781 w 4813275"/>
              <a:gd name="connsiteY1" fmla="*/ 4424381 h 5988702"/>
              <a:gd name="connsiteX2" fmla="*/ 0 w 4813275"/>
              <a:gd name="connsiteY2" fmla="*/ 5988703 h 59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275" h="5988702">
                <a:moveTo>
                  <a:pt x="4813276" y="0"/>
                </a:moveTo>
                <a:cubicBezTo>
                  <a:pt x="4774678" y="1426534"/>
                  <a:pt x="3959599" y="3094998"/>
                  <a:pt x="2510781" y="4424381"/>
                </a:cubicBezTo>
                <a:cubicBezTo>
                  <a:pt x="1725706" y="5144639"/>
                  <a:pt x="857464" y="5671032"/>
                  <a:pt x="0" y="5988703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375000" sp="375000"/>
              <a:ds d="375000" sp="375000"/>
              <a:ds d="375000" sp="375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3EB658B-7091-4A77-7AF8-79ABF06EBA89}"/>
              </a:ext>
            </a:extLst>
          </p:cNvPr>
          <p:cNvSpPr/>
          <p:nvPr userDrawn="1"/>
        </p:nvSpPr>
        <p:spPr>
          <a:xfrm>
            <a:off x="964712" y="-217097"/>
            <a:ext cx="828624" cy="7970177"/>
          </a:xfrm>
          <a:custGeom>
            <a:avLst/>
            <a:gdLst>
              <a:gd name="connsiteX0" fmla="*/ 529015 w 828624"/>
              <a:gd name="connsiteY0" fmla="*/ 7970178 h 7970177"/>
              <a:gd name="connsiteX1" fmla="*/ 0 w 828624"/>
              <a:gd name="connsiteY1" fmla="*/ 4412000 h 7970177"/>
              <a:gd name="connsiteX2" fmla="*/ 828625 w 828624"/>
              <a:gd name="connsiteY2" fmla="*/ 0 h 797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24" h="7970177">
                <a:moveTo>
                  <a:pt x="529015" y="7970178"/>
                </a:moveTo>
                <a:cubicBezTo>
                  <a:pt x="186291" y="6856654"/>
                  <a:pt x="0" y="5659234"/>
                  <a:pt x="0" y="4412000"/>
                </a:cubicBezTo>
                <a:cubicBezTo>
                  <a:pt x="0" y="2839376"/>
                  <a:pt x="296260" y="1345696"/>
                  <a:pt x="828625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585000" sp="585000"/>
              <a:ds d="585000" sp="585000"/>
              <a:ds d="585000" sp="585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CDAB959-A170-3FFC-06D4-24F5217BF7B9}"/>
              </a:ext>
            </a:extLst>
          </p:cNvPr>
          <p:cNvSpPr/>
          <p:nvPr userDrawn="1"/>
        </p:nvSpPr>
        <p:spPr>
          <a:xfrm>
            <a:off x="1814311" y="-323861"/>
            <a:ext cx="21848" cy="54037"/>
          </a:xfrm>
          <a:custGeom>
            <a:avLst/>
            <a:gdLst>
              <a:gd name="connsiteX0" fmla="*/ 0 w 21848"/>
              <a:gd name="connsiteY0" fmla="*/ 54038 h 54037"/>
              <a:gd name="connsiteX1" fmla="*/ 21848 w 21848"/>
              <a:gd name="connsiteY1" fmla="*/ 0 h 5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48" h="54037">
                <a:moveTo>
                  <a:pt x="0" y="54038"/>
                </a:moveTo>
                <a:cubicBezTo>
                  <a:pt x="7283" y="35976"/>
                  <a:pt x="14565" y="18061"/>
                  <a:pt x="21848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7E796799-65AB-8B0B-DE8C-D3097F6AEA70}"/>
              </a:ext>
            </a:extLst>
          </p:cNvPr>
          <p:cNvSpPr/>
          <p:nvPr userDrawn="1"/>
        </p:nvSpPr>
        <p:spPr>
          <a:xfrm>
            <a:off x="12099364" y="5997513"/>
            <a:ext cx="69185" cy="22576"/>
          </a:xfrm>
          <a:custGeom>
            <a:avLst/>
            <a:gdLst>
              <a:gd name="connsiteX0" fmla="*/ 69186 w 69185"/>
              <a:gd name="connsiteY0" fmla="*/ 0 h 22576"/>
              <a:gd name="connsiteX1" fmla="*/ 0 w 69185"/>
              <a:gd name="connsiteY1" fmla="*/ 22576 h 2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85" h="22576">
                <a:moveTo>
                  <a:pt x="69186" y="0"/>
                </a:moveTo>
                <a:cubicBezTo>
                  <a:pt x="46172" y="7574"/>
                  <a:pt x="23158" y="15148"/>
                  <a:pt x="0" y="22576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B25FB7E-5759-B71D-1796-4BD65E74CC60}"/>
              </a:ext>
            </a:extLst>
          </p:cNvPr>
          <p:cNvSpPr/>
          <p:nvPr userDrawn="1"/>
        </p:nvSpPr>
        <p:spPr>
          <a:xfrm>
            <a:off x="11472469" y="6062621"/>
            <a:ext cx="488814" cy="129049"/>
          </a:xfrm>
          <a:custGeom>
            <a:avLst/>
            <a:gdLst>
              <a:gd name="connsiteX0" fmla="*/ 488814 w 488814"/>
              <a:gd name="connsiteY0" fmla="*/ 0 h 129049"/>
              <a:gd name="connsiteX1" fmla="*/ 0 w 488814"/>
              <a:gd name="connsiteY1" fmla="*/ 129049 h 12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814" h="129049">
                <a:moveTo>
                  <a:pt x="488814" y="0"/>
                </a:moveTo>
                <a:cubicBezTo>
                  <a:pt x="329615" y="47629"/>
                  <a:pt x="166483" y="90597"/>
                  <a:pt x="0" y="129049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44000" sp="744000"/>
              <a:ds d="744000" sp="744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DE959F6-694C-106F-A68A-75E3D6D0A788}"/>
              </a:ext>
            </a:extLst>
          </p:cNvPr>
          <p:cNvSpPr/>
          <p:nvPr userDrawn="1"/>
        </p:nvSpPr>
        <p:spPr>
          <a:xfrm>
            <a:off x="10786110" y="5984240"/>
            <a:ext cx="1408430" cy="872490"/>
          </a:xfrm>
          <a:custGeom>
            <a:avLst/>
            <a:gdLst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430" h="872490">
                <a:moveTo>
                  <a:pt x="1407160" y="0"/>
                </a:moveTo>
                <a:cubicBezTo>
                  <a:pt x="1261533" y="48683"/>
                  <a:pt x="906357" y="148802"/>
                  <a:pt x="671830" y="204470"/>
                </a:cubicBezTo>
                <a:cubicBezTo>
                  <a:pt x="437303" y="260138"/>
                  <a:pt x="135467" y="311573"/>
                  <a:pt x="0" y="334010"/>
                </a:cubicBezTo>
                <a:lnTo>
                  <a:pt x="209550" y="872490"/>
                </a:lnTo>
                <a:lnTo>
                  <a:pt x="1408430" y="872490"/>
                </a:lnTo>
                <a:cubicBezTo>
                  <a:pt x="1408007" y="581660"/>
                  <a:pt x="1407583" y="290830"/>
                  <a:pt x="14071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8" name="Graphic 127">
            <a:extLst>
              <a:ext uri="{FF2B5EF4-FFF2-40B4-BE49-F238E27FC236}">
                <a16:creationId xmlns:a16="http://schemas.microsoft.com/office/drawing/2014/main" id="{22E11BB3-FEA0-A2AB-FD7A-D3875D070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7916" y="6305203"/>
            <a:ext cx="908871" cy="410789"/>
          </a:xfrm>
          <a:prstGeom prst="rect">
            <a:avLst/>
          </a:prstGeom>
        </p:spPr>
      </p:pic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1973A81-1953-FA4E-6F54-756826847B4D}"/>
              </a:ext>
            </a:extLst>
          </p:cNvPr>
          <p:cNvSpPr/>
          <p:nvPr userDrawn="1"/>
        </p:nvSpPr>
        <p:spPr>
          <a:xfrm>
            <a:off x="12099364" y="5997513"/>
            <a:ext cx="69185" cy="22576"/>
          </a:xfrm>
          <a:custGeom>
            <a:avLst/>
            <a:gdLst>
              <a:gd name="connsiteX0" fmla="*/ 69186 w 69185"/>
              <a:gd name="connsiteY0" fmla="*/ 0 h 22576"/>
              <a:gd name="connsiteX1" fmla="*/ 0 w 69185"/>
              <a:gd name="connsiteY1" fmla="*/ 22576 h 2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85" h="22576">
                <a:moveTo>
                  <a:pt x="69186" y="0"/>
                </a:moveTo>
                <a:cubicBezTo>
                  <a:pt x="46172" y="7574"/>
                  <a:pt x="23158" y="15148"/>
                  <a:pt x="0" y="22576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3B778D3F-D906-6F56-C0DB-E931B40C12D0}"/>
              </a:ext>
            </a:extLst>
          </p:cNvPr>
          <p:cNvSpPr/>
          <p:nvPr userDrawn="1"/>
        </p:nvSpPr>
        <p:spPr>
          <a:xfrm>
            <a:off x="11472469" y="6062621"/>
            <a:ext cx="488814" cy="129049"/>
          </a:xfrm>
          <a:custGeom>
            <a:avLst/>
            <a:gdLst>
              <a:gd name="connsiteX0" fmla="*/ 488814 w 488814"/>
              <a:gd name="connsiteY0" fmla="*/ 0 h 129049"/>
              <a:gd name="connsiteX1" fmla="*/ 0 w 488814"/>
              <a:gd name="connsiteY1" fmla="*/ 129049 h 12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814" h="129049">
                <a:moveTo>
                  <a:pt x="488814" y="0"/>
                </a:moveTo>
                <a:cubicBezTo>
                  <a:pt x="329615" y="47629"/>
                  <a:pt x="166483" y="90597"/>
                  <a:pt x="0" y="129049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44000" sp="744000"/>
              <a:ds d="744000" sp="744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1" name="Rectangle 1">
            <a:extLst>
              <a:ext uri="{FF2B5EF4-FFF2-40B4-BE49-F238E27FC236}">
                <a16:creationId xmlns:a16="http://schemas.microsoft.com/office/drawing/2014/main" id="{EFB6339E-39E6-E902-73C4-D8F9A04479B8}"/>
              </a:ext>
            </a:extLst>
          </p:cNvPr>
          <p:cNvSpPr/>
          <p:nvPr userDrawn="1"/>
        </p:nvSpPr>
        <p:spPr>
          <a:xfrm>
            <a:off x="-47747" y="0"/>
            <a:ext cx="7547290" cy="6856730"/>
          </a:xfrm>
          <a:custGeom>
            <a:avLst/>
            <a:gdLst>
              <a:gd name="connsiteX0" fmla="*/ 0 w 5363962"/>
              <a:gd name="connsiteY0" fmla="*/ 0 h 6856730"/>
              <a:gd name="connsiteX1" fmla="*/ 5363962 w 5363962"/>
              <a:gd name="connsiteY1" fmla="*/ 0 h 6856730"/>
              <a:gd name="connsiteX2" fmla="*/ 5363962 w 5363962"/>
              <a:gd name="connsiteY2" fmla="*/ 6856730 h 6856730"/>
              <a:gd name="connsiteX3" fmla="*/ 0 w 5363962"/>
              <a:gd name="connsiteY3" fmla="*/ 6856730 h 6856730"/>
              <a:gd name="connsiteX4" fmla="*/ 0 w 5363962"/>
              <a:gd name="connsiteY4" fmla="*/ 0 h 6856730"/>
              <a:gd name="connsiteX0" fmla="*/ 0 w 5363962"/>
              <a:gd name="connsiteY0" fmla="*/ 0 h 6856730"/>
              <a:gd name="connsiteX1" fmla="*/ 5363962 w 5363962"/>
              <a:gd name="connsiteY1" fmla="*/ 0 h 6856730"/>
              <a:gd name="connsiteX2" fmla="*/ 5362500 w 5363962"/>
              <a:gd name="connsiteY2" fmla="*/ 3604260 h 6856730"/>
              <a:gd name="connsiteX3" fmla="*/ 5363962 w 5363962"/>
              <a:gd name="connsiteY3" fmla="*/ 6856730 h 6856730"/>
              <a:gd name="connsiteX4" fmla="*/ 0 w 5363962"/>
              <a:gd name="connsiteY4" fmla="*/ 6856730 h 6856730"/>
              <a:gd name="connsiteX5" fmla="*/ 0 w 536396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36250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36250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5182" h="6856730">
                <a:moveTo>
                  <a:pt x="0" y="0"/>
                </a:moveTo>
                <a:lnTo>
                  <a:pt x="5363962" y="0"/>
                </a:lnTo>
                <a:cubicBezTo>
                  <a:pt x="5363475" y="1201420"/>
                  <a:pt x="5469667" y="2402840"/>
                  <a:pt x="5842560" y="3604260"/>
                </a:cubicBezTo>
                <a:cubicBezTo>
                  <a:pt x="6102127" y="4711277"/>
                  <a:pt x="7032255" y="5879253"/>
                  <a:pt x="7505182" y="6856730"/>
                </a:cubicBezTo>
                <a:lnTo>
                  <a:pt x="0" y="685673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1" name="Title 4">
            <a:extLst>
              <a:ext uri="{FF2B5EF4-FFF2-40B4-BE49-F238E27FC236}">
                <a16:creationId xmlns:a16="http://schemas.microsoft.com/office/drawing/2014/main" id="{61597009-7CD3-E5A8-792E-7DE4429900D9}"/>
              </a:ext>
            </a:extLst>
          </p:cNvPr>
          <p:cNvSpPr txBox="1">
            <a:spLocks/>
          </p:cNvSpPr>
          <p:nvPr userDrawn="1"/>
        </p:nvSpPr>
        <p:spPr>
          <a:xfrm>
            <a:off x="829293" y="447452"/>
            <a:ext cx="4458987" cy="172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nl-BE" sz="3600" dirty="0" err="1">
                <a:solidFill>
                  <a:srgbClr val="009DD9"/>
                </a:solidFill>
              </a:rPr>
              <a:t>Thank</a:t>
            </a:r>
            <a:r>
              <a:rPr lang="nl-BE" sz="3600" dirty="0">
                <a:solidFill>
                  <a:srgbClr val="009DD9"/>
                </a:solidFill>
              </a:rPr>
              <a:t> </a:t>
            </a:r>
            <a:r>
              <a:rPr lang="nl-BE" sz="3600" dirty="0" err="1">
                <a:solidFill>
                  <a:srgbClr val="009DD9"/>
                </a:solidFill>
              </a:rPr>
              <a:t>you</a:t>
            </a:r>
            <a:br>
              <a:rPr lang="nl-BE" sz="3600" dirty="0">
                <a:solidFill>
                  <a:srgbClr val="009DD9"/>
                </a:solidFill>
              </a:rPr>
            </a:br>
            <a:br>
              <a:rPr lang="nl-BE" sz="600" dirty="0">
                <a:solidFill>
                  <a:srgbClr val="009DD9"/>
                </a:solidFill>
              </a:rPr>
            </a:br>
            <a:r>
              <a:rPr lang="nl-BE" sz="2800" dirty="0" err="1">
                <a:solidFill>
                  <a:srgbClr val="00306F"/>
                </a:solidFill>
              </a:rPr>
              <a:t>Any</a:t>
            </a:r>
            <a:r>
              <a:rPr lang="nl-BE" sz="2800" dirty="0">
                <a:solidFill>
                  <a:srgbClr val="00306F"/>
                </a:solidFill>
              </a:rPr>
              <a:t> </a:t>
            </a:r>
            <a:r>
              <a:rPr lang="nl-BE" sz="2800" dirty="0" err="1">
                <a:solidFill>
                  <a:srgbClr val="00306F"/>
                </a:solidFill>
              </a:rPr>
              <a:t>questions</a:t>
            </a:r>
            <a:r>
              <a:rPr lang="nl-BE" sz="2800" dirty="0">
                <a:solidFill>
                  <a:srgbClr val="00306F"/>
                </a:solidFill>
              </a:rPr>
              <a:t>?</a:t>
            </a:r>
            <a:endParaRPr lang="nl-BE" sz="3600" dirty="0">
              <a:solidFill>
                <a:srgbClr val="00306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8A5D8B-F4EB-8F16-8D83-ECEFE6551D21}"/>
              </a:ext>
            </a:extLst>
          </p:cNvPr>
          <p:cNvGrpSpPr/>
          <p:nvPr userDrawn="1"/>
        </p:nvGrpSpPr>
        <p:grpSpPr>
          <a:xfrm>
            <a:off x="928351" y="4308937"/>
            <a:ext cx="433846" cy="424710"/>
            <a:chOff x="1242732" y="2935029"/>
            <a:chExt cx="1008735" cy="987496"/>
          </a:xfrm>
          <a:solidFill>
            <a:srgbClr val="009DD9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BBF38EC-33EB-6CED-6679-B1ECAC6CC907}"/>
                </a:ext>
              </a:extLst>
            </p:cNvPr>
            <p:cNvSpPr/>
            <p:nvPr/>
          </p:nvSpPr>
          <p:spPr>
            <a:xfrm>
              <a:off x="1242732" y="2935029"/>
              <a:ext cx="1008735" cy="987496"/>
            </a:xfrm>
            <a:custGeom>
              <a:avLst/>
              <a:gdLst>
                <a:gd name="connsiteX0" fmla="*/ 723713 w 1008735"/>
                <a:gd name="connsiteY0" fmla="*/ 987497 h 987496"/>
                <a:gd name="connsiteX1" fmla="*/ 285023 w 1008735"/>
                <a:gd name="connsiteY1" fmla="*/ 987497 h 987496"/>
                <a:gd name="connsiteX2" fmla="*/ 0 w 1008735"/>
                <a:gd name="connsiteY2" fmla="*/ 707950 h 987496"/>
                <a:gd name="connsiteX3" fmla="*/ 0 w 1008735"/>
                <a:gd name="connsiteY3" fmla="*/ 279547 h 987496"/>
                <a:gd name="connsiteX4" fmla="*/ 285023 w 1008735"/>
                <a:gd name="connsiteY4" fmla="*/ 0 h 987496"/>
                <a:gd name="connsiteX5" fmla="*/ 723713 w 1008735"/>
                <a:gd name="connsiteY5" fmla="*/ 0 h 987496"/>
                <a:gd name="connsiteX6" fmla="*/ 1008735 w 1008735"/>
                <a:gd name="connsiteY6" fmla="*/ 279547 h 987496"/>
                <a:gd name="connsiteX7" fmla="*/ 1008735 w 1008735"/>
                <a:gd name="connsiteY7" fmla="*/ 707950 h 987496"/>
                <a:gd name="connsiteX8" fmla="*/ 723713 w 1008735"/>
                <a:gd name="connsiteY8" fmla="*/ 987497 h 987496"/>
                <a:gd name="connsiteX9" fmla="*/ 285060 w 1008735"/>
                <a:gd name="connsiteY9" fmla="*/ 63754 h 987496"/>
                <a:gd name="connsiteX10" fmla="*/ 65049 w 1008735"/>
                <a:gd name="connsiteY10" fmla="*/ 279547 h 987496"/>
                <a:gd name="connsiteX11" fmla="*/ 65049 w 1008735"/>
                <a:gd name="connsiteY11" fmla="*/ 707950 h 987496"/>
                <a:gd name="connsiteX12" fmla="*/ 285060 w 1008735"/>
                <a:gd name="connsiteY12" fmla="*/ 923743 h 987496"/>
                <a:gd name="connsiteX13" fmla="*/ 723750 w 1008735"/>
                <a:gd name="connsiteY13" fmla="*/ 923743 h 987496"/>
                <a:gd name="connsiteX14" fmla="*/ 943761 w 1008735"/>
                <a:gd name="connsiteY14" fmla="*/ 707950 h 987496"/>
                <a:gd name="connsiteX15" fmla="*/ 943761 w 1008735"/>
                <a:gd name="connsiteY15" fmla="*/ 279547 h 987496"/>
                <a:gd name="connsiteX16" fmla="*/ 723750 w 1008735"/>
                <a:gd name="connsiteY16" fmla="*/ 63754 h 987496"/>
                <a:gd name="connsiteX17" fmla="*/ 285060 w 1008735"/>
                <a:gd name="connsiteY17" fmla="*/ 63754 h 9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735" h="987496">
                  <a:moveTo>
                    <a:pt x="723713" y="987497"/>
                  </a:moveTo>
                  <a:lnTo>
                    <a:pt x="285023" y="987497"/>
                  </a:lnTo>
                  <a:cubicBezTo>
                    <a:pt x="127840" y="987497"/>
                    <a:pt x="0" y="862099"/>
                    <a:pt x="0" y="707950"/>
                  </a:cubicBezTo>
                  <a:lnTo>
                    <a:pt x="0" y="279547"/>
                  </a:lnTo>
                  <a:cubicBezTo>
                    <a:pt x="0" y="125398"/>
                    <a:pt x="127877" y="0"/>
                    <a:pt x="285023" y="0"/>
                  </a:cubicBezTo>
                  <a:lnTo>
                    <a:pt x="723713" y="0"/>
                  </a:lnTo>
                  <a:cubicBezTo>
                    <a:pt x="880895" y="0"/>
                    <a:pt x="1008735" y="125398"/>
                    <a:pt x="1008735" y="279547"/>
                  </a:cubicBezTo>
                  <a:lnTo>
                    <a:pt x="1008735" y="707950"/>
                  </a:lnTo>
                  <a:cubicBezTo>
                    <a:pt x="1008735" y="862099"/>
                    <a:pt x="880858" y="987497"/>
                    <a:pt x="723713" y="987497"/>
                  </a:cubicBezTo>
                  <a:close/>
                  <a:moveTo>
                    <a:pt x="285060" y="63754"/>
                  </a:moveTo>
                  <a:cubicBezTo>
                    <a:pt x="163732" y="63754"/>
                    <a:pt x="65049" y="160550"/>
                    <a:pt x="65049" y="279547"/>
                  </a:cubicBezTo>
                  <a:lnTo>
                    <a:pt x="65049" y="707950"/>
                  </a:lnTo>
                  <a:cubicBezTo>
                    <a:pt x="65049" y="826947"/>
                    <a:pt x="163732" y="923743"/>
                    <a:pt x="285060" y="923743"/>
                  </a:cubicBezTo>
                  <a:lnTo>
                    <a:pt x="723750" y="923743"/>
                  </a:lnTo>
                  <a:cubicBezTo>
                    <a:pt x="845078" y="923743"/>
                    <a:pt x="943761" y="826947"/>
                    <a:pt x="943761" y="707950"/>
                  </a:cubicBezTo>
                  <a:lnTo>
                    <a:pt x="943761" y="279547"/>
                  </a:lnTo>
                  <a:cubicBezTo>
                    <a:pt x="943761" y="160550"/>
                    <a:pt x="845078" y="63754"/>
                    <a:pt x="723750" y="63754"/>
                  </a:cubicBezTo>
                  <a:lnTo>
                    <a:pt x="285060" y="63754"/>
                  </a:lnTo>
                  <a:close/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75DC30D-A562-CCC0-49CD-432866A04E07}"/>
                </a:ext>
              </a:extLst>
            </p:cNvPr>
            <p:cNvSpPr/>
            <p:nvPr/>
          </p:nvSpPr>
          <p:spPr>
            <a:xfrm>
              <a:off x="1438623" y="3126349"/>
              <a:ext cx="617039" cy="604848"/>
            </a:xfrm>
            <a:custGeom>
              <a:avLst/>
              <a:gdLst>
                <a:gd name="connsiteX0" fmla="*/ 612001 w 617039"/>
                <a:gd name="connsiteY0" fmla="*/ 151758 h 604848"/>
                <a:gd name="connsiteX1" fmla="*/ 562123 w 617039"/>
                <a:gd name="connsiteY1" fmla="*/ 48487 h 604848"/>
                <a:gd name="connsiteX2" fmla="*/ 449009 w 617039"/>
                <a:gd name="connsiteY2" fmla="*/ 3419 h 604848"/>
                <a:gd name="connsiteX3" fmla="*/ 143821 w 617039"/>
                <a:gd name="connsiteY3" fmla="*/ 6749 h 604848"/>
                <a:gd name="connsiteX4" fmla="*/ 10319 w 617039"/>
                <a:gd name="connsiteY4" fmla="*/ 124266 h 604848"/>
                <a:gd name="connsiteX5" fmla="*/ 7137 w 617039"/>
                <a:gd name="connsiteY5" fmla="*/ 463940 h 604848"/>
                <a:gd name="connsiteX6" fmla="*/ 131092 w 617039"/>
                <a:gd name="connsiteY6" fmla="*/ 595924 h 604848"/>
                <a:gd name="connsiteX7" fmla="*/ 472616 w 617039"/>
                <a:gd name="connsiteY7" fmla="*/ 598145 h 604848"/>
                <a:gd name="connsiteX8" fmla="*/ 607783 w 617039"/>
                <a:gd name="connsiteY8" fmla="*/ 477150 h 604848"/>
                <a:gd name="connsiteX9" fmla="*/ 612001 w 617039"/>
                <a:gd name="connsiteY9" fmla="*/ 151758 h 604848"/>
                <a:gd name="connsiteX10" fmla="*/ 555203 w 617039"/>
                <a:gd name="connsiteY10" fmla="*/ 454135 h 604848"/>
                <a:gd name="connsiteX11" fmla="*/ 457001 w 617039"/>
                <a:gd name="connsiteY11" fmla="*/ 545528 h 604848"/>
                <a:gd name="connsiteX12" fmla="*/ 138825 w 617039"/>
                <a:gd name="connsiteY12" fmla="*/ 541162 h 604848"/>
                <a:gd name="connsiteX13" fmla="*/ 62084 w 617039"/>
                <a:gd name="connsiteY13" fmla="*/ 455689 h 604848"/>
                <a:gd name="connsiteX14" fmla="*/ 62010 w 617039"/>
                <a:gd name="connsiteY14" fmla="*/ 150315 h 604848"/>
                <a:gd name="connsiteX15" fmla="*/ 159768 w 617039"/>
                <a:gd name="connsiteY15" fmla="*/ 59328 h 604848"/>
                <a:gd name="connsiteX16" fmla="*/ 463477 w 617039"/>
                <a:gd name="connsiteY16" fmla="*/ 60512 h 604848"/>
                <a:gd name="connsiteX17" fmla="*/ 556499 w 617039"/>
                <a:gd name="connsiteY17" fmla="*/ 156975 h 604848"/>
                <a:gd name="connsiteX18" fmla="*/ 555240 w 617039"/>
                <a:gd name="connsiteY18" fmla="*/ 454098 h 604848"/>
                <a:gd name="connsiteX19" fmla="*/ 308551 w 617039"/>
                <a:gd name="connsiteY19" fmla="*/ 147355 h 604848"/>
                <a:gd name="connsiteX20" fmla="*/ 150259 w 617039"/>
                <a:gd name="connsiteY20" fmla="*/ 302428 h 604848"/>
                <a:gd name="connsiteX21" fmla="*/ 308366 w 617039"/>
                <a:gd name="connsiteY21" fmla="*/ 457687 h 604848"/>
                <a:gd name="connsiteX22" fmla="*/ 466659 w 617039"/>
                <a:gd name="connsiteY22" fmla="*/ 302613 h 604848"/>
                <a:gd name="connsiteX23" fmla="*/ 308551 w 617039"/>
                <a:gd name="connsiteY23" fmla="*/ 147355 h 604848"/>
                <a:gd name="connsiteX24" fmla="*/ 307478 w 617039"/>
                <a:gd name="connsiteY24" fmla="*/ 402739 h 604848"/>
                <a:gd name="connsiteX25" fmla="*/ 206094 w 617039"/>
                <a:gd name="connsiteY25" fmla="*/ 301503 h 604848"/>
                <a:gd name="connsiteX26" fmla="*/ 309328 w 617039"/>
                <a:gd name="connsiteY26" fmla="*/ 202080 h 604848"/>
                <a:gd name="connsiteX27" fmla="*/ 410712 w 617039"/>
                <a:gd name="connsiteY27" fmla="*/ 303316 h 604848"/>
                <a:gd name="connsiteX28" fmla="*/ 307478 w 617039"/>
                <a:gd name="connsiteY28" fmla="*/ 402739 h 604848"/>
                <a:gd name="connsiteX29" fmla="*/ 509988 w 617039"/>
                <a:gd name="connsiteY29" fmla="*/ 141472 h 604848"/>
                <a:gd name="connsiteX30" fmla="*/ 472838 w 617039"/>
                <a:gd name="connsiteY30" fmla="*/ 177696 h 604848"/>
                <a:gd name="connsiteX31" fmla="*/ 435874 w 617039"/>
                <a:gd name="connsiteY31" fmla="*/ 141287 h 604848"/>
                <a:gd name="connsiteX32" fmla="*/ 473023 w 617039"/>
                <a:gd name="connsiteY32" fmla="*/ 105062 h 604848"/>
                <a:gd name="connsiteX33" fmla="*/ 509988 w 617039"/>
                <a:gd name="connsiteY33" fmla="*/ 141472 h 60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7039" h="604848">
                  <a:moveTo>
                    <a:pt x="612001" y="151758"/>
                  </a:moveTo>
                  <a:cubicBezTo>
                    <a:pt x="607857" y="111944"/>
                    <a:pt x="592279" y="76719"/>
                    <a:pt x="562123" y="48487"/>
                  </a:cubicBezTo>
                  <a:cubicBezTo>
                    <a:pt x="530375" y="18775"/>
                    <a:pt x="491561" y="5639"/>
                    <a:pt x="449009" y="3419"/>
                  </a:cubicBezTo>
                  <a:cubicBezTo>
                    <a:pt x="376486" y="-466"/>
                    <a:pt x="204281" y="-2908"/>
                    <a:pt x="143821" y="6749"/>
                  </a:cubicBezTo>
                  <a:cubicBezTo>
                    <a:pt x="74739" y="17775"/>
                    <a:pt x="29449" y="57330"/>
                    <a:pt x="10319" y="124266"/>
                  </a:cubicBezTo>
                  <a:cubicBezTo>
                    <a:pt x="-4371" y="175735"/>
                    <a:pt x="-1447" y="413063"/>
                    <a:pt x="7137" y="463940"/>
                  </a:cubicBezTo>
                  <a:cubicBezTo>
                    <a:pt x="18829" y="533540"/>
                    <a:pt x="60752" y="578164"/>
                    <a:pt x="131092" y="595924"/>
                  </a:cubicBezTo>
                  <a:cubicBezTo>
                    <a:pt x="179749" y="608246"/>
                    <a:pt x="418927" y="606655"/>
                    <a:pt x="472616" y="598145"/>
                  </a:cubicBezTo>
                  <a:cubicBezTo>
                    <a:pt x="543622" y="586896"/>
                    <a:pt x="589319" y="545972"/>
                    <a:pt x="607783" y="477150"/>
                  </a:cubicBezTo>
                  <a:cubicBezTo>
                    <a:pt x="621880" y="424311"/>
                    <a:pt x="616959" y="199416"/>
                    <a:pt x="612001" y="151758"/>
                  </a:cubicBezTo>
                  <a:close/>
                  <a:moveTo>
                    <a:pt x="555203" y="454135"/>
                  </a:moveTo>
                  <a:cubicBezTo>
                    <a:pt x="546952" y="507010"/>
                    <a:pt x="511172" y="539719"/>
                    <a:pt x="457001" y="545528"/>
                  </a:cubicBezTo>
                  <a:cubicBezTo>
                    <a:pt x="407234" y="550894"/>
                    <a:pt x="184966" y="553817"/>
                    <a:pt x="138825" y="541162"/>
                  </a:cubicBezTo>
                  <a:cubicBezTo>
                    <a:pt x="94683" y="529063"/>
                    <a:pt x="69410" y="499276"/>
                    <a:pt x="62084" y="455689"/>
                  </a:cubicBezTo>
                  <a:cubicBezTo>
                    <a:pt x="55091" y="414062"/>
                    <a:pt x="53352" y="206002"/>
                    <a:pt x="62010" y="150315"/>
                  </a:cubicBezTo>
                  <a:cubicBezTo>
                    <a:pt x="70151" y="97921"/>
                    <a:pt x="105894" y="65211"/>
                    <a:pt x="159768" y="59328"/>
                  </a:cubicBezTo>
                  <a:cubicBezTo>
                    <a:pt x="214419" y="53334"/>
                    <a:pt x="411120" y="52668"/>
                    <a:pt x="463477" y="60512"/>
                  </a:cubicBezTo>
                  <a:cubicBezTo>
                    <a:pt x="517240" y="68616"/>
                    <a:pt x="550578" y="103767"/>
                    <a:pt x="556499" y="156975"/>
                  </a:cubicBezTo>
                  <a:cubicBezTo>
                    <a:pt x="562012" y="206631"/>
                    <a:pt x="563566" y="400741"/>
                    <a:pt x="555240" y="454098"/>
                  </a:cubicBezTo>
                  <a:close/>
                  <a:moveTo>
                    <a:pt x="308551" y="147355"/>
                  </a:moveTo>
                  <a:cubicBezTo>
                    <a:pt x="221191" y="147318"/>
                    <a:pt x="150296" y="216733"/>
                    <a:pt x="150259" y="302428"/>
                  </a:cubicBezTo>
                  <a:cubicBezTo>
                    <a:pt x="150222" y="388124"/>
                    <a:pt x="221006" y="457613"/>
                    <a:pt x="308366" y="457687"/>
                  </a:cubicBezTo>
                  <a:cubicBezTo>
                    <a:pt x="395727" y="457724"/>
                    <a:pt x="466622" y="388309"/>
                    <a:pt x="466659" y="302613"/>
                  </a:cubicBezTo>
                  <a:cubicBezTo>
                    <a:pt x="466696" y="216918"/>
                    <a:pt x="395912" y="147429"/>
                    <a:pt x="308551" y="147355"/>
                  </a:cubicBezTo>
                  <a:close/>
                  <a:moveTo>
                    <a:pt x="307478" y="402739"/>
                  </a:moveTo>
                  <a:cubicBezTo>
                    <a:pt x="250977" y="402258"/>
                    <a:pt x="205576" y="356932"/>
                    <a:pt x="206094" y="301503"/>
                  </a:cubicBezTo>
                  <a:cubicBezTo>
                    <a:pt x="206612" y="246075"/>
                    <a:pt x="252827" y="201562"/>
                    <a:pt x="309328" y="202080"/>
                  </a:cubicBezTo>
                  <a:cubicBezTo>
                    <a:pt x="365830" y="202561"/>
                    <a:pt x="411231" y="247888"/>
                    <a:pt x="410712" y="303316"/>
                  </a:cubicBezTo>
                  <a:cubicBezTo>
                    <a:pt x="410194" y="358745"/>
                    <a:pt x="363980" y="403258"/>
                    <a:pt x="307478" y="402739"/>
                  </a:cubicBezTo>
                  <a:close/>
                  <a:moveTo>
                    <a:pt x="509988" y="141472"/>
                  </a:moveTo>
                  <a:cubicBezTo>
                    <a:pt x="509951" y="161526"/>
                    <a:pt x="493300" y="177770"/>
                    <a:pt x="472838" y="177696"/>
                  </a:cubicBezTo>
                  <a:cubicBezTo>
                    <a:pt x="452376" y="177659"/>
                    <a:pt x="435837" y="161341"/>
                    <a:pt x="435874" y="141287"/>
                  </a:cubicBezTo>
                  <a:cubicBezTo>
                    <a:pt x="435910" y="121232"/>
                    <a:pt x="452561" y="104988"/>
                    <a:pt x="473023" y="105062"/>
                  </a:cubicBezTo>
                  <a:cubicBezTo>
                    <a:pt x="493485" y="105099"/>
                    <a:pt x="510025" y="121417"/>
                    <a:pt x="509988" y="141472"/>
                  </a:cubicBezTo>
                  <a:close/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9E0CE8-1E9D-E583-15EF-F857B52DAC01}"/>
              </a:ext>
            </a:extLst>
          </p:cNvPr>
          <p:cNvGrpSpPr/>
          <p:nvPr userDrawn="1"/>
        </p:nvGrpSpPr>
        <p:grpSpPr>
          <a:xfrm>
            <a:off x="928351" y="2214573"/>
            <a:ext cx="433844" cy="424710"/>
            <a:chOff x="11184707" y="2935029"/>
            <a:chExt cx="1008734" cy="987496"/>
          </a:xfrm>
          <a:solidFill>
            <a:srgbClr val="009DD9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6A415E-152E-5C81-2AC5-F041217DF4F6}"/>
                </a:ext>
              </a:extLst>
            </p:cNvPr>
            <p:cNvSpPr/>
            <p:nvPr/>
          </p:nvSpPr>
          <p:spPr>
            <a:xfrm>
              <a:off x="11184707" y="2935029"/>
              <a:ext cx="1008734" cy="987496"/>
            </a:xfrm>
            <a:custGeom>
              <a:avLst/>
              <a:gdLst>
                <a:gd name="connsiteX0" fmla="*/ 723713 w 1008734"/>
                <a:gd name="connsiteY0" fmla="*/ 987497 h 987496"/>
                <a:gd name="connsiteX1" fmla="*/ 285023 w 1008734"/>
                <a:gd name="connsiteY1" fmla="*/ 987497 h 987496"/>
                <a:gd name="connsiteX2" fmla="*/ 0 w 1008734"/>
                <a:gd name="connsiteY2" fmla="*/ 707950 h 987496"/>
                <a:gd name="connsiteX3" fmla="*/ 0 w 1008734"/>
                <a:gd name="connsiteY3" fmla="*/ 279547 h 987496"/>
                <a:gd name="connsiteX4" fmla="*/ 285023 w 1008734"/>
                <a:gd name="connsiteY4" fmla="*/ 0 h 987496"/>
                <a:gd name="connsiteX5" fmla="*/ 723713 w 1008734"/>
                <a:gd name="connsiteY5" fmla="*/ 0 h 987496"/>
                <a:gd name="connsiteX6" fmla="*/ 1008735 w 1008734"/>
                <a:gd name="connsiteY6" fmla="*/ 279547 h 987496"/>
                <a:gd name="connsiteX7" fmla="*/ 1008735 w 1008734"/>
                <a:gd name="connsiteY7" fmla="*/ 707950 h 987496"/>
                <a:gd name="connsiteX8" fmla="*/ 723713 w 1008734"/>
                <a:gd name="connsiteY8" fmla="*/ 987497 h 987496"/>
                <a:gd name="connsiteX9" fmla="*/ 285023 w 1008734"/>
                <a:gd name="connsiteY9" fmla="*/ 63791 h 987496"/>
                <a:gd name="connsiteX10" fmla="*/ 65012 w 1008734"/>
                <a:gd name="connsiteY10" fmla="*/ 279584 h 987496"/>
                <a:gd name="connsiteX11" fmla="*/ 65012 w 1008734"/>
                <a:gd name="connsiteY11" fmla="*/ 707987 h 987496"/>
                <a:gd name="connsiteX12" fmla="*/ 285023 w 1008734"/>
                <a:gd name="connsiteY12" fmla="*/ 923780 h 987496"/>
                <a:gd name="connsiteX13" fmla="*/ 723713 w 1008734"/>
                <a:gd name="connsiteY13" fmla="*/ 923780 h 987496"/>
                <a:gd name="connsiteX14" fmla="*/ 943724 w 1008734"/>
                <a:gd name="connsiteY14" fmla="*/ 707987 h 987496"/>
                <a:gd name="connsiteX15" fmla="*/ 943724 w 1008734"/>
                <a:gd name="connsiteY15" fmla="*/ 279584 h 987496"/>
                <a:gd name="connsiteX16" fmla="*/ 723713 w 1008734"/>
                <a:gd name="connsiteY16" fmla="*/ 63791 h 987496"/>
                <a:gd name="connsiteX17" fmla="*/ 285023 w 1008734"/>
                <a:gd name="connsiteY17" fmla="*/ 63791 h 9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734" h="987496">
                  <a:moveTo>
                    <a:pt x="723713" y="987497"/>
                  </a:moveTo>
                  <a:lnTo>
                    <a:pt x="285023" y="987497"/>
                  </a:lnTo>
                  <a:cubicBezTo>
                    <a:pt x="127840" y="987497"/>
                    <a:pt x="0" y="862099"/>
                    <a:pt x="0" y="707950"/>
                  </a:cubicBezTo>
                  <a:lnTo>
                    <a:pt x="0" y="279547"/>
                  </a:lnTo>
                  <a:cubicBezTo>
                    <a:pt x="0" y="125398"/>
                    <a:pt x="127877" y="0"/>
                    <a:pt x="285023" y="0"/>
                  </a:cubicBezTo>
                  <a:lnTo>
                    <a:pt x="723713" y="0"/>
                  </a:lnTo>
                  <a:cubicBezTo>
                    <a:pt x="880895" y="0"/>
                    <a:pt x="1008735" y="125398"/>
                    <a:pt x="1008735" y="279547"/>
                  </a:cubicBezTo>
                  <a:lnTo>
                    <a:pt x="1008735" y="707950"/>
                  </a:lnTo>
                  <a:cubicBezTo>
                    <a:pt x="1008735" y="862099"/>
                    <a:pt x="880858" y="987497"/>
                    <a:pt x="723713" y="987497"/>
                  </a:cubicBezTo>
                  <a:close/>
                  <a:moveTo>
                    <a:pt x="285023" y="63791"/>
                  </a:moveTo>
                  <a:cubicBezTo>
                    <a:pt x="163695" y="63791"/>
                    <a:pt x="65012" y="160587"/>
                    <a:pt x="65012" y="279584"/>
                  </a:cubicBezTo>
                  <a:lnTo>
                    <a:pt x="65012" y="707987"/>
                  </a:lnTo>
                  <a:cubicBezTo>
                    <a:pt x="65012" y="826984"/>
                    <a:pt x="163695" y="923780"/>
                    <a:pt x="285023" y="923780"/>
                  </a:cubicBezTo>
                  <a:lnTo>
                    <a:pt x="723713" y="923780"/>
                  </a:lnTo>
                  <a:cubicBezTo>
                    <a:pt x="845040" y="923780"/>
                    <a:pt x="943724" y="826984"/>
                    <a:pt x="943724" y="707987"/>
                  </a:cubicBezTo>
                  <a:lnTo>
                    <a:pt x="943724" y="279584"/>
                  </a:lnTo>
                  <a:cubicBezTo>
                    <a:pt x="943724" y="160587"/>
                    <a:pt x="845040" y="63791"/>
                    <a:pt x="723713" y="63791"/>
                  </a:cubicBezTo>
                  <a:lnTo>
                    <a:pt x="285023" y="63791"/>
                  </a:lnTo>
                  <a:close/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871035-E0BB-AE6B-134E-CC657962318F}"/>
                </a:ext>
              </a:extLst>
            </p:cNvPr>
            <p:cNvSpPr/>
            <p:nvPr/>
          </p:nvSpPr>
          <p:spPr>
            <a:xfrm>
              <a:off x="11420185" y="3127399"/>
              <a:ext cx="129283" cy="526235"/>
            </a:xfrm>
            <a:custGeom>
              <a:avLst/>
              <a:gdLst>
                <a:gd name="connsiteX0" fmla="*/ 8881 w 129283"/>
                <a:gd name="connsiteY0" fmla="*/ 174684 h 526235"/>
                <a:gd name="connsiteX1" fmla="*/ 120477 w 129283"/>
                <a:gd name="connsiteY1" fmla="*/ 174684 h 526235"/>
                <a:gd name="connsiteX2" fmla="*/ 120477 w 129283"/>
                <a:gd name="connsiteY2" fmla="*/ 526236 h 526235"/>
                <a:gd name="connsiteX3" fmla="*/ 8881 w 129283"/>
                <a:gd name="connsiteY3" fmla="*/ 526236 h 526235"/>
                <a:gd name="connsiteX4" fmla="*/ 8881 w 129283"/>
                <a:gd name="connsiteY4" fmla="*/ 174684 h 526235"/>
                <a:gd name="connsiteX5" fmla="*/ 64679 w 129283"/>
                <a:gd name="connsiteY5" fmla="*/ 0 h 526235"/>
                <a:gd name="connsiteX6" fmla="*/ 129284 w 129283"/>
                <a:gd name="connsiteY6" fmla="*/ 63310 h 526235"/>
                <a:gd name="connsiteX7" fmla="*/ 64679 w 129283"/>
                <a:gd name="connsiteY7" fmla="*/ 126730 h 526235"/>
                <a:gd name="connsiteX8" fmla="*/ 0 w 129283"/>
                <a:gd name="connsiteY8" fmla="*/ 63310 h 526235"/>
                <a:gd name="connsiteX9" fmla="*/ 64679 w 129283"/>
                <a:gd name="connsiteY9" fmla="*/ 0 h 52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283" h="526235">
                  <a:moveTo>
                    <a:pt x="8881" y="174684"/>
                  </a:moveTo>
                  <a:lnTo>
                    <a:pt x="120477" y="174684"/>
                  </a:lnTo>
                  <a:lnTo>
                    <a:pt x="120477" y="526236"/>
                  </a:lnTo>
                  <a:lnTo>
                    <a:pt x="8881" y="526236"/>
                  </a:lnTo>
                  <a:lnTo>
                    <a:pt x="8881" y="174684"/>
                  </a:lnTo>
                  <a:close/>
                  <a:moveTo>
                    <a:pt x="64679" y="0"/>
                  </a:moveTo>
                  <a:cubicBezTo>
                    <a:pt x="100349" y="0"/>
                    <a:pt x="129284" y="28380"/>
                    <a:pt x="129284" y="63310"/>
                  </a:cubicBezTo>
                  <a:cubicBezTo>
                    <a:pt x="129284" y="98239"/>
                    <a:pt x="100386" y="126730"/>
                    <a:pt x="64679" y="126730"/>
                  </a:cubicBezTo>
                  <a:cubicBezTo>
                    <a:pt x="28972" y="126730"/>
                    <a:pt x="0" y="98313"/>
                    <a:pt x="0" y="63310"/>
                  </a:cubicBezTo>
                  <a:cubicBezTo>
                    <a:pt x="0" y="28306"/>
                    <a:pt x="28898" y="0"/>
                    <a:pt x="64679" y="0"/>
                  </a:cubicBezTo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0BF23D-E82B-1420-CEC9-587EBA26B020}"/>
                </a:ext>
              </a:extLst>
            </p:cNvPr>
            <p:cNvSpPr/>
            <p:nvPr/>
          </p:nvSpPr>
          <p:spPr>
            <a:xfrm>
              <a:off x="11610521" y="3293388"/>
              <a:ext cx="347443" cy="360246"/>
            </a:xfrm>
            <a:custGeom>
              <a:avLst/>
              <a:gdLst>
                <a:gd name="connsiteX0" fmla="*/ 37 w 347443"/>
                <a:gd name="connsiteY0" fmla="*/ 8695 h 360246"/>
                <a:gd name="connsiteX1" fmla="*/ 106897 w 347443"/>
                <a:gd name="connsiteY1" fmla="*/ 8695 h 360246"/>
                <a:gd name="connsiteX2" fmla="*/ 106897 w 347443"/>
                <a:gd name="connsiteY2" fmla="*/ 56797 h 360246"/>
                <a:gd name="connsiteX3" fmla="*/ 108340 w 347443"/>
                <a:gd name="connsiteY3" fmla="*/ 56797 h 360246"/>
                <a:gd name="connsiteX4" fmla="*/ 213831 w 347443"/>
                <a:gd name="connsiteY4" fmla="*/ 0 h 360246"/>
                <a:gd name="connsiteX5" fmla="*/ 347444 w 347443"/>
                <a:gd name="connsiteY5" fmla="*/ 167432 h 360246"/>
                <a:gd name="connsiteX6" fmla="*/ 347444 w 347443"/>
                <a:gd name="connsiteY6" fmla="*/ 360247 h 360246"/>
                <a:gd name="connsiteX7" fmla="*/ 236106 w 347443"/>
                <a:gd name="connsiteY7" fmla="*/ 360247 h 360246"/>
                <a:gd name="connsiteX8" fmla="*/ 236106 w 347443"/>
                <a:gd name="connsiteY8" fmla="*/ 189337 h 360246"/>
                <a:gd name="connsiteX9" fmla="*/ 178199 w 347443"/>
                <a:gd name="connsiteY9" fmla="*/ 96093 h 360246"/>
                <a:gd name="connsiteX10" fmla="*/ 111374 w 347443"/>
                <a:gd name="connsiteY10" fmla="*/ 186340 h 360246"/>
                <a:gd name="connsiteX11" fmla="*/ 111374 w 347443"/>
                <a:gd name="connsiteY11" fmla="*/ 360247 h 360246"/>
                <a:gd name="connsiteX12" fmla="*/ 0 w 347443"/>
                <a:gd name="connsiteY12" fmla="*/ 360247 h 360246"/>
                <a:gd name="connsiteX13" fmla="*/ 0 w 347443"/>
                <a:gd name="connsiteY13" fmla="*/ 8695 h 36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7443" h="360246">
                  <a:moveTo>
                    <a:pt x="37" y="8695"/>
                  </a:moveTo>
                  <a:lnTo>
                    <a:pt x="106897" y="8695"/>
                  </a:lnTo>
                  <a:lnTo>
                    <a:pt x="106897" y="56797"/>
                  </a:lnTo>
                  <a:lnTo>
                    <a:pt x="108340" y="56797"/>
                  </a:lnTo>
                  <a:cubicBezTo>
                    <a:pt x="123251" y="29120"/>
                    <a:pt x="159587" y="0"/>
                    <a:pt x="213831" y="0"/>
                  </a:cubicBezTo>
                  <a:cubicBezTo>
                    <a:pt x="326649" y="0"/>
                    <a:pt x="347444" y="72745"/>
                    <a:pt x="347444" y="167432"/>
                  </a:cubicBezTo>
                  <a:lnTo>
                    <a:pt x="347444" y="360247"/>
                  </a:lnTo>
                  <a:lnTo>
                    <a:pt x="236106" y="360247"/>
                  </a:lnTo>
                  <a:lnTo>
                    <a:pt x="236106" y="189337"/>
                  </a:lnTo>
                  <a:cubicBezTo>
                    <a:pt x="236106" y="148524"/>
                    <a:pt x="235292" y="96093"/>
                    <a:pt x="178199" y="96093"/>
                  </a:cubicBezTo>
                  <a:cubicBezTo>
                    <a:pt x="121106" y="96093"/>
                    <a:pt x="111374" y="140495"/>
                    <a:pt x="111374" y="186340"/>
                  </a:cubicBezTo>
                  <a:lnTo>
                    <a:pt x="111374" y="360247"/>
                  </a:lnTo>
                  <a:lnTo>
                    <a:pt x="0" y="360247"/>
                  </a:lnTo>
                  <a:lnTo>
                    <a:pt x="0" y="8695"/>
                  </a:lnTo>
                  <a:close/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51998C-CB53-605E-04C0-D61AE1F8B37A}"/>
              </a:ext>
            </a:extLst>
          </p:cNvPr>
          <p:cNvGrpSpPr/>
          <p:nvPr userDrawn="1"/>
        </p:nvGrpSpPr>
        <p:grpSpPr>
          <a:xfrm>
            <a:off x="928351" y="3610815"/>
            <a:ext cx="433846" cy="424710"/>
            <a:chOff x="0" y="2935029"/>
            <a:chExt cx="1008735" cy="987496"/>
          </a:xfrm>
          <a:solidFill>
            <a:srgbClr val="009DD9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541593-A79E-9463-A9CF-7A3B35489DCF}"/>
                </a:ext>
              </a:extLst>
            </p:cNvPr>
            <p:cNvSpPr/>
            <p:nvPr/>
          </p:nvSpPr>
          <p:spPr>
            <a:xfrm>
              <a:off x="0" y="2935029"/>
              <a:ext cx="1008735" cy="987496"/>
            </a:xfrm>
            <a:custGeom>
              <a:avLst/>
              <a:gdLst>
                <a:gd name="connsiteX0" fmla="*/ 723713 w 1008735"/>
                <a:gd name="connsiteY0" fmla="*/ 987497 h 987496"/>
                <a:gd name="connsiteX1" fmla="*/ 285023 w 1008735"/>
                <a:gd name="connsiteY1" fmla="*/ 987497 h 987496"/>
                <a:gd name="connsiteX2" fmla="*/ 0 w 1008735"/>
                <a:gd name="connsiteY2" fmla="*/ 707950 h 987496"/>
                <a:gd name="connsiteX3" fmla="*/ 0 w 1008735"/>
                <a:gd name="connsiteY3" fmla="*/ 279547 h 987496"/>
                <a:gd name="connsiteX4" fmla="*/ 285023 w 1008735"/>
                <a:gd name="connsiteY4" fmla="*/ 0 h 987496"/>
                <a:gd name="connsiteX5" fmla="*/ 723713 w 1008735"/>
                <a:gd name="connsiteY5" fmla="*/ 0 h 987496"/>
                <a:gd name="connsiteX6" fmla="*/ 1008735 w 1008735"/>
                <a:gd name="connsiteY6" fmla="*/ 279547 h 987496"/>
                <a:gd name="connsiteX7" fmla="*/ 1008735 w 1008735"/>
                <a:gd name="connsiteY7" fmla="*/ 707950 h 987496"/>
                <a:gd name="connsiteX8" fmla="*/ 723713 w 1008735"/>
                <a:gd name="connsiteY8" fmla="*/ 987497 h 987496"/>
                <a:gd name="connsiteX9" fmla="*/ 285023 w 1008735"/>
                <a:gd name="connsiteY9" fmla="*/ 63754 h 987496"/>
                <a:gd name="connsiteX10" fmla="*/ 65012 w 1008735"/>
                <a:gd name="connsiteY10" fmla="*/ 279547 h 987496"/>
                <a:gd name="connsiteX11" fmla="*/ 65012 w 1008735"/>
                <a:gd name="connsiteY11" fmla="*/ 707950 h 987496"/>
                <a:gd name="connsiteX12" fmla="*/ 285023 w 1008735"/>
                <a:gd name="connsiteY12" fmla="*/ 923743 h 987496"/>
                <a:gd name="connsiteX13" fmla="*/ 723713 w 1008735"/>
                <a:gd name="connsiteY13" fmla="*/ 923743 h 987496"/>
                <a:gd name="connsiteX14" fmla="*/ 943724 w 1008735"/>
                <a:gd name="connsiteY14" fmla="*/ 707950 h 987496"/>
                <a:gd name="connsiteX15" fmla="*/ 943724 w 1008735"/>
                <a:gd name="connsiteY15" fmla="*/ 279547 h 987496"/>
                <a:gd name="connsiteX16" fmla="*/ 723713 w 1008735"/>
                <a:gd name="connsiteY16" fmla="*/ 63754 h 987496"/>
                <a:gd name="connsiteX17" fmla="*/ 285023 w 1008735"/>
                <a:gd name="connsiteY17" fmla="*/ 63754 h 9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735" h="987496">
                  <a:moveTo>
                    <a:pt x="723713" y="987497"/>
                  </a:moveTo>
                  <a:lnTo>
                    <a:pt x="285023" y="987497"/>
                  </a:lnTo>
                  <a:cubicBezTo>
                    <a:pt x="127877" y="987497"/>
                    <a:pt x="0" y="862099"/>
                    <a:pt x="0" y="707950"/>
                  </a:cubicBezTo>
                  <a:lnTo>
                    <a:pt x="0" y="279547"/>
                  </a:lnTo>
                  <a:cubicBezTo>
                    <a:pt x="0" y="125398"/>
                    <a:pt x="127877" y="0"/>
                    <a:pt x="285023" y="0"/>
                  </a:cubicBezTo>
                  <a:lnTo>
                    <a:pt x="723713" y="0"/>
                  </a:lnTo>
                  <a:cubicBezTo>
                    <a:pt x="880895" y="0"/>
                    <a:pt x="1008735" y="125398"/>
                    <a:pt x="1008735" y="279547"/>
                  </a:cubicBezTo>
                  <a:lnTo>
                    <a:pt x="1008735" y="707950"/>
                  </a:lnTo>
                  <a:cubicBezTo>
                    <a:pt x="1008735" y="862099"/>
                    <a:pt x="880858" y="987497"/>
                    <a:pt x="723713" y="987497"/>
                  </a:cubicBezTo>
                  <a:close/>
                  <a:moveTo>
                    <a:pt x="285023" y="63754"/>
                  </a:moveTo>
                  <a:cubicBezTo>
                    <a:pt x="163695" y="63754"/>
                    <a:pt x="65012" y="160550"/>
                    <a:pt x="65012" y="279547"/>
                  </a:cubicBezTo>
                  <a:lnTo>
                    <a:pt x="65012" y="707950"/>
                  </a:lnTo>
                  <a:cubicBezTo>
                    <a:pt x="65012" y="826947"/>
                    <a:pt x="163695" y="923743"/>
                    <a:pt x="285023" y="923743"/>
                  </a:cubicBezTo>
                  <a:lnTo>
                    <a:pt x="723713" y="923743"/>
                  </a:lnTo>
                  <a:cubicBezTo>
                    <a:pt x="845041" y="923743"/>
                    <a:pt x="943724" y="826947"/>
                    <a:pt x="943724" y="707950"/>
                  </a:cubicBezTo>
                  <a:lnTo>
                    <a:pt x="943724" y="279547"/>
                  </a:lnTo>
                  <a:cubicBezTo>
                    <a:pt x="943724" y="160550"/>
                    <a:pt x="845041" y="63754"/>
                    <a:pt x="723713" y="63754"/>
                  </a:cubicBezTo>
                  <a:lnTo>
                    <a:pt x="285023" y="63754"/>
                  </a:lnTo>
                  <a:close/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FBBE9D-E0D4-9C0E-A125-997B696D6C5B}"/>
                </a:ext>
              </a:extLst>
            </p:cNvPr>
            <p:cNvSpPr/>
            <p:nvPr/>
          </p:nvSpPr>
          <p:spPr>
            <a:xfrm>
              <a:off x="334419" y="3109554"/>
              <a:ext cx="339895" cy="638435"/>
            </a:xfrm>
            <a:custGeom>
              <a:avLst/>
              <a:gdLst>
                <a:gd name="connsiteX0" fmla="*/ 271036 w 339895"/>
                <a:gd name="connsiteY0" fmla="*/ 107723 h 638435"/>
                <a:gd name="connsiteX1" fmla="*/ 331571 w 339895"/>
                <a:gd name="connsiteY1" fmla="*/ 107538 h 638435"/>
                <a:gd name="connsiteX2" fmla="*/ 339896 w 339895"/>
                <a:gd name="connsiteY2" fmla="*/ 107538 h 638435"/>
                <a:gd name="connsiteX3" fmla="*/ 339896 w 339895"/>
                <a:gd name="connsiteY3" fmla="*/ 4673 h 638435"/>
                <a:gd name="connsiteX4" fmla="*/ 306558 w 339895"/>
                <a:gd name="connsiteY4" fmla="*/ 1565 h 638435"/>
                <a:gd name="connsiteX5" fmla="*/ 244469 w 339895"/>
                <a:gd name="connsiteY5" fmla="*/ 122 h 638435"/>
                <a:gd name="connsiteX6" fmla="*/ 156812 w 339895"/>
                <a:gd name="connsiteY6" fmla="*/ 26689 h 638435"/>
                <a:gd name="connsiteX7" fmla="*/ 104122 w 339895"/>
                <a:gd name="connsiteY7" fmla="*/ 112570 h 638435"/>
                <a:gd name="connsiteX8" fmla="*/ 100459 w 339895"/>
                <a:gd name="connsiteY8" fmla="*/ 156713 h 638435"/>
                <a:gd name="connsiteX9" fmla="*/ 100385 w 339895"/>
                <a:gd name="connsiteY9" fmla="*/ 225979 h 638435"/>
                <a:gd name="connsiteX10" fmla="*/ 100385 w 339895"/>
                <a:gd name="connsiteY10" fmla="*/ 234638 h 638435"/>
                <a:gd name="connsiteX11" fmla="*/ 0 w 339895"/>
                <a:gd name="connsiteY11" fmla="*/ 234638 h 638435"/>
                <a:gd name="connsiteX12" fmla="*/ 0 w 339895"/>
                <a:gd name="connsiteY12" fmla="*/ 349565 h 638435"/>
                <a:gd name="connsiteX13" fmla="*/ 99793 w 339895"/>
                <a:gd name="connsiteY13" fmla="*/ 349565 h 638435"/>
                <a:gd name="connsiteX14" fmla="*/ 99793 w 339895"/>
                <a:gd name="connsiteY14" fmla="*/ 638436 h 638435"/>
                <a:gd name="connsiteX15" fmla="*/ 221750 w 339895"/>
                <a:gd name="connsiteY15" fmla="*/ 638436 h 638435"/>
                <a:gd name="connsiteX16" fmla="*/ 221750 w 339895"/>
                <a:gd name="connsiteY16" fmla="*/ 350046 h 638435"/>
                <a:gd name="connsiteX17" fmla="*/ 321210 w 339895"/>
                <a:gd name="connsiteY17" fmla="*/ 350046 h 638435"/>
                <a:gd name="connsiteX18" fmla="*/ 336529 w 339895"/>
                <a:gd name="connsiteY18" fmla="*/ 234601 h 638435"/>
                <a:gd name="connsiteX19" fmla="*/ 314180 w 339895"/>
                <a:gd name="connsiteY19" fmla="*/ 234601 h 638435"/>
                <a:gd name="connsiteX20" fmla="*/ 220973 w 339895"/>
                <a:gd name="connsiteY20" fmla="*/ 234601 h 638435"/>
                <a:gd name="connsiteX21" fmla="*/ 221935 w 339895"/>
                <a:gd name="connsiteY21" fmla="*/ 152938 h 638435"/>
                <a:gd name="connsiteX22" fmla="*/ 271036 w 339895"/>
                <a:gd name="connsiteY22" fmla="*/ 107760 h 63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9895" h="638435">
                  <a:moveTo>
                    <a:pt x="271036" y="107723"/>
                  </a:moveTo>
                  <a:cubicBezTo>
                    <a:pt x="291202" y="107057"/>
                    <a:pt x="311368" y="107575"/>
                    <a:pt x="331571" y="107538"/>
                  </a:cubicBezTo>
                  <a:lnTo>
                    <a:pt x="339896" y="107538"/>
                  </a:lnTo>
                  <a:lnTo>
                    <a:pt x="339896" y="4673"/>
                  </a:lnTo>
                  <a:cubicBezTo>
                    <a:pt x="329129" y="3600"/>
                    <a:pt x="317843" y="2083"/>
                    <a:pt x="306558" y="1565"/>
                  </a:cubicBezTo>
                  <a:cubicBezTo>
                    <a:pt x="285874" y="677"/>
                    <a:pt x="265153" y="-359"/>
                    <a:pt x="244469" y="122"/>
                  </a:cubicBezTo>
                  <a:cubicBezTo>
                    <a:pt x="212870" y="788"/>
                    <a:pt x="182936" y="8336"/>
                    <a:pt x="156812" y="26689"/>
                  </a:cubicBezTo>
                  <a:cubicBezTo>
                    <a:pt x="126841" y="47854"/>
                    <a:pt x="110376" y="77529"/>
                    <a:pt x="104122" y="112570"/>
                  </a:cubicBezTo>
                  <a:cubicBezTo>
                    <a:pt x="101532" y="127037"/>
                    <a:pt x="100866" y="142023"/>
                    <a:pt x="100459" y="156713"/>
                  </a:cubicBezTo>
                  <a:cubicBezTo>
                    <a:pt x="99867" y="179802"/>
                    <a:pt x="100348" y="202891"/>
                    <a:pt x="100385" y="225979"/>
                  </a:cubicBezTo>
                  <a:lnTo>
                    <a:pt x="100385" y="234638"/>
                  </a:lnTo>
                  <a:lnTo>
                    <a:pt x="0" y="234638"/>
                  </a:lnTo>
                  <a:lnTo>
                    <a:pt x="0" y="349565"/>
                  </a:lnTo>
                  <a:lnTo>
                    <a:pt x="99793" y="349565"/>
                  </a:lnTo>
                  <a:lnTo>
                    <a:pt x="99793" y="638436"/>
                  </a:lnTo>
                  <a:lnTo>
                    <a:pt x="221750" y="638436"/>
                  </a:lnTo>
                  <a:lnTo>
                    <a:pt x="221750" y="350046"/>
                  </a:lnTo>
                  <a:lnTo>
                    <a:pt x="321210" y="350046"/>
                  </a:lnTo>
                  <a:cubicBezTo>
                    <a:pt x="326316" y="311823"/>
                    <a:pt x="331275" y="274007"/>
                    <a:pt x="336529" y="234601"/>
                  </a:cubicBezTo>
                  <a:cubicBezTo>
                    <a:pt x="328536" y="234601"/>
                    <a:pt x="321358" y="234601"/>
                    <a:pt x="314180" y="234601"/>
                  </a:cubicBezTo>
                  <a:cubicBezTo>
                    <a:pt x="285911" y="234712"/>
                    <a:pt x="220973" y="234601"/>
                    <a:pt x="220973" y="234601"/>
                  </a:cubicBezTo>
                  <a:cubicBezTo>
                    <a:pt x="220973" y="234601"/>
                    <a:pt x="221269" y="177655"/>
                    <a:pt x="221935" y="152938"/>
                  </a:cubicBezTo>
                  <a:cubicBezTo>
                    <a:pt x="222897" y="119082"/>
                    <a:pt x="243396" y="108759"/>
                    <a:pt x="271036" y="107760"/>
                  </a:cubicBezTo>
                  <a:close/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9B24AD-D701-DEB4-25BA-552FF74FAD4B}"/>
              </a:ext>
            </a:extLst>
          </p:cNvPr>
          <p:cNvGrpSpPr/>
          <p:nvPr userDrawn="1"/>
        </p:nvGrpSpPr>
        <p:grpSpPr>
          <a:xfrm>
            <a:off x="928351" y="2912694"/>
            <a:ext cx="433846" cy="424710"/>
            <a:chOff x="4541517" y="2935029"/>
            <a:chExt cx="1008735" cy="987496"/>
          </a:xfrm>
          <a:solidFill>
            <a:srgbClr val="009DD9"/>
          </a:solidFill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8CBD2BF-8789-10E5-1C99-3BF1CD22F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755108" y="3145082"/>
              <a:ext cx="616008" cy="576468"/>
            </a:xfrm>
            <a:prstGeom prst="rect">
              <a:avLst/>
            </a:prstGeom>
          </p:spPr>
        </p:pic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442772-36AB-6CA9-7C22-30E5FA26CED4}"/>
                </a:ext>
              </a:extLst>
            </p:cNvPr>
            <p:cNvSpPr/>
            <p:nvPr/>
          </p:nvSpPr>
          <p:spPr>
            <a:xfrm>
              <a:off x="4541517" y="2935029"/>
              <a:ext cx="1008735" cy="987496"/>
            </a:xfrm>
            <a:custGeom>
              <a:avLst/>
              <a:gdLst>
                <a:gd name="connsiteX0" fmla="*/ 723713 w 1008735"/>
                <a:gd name="connsiteY0" fmla="*/ 987497 h 987496"/>
                <a:gd name="connsiteX1" fmla="*/ 285023 w 1008735"/>
                <a:gd name="connsiteY1" fmla="*/ 987497 h 987496"/>
                <a:gd name="connsiteX2" fmla="*/ 0 w 1008735"/>
                <a:gd name="connsiteY2" fmla="*/ 707950 h 987496"/>
                <a:gd name="connsiteX3" fmla="*/ 0 w 1008735"/>
                <a:gd name="connsiteY3" fmla="*/ 279547 h 987496"/>
                <a:gd name="connsiteX4" fmla="*/ 285023 w 1008735"/>
                <a:gd name="connsiteY4" fmla="*/ 0 h 987496"/>
                <a:gd name="connsiteX5" fmla="*/ 723713 w 1008735"/>
                <a:gd name="connsiteY5" fmla="*/ 0 h 987496"/>
                <a:gd name="connsiteX6" fmla="*/ 1008735 w 1008735"/>
                <a:gd name="connsiteY6" fmla="*/ 279547 h 987496"/>
                <a:gd name="connsiteX7" fmla="*/ 1008735 w 1008735"/>
                <a:gd name="connsiteY7" fmla="*/ 707950 h 987496"/>
                <a:gd name="connsiteX8" fmla="*/ 723713 w 1008735"/>
                <a:gd name="connsiteY8" fmla="*/ 987497 h 987496"/>
                <a:gd name="connsiteX9" fmla="*/ 285060 w 1008735"/>
                <a:gd name="connsiteY9" fmla="*/ 63754 h 987496"/>
                <a:gd name="connsiteX10" fmla="*/ 65049 w 1008735"/>
                <a:gd name="connsiteY10" fmla="*/ 279547 h 987496"/>
                <a:gd name="connsiteX11" fmla="*/ 65049 w 1008735"/>
                <a:gd name="connsiteY11" fmla="*/ 707950 h 987496"/>
                <a:gd name="connsiteX12" fmla="*/ 285060 w 1008735"/>
                <a:gd name="connsiteY12" fmla="*/ 923743 h 987496"/>
                <a:gd name="connsiteX13" fmla="*/ 723750 w 1008735"/>
                <a:gd name="connsiteY13" fmla="*/ 923743 h 987496"/>
                <a:gd name="connsiteX14" fmla="*/ 943761 w 1008735"/>
                <a:gd name="connsiteY14" fmla="*/ 707950 h 987496"/>
                <a:gd name="connsiteX15" fmla="*/ 943761 w 1008735"/>
                <a:gd name="connsiteY15" fmla="*/ 279547 h 987496"/>
                <a:gd name="connsiteX16" fmla="*/ 723750 w 1008735"/>
                <a:gd name="connsiteY16" fmla="*/ 63754 h 987496"/>
                <a:gd name="connsiteX17" fmla="*/ 285060 w 1008735"/>
                <a:gd name="connsiteY17" fmla="*/ 63754 h 9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735" h="987496">
                  <a:moveTo>
                    <a:pt x="723713" y="987497"/>
                  </a:moveTo>
                  <a:lnTo>
                    <a:pt x="285023" y="987497"/>
                  </a:lnTo>
                  <a:cubicBezTo>
                    <a:pt x="127840" y="987497"/>
                    <a:pt x="0" y="862099"/>
                    <a:pt x="0" y="707950"/>
                  </a:cubicBezTo>
                  <a:lnTo>
                    <a:pt x="0" y="279547"/>
                  </a:lnTo>
                  <a:cubicBezTo>
                    <a:pt x="0" y="125398"/>
                    <a:pt x="127877" y="0"/>
                    <a:pt x="285023" y="0"/>
                  </a:cubicBezTo>
                  <a:lnTo>
                    <a:pt x="723713" y="0"/>
                  </a:lnTo>
                  <a:cubicBezTo>
                    <a:pt x="880895" y="0"/>
                    <a:pt x="1008735" y="125398"/>
                    <a:pt x="1008735" y="279547"/>
                  </a:cubicBezTo>
                  <a:lnTo>
                    <a:pt x="1008735" y="707950"/>
                  </a:lnTo>
                  <a:cubicBezTo>
                    <a:pt x="1008735" y="862099"/>
                    <a:pt x="880858" y="987497"/>
                    <a:pt x="723713" y="987497"/>
                  </a:cubicBezTo>
                  <a:close/>
                  <a:moveTo>
                    <a:pt x="285060" y="63754"/>
                  </a:moveTo>
                  <a:cubicBezTo>
                    <a:pt x="163732" y="63754"/>
                    <a:pt x="65049" y="160550"/>
                    <a:pt x="65049" y="279547"/>
                  </a:cubicBezTo>
                  <a:lnTo>
                    <a:pt x="65049" y="707950"/>
                  </a:lnTo>
                  <a:cubicBezTo>
                    <a:pt x="65049" y="826947"/>
                    <a:pt x="163732" y="923743"/>
                    <a:pt x="285060" y="923743"/>
                  </a:cubicBezTo>
                  <a:lnTo>
                    <a:pt x="723750" y="923743"/>
                  </a:lnTo>
                  <a:cubicBezTo>
                    <a:pt x="845078" y="923743"/>
                    <a:pt x="943761" y="826947"/>
                    <a:pt x="943761" y="707950"/>
                  </a:cubicBezTo>
                  <a:lnTo>
                    <a:pt x="943761" y="279547"/>
                  </a:lnTo>
                  <a:cubicBezTo>
                    <a:pt x="943761" y="160550"/>
                    <a:pt x="845078" y="63754"/>
                    <a:pt x="723750" y="63754"/>
                  </a:cubicBezTo>
                  <a:lnTo>
                    <a:pt x="285060" y="63754"/>
                  </a:lnTo>
                  <a:close/>
                </a:path>
              </a:pathLst>
            </a:custGeom>
            <a:grpFill/>
            <a:ln w="3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B10B00B-DB4A-13BE-3DE2-4B6F84EBEA2A}"/>
              </a:ext>
            </a:extLst>
          </p:cNvPr>
          <p:cNvSpPr txBox="1"/>
          <p:nvPr userDrawn="1"/>
        </p:nvSpPr>
        <p:spPr>
          <a:xfrm>
            <a:off x="1619313" y="3057600"/>
            <a:ext cx="3884595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3" normalizeH="0" baseline="0" noProof="0" dirty="0">
                <a:ln>
                  <a:noFill/>
                </a:ln>
                <a:solidFill>
                  <a:srgbClr val="7AB51D"/>
                </a:solidFill>
                <a:effectLst/>
                <a:uLnTx/>
                <a:uFillTx/>
                <a:latin typeface="TT Rounds Condensed Italics"/>
                <a:ea typeface="+mn-ea"/>
                <a:cs typeface="+mn-cs"/>
              </a:rPr>
              <a:t>@SESAR_DM</a:t>
            </a:r>
            <a:endParaRPr kumimoji="0" lang="en-US" sz="1800" b="0" i="0" u="none" strike="noStrike" kern="1200" cap="none" spc="13" normalizeH="0" baseline="0" noProof="0" dirty="0">
              <a:ln>
                <a:noFill/>
              </a:ln>
              <a:solidFill>
                <a:srgbClr val="7AB51D"/>
              </a:solidFill>
              <a:effectLst/>
              <a:uLnTx/>
              <a:uFillTx/>
              <a:latin typeface="TT Rounds Condensed Italics"/>
              <a:ea typeface="+mn-ea"/>
              <a:cs typeface="+mn-cs"/>
              <a:hlinkClick r:id="rId7" tooltip="https://www.instagram.com/sesar_dm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BC55A0-1EFD-B19F-E9B8-CCAAA30E4B45}"/>
              </a:ext>
            </a:extLst>
          </p:cNvPr>
          <p:cNvSpPr txBox="1"/>
          <p:nvPr userDrawn="1"/>
        </p:nvSpPr>
        <p:spPr>
          <a:xfrm>
            <a:off x="1619313" y="2369388"/>
            <a:ext cx="3884595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3" normalizeH="0" baseline="0" noProof="0">
                <a:ln>
                  <a:noFill/>
                </a:ln>
                <a:solidFill>
                  <a:srgbClr val="7AB51D"/>
                </a:solidFill>
                <a:effectLst/>
                <a:uLnTx/>
                <a:uFillTx/>
                <a:latin typeface="TT Rounds Condensed Italics"/>
                <a:ea typeface="+mn-ea"/>
                <a:cs typeface="+mn-cs"/>
              </a:rPr>
              <a:t>SESAR Deployment Manager</a:t>
            </a:r>
            <a:endParaRPr kumimoji="0" lang="en-US" sz="1800" b="0" i="0" u="none" strike="noStrike" kern="1200" cap="none" spc="13" normalizeH="0" baseline="0" noProof="0">
              <a:ln>
                <a:noFill/>
              </a:ln>
              <a:solidFill>
                <a:srgbClr val="7AB51D"/>
              </a:solidFill>
              <a:effectLst/>
              <a:uLnTx/>
              <a:uFillTx/>
              <a:latin typeface="TT Rounds Condensed Italics"/>
              <a:ea typeface="+mn-ea"/>
              <a:cs typeface="+mn-cs"/>
              <a:hlinkClick r:id="rId7" tooltip="https://www.instagram.com/sesar_dm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5AB0E-2039-D77A-8923-D8A7523CAE2D}"/>
              </a:ext>
            </a:extLst>
          </p:cNvPr>
          <p:cNvSpPr txBox="1"/>
          <p:nvPr userDrawn="1"/>
        </p:nvSpPr>
        <p:spPr>
          <a:xfrm>
            <a:off x="1619313" y="3765335"/>
            <a:ext cx="3884595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3" normalizeH="0" baseline="0" noProof="0">
                <a:ln>
                  <a:noFill/>
                </a:ln>
                <a:solidFill>
                  <a:srgbClr val="7AB51D"/>
                </a:solidFill>
                <a:effectLst/>
                <a:uLnTx/>
                <a:uFillTx/>
                <a:latin typeface="TT Rounds Condensed Italics"/>
                <a:ea typeface="+mn-ea"/>
                <a:cs typeface="+mn-cs"/>
              </a:rPr>
              <a:t>@SESARDeploymentManager</a:t>
            </a:r>
            <a:endParaRPr kumimoji="0" lang="en-US" sz="1800" b="0" i="0" u="none" strike="noStrike" kern="1200" cap="none" spc="13" normalizeH="0" baseline="0" noProof="0">
              <a:ln>
                <a:noFill/>
              </a:ln>
              <a:solidFill>
                <a:srgbClr val="7AB51D"/>
              </a:solidFill>
              <a:effectLst/>
              <a:uLnTx/>
              <a:uFillTx/>
              <a:latin typeface="TT Rounds Condensed Italics"/>
              <a:ea typeface="+mn-ea"/>
              <a:cs typeface="+mn-cs"/>
              <a:hlinkClick r:id="rId7" tooltip="https://www.instagram.com/sesar_dm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290298-69F5-6E12-898A-A1CEF06CA848}"/>
              </a:ext>
            </a:extLst>
          </p:cNvPr>
          <p:cNvSpPr txBox="1"/>
          <p:nvPr userDrawn="1"/>
        </p:nvSpPr>
        <p:spPr>
          <a:xfrm>
            <a:off x="1619313" y="4439009"/>
            <a:ext cx="3884595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3" normalizeH="0" baseline="0" noProof="0">
                <a:ln>
                  <a:noFill/>
                </a:ln>
                <a:solidFill>
                  <a:srgbClr val="7AB51D"/>
                </a:solidFill>
                <a:effectLst/>
                <a:uLnTx/>
                <a:uFillTx/>
                <a:latin typeface="TT Rounds Condensed Italics"/>
                <a:ea typeface="+mn-ea"/>
                <a:cs typeface="+mn-cs"/>
              </a:rPr>
              <a:t>sesar_deployment</a:t>
            </a:r>
            <a:endParaRPr kumimoji="0" lang="en-US" sz="1800" b="0" i="0" u="none" strike="noStrike" kern="1200" cap="none" spc="13" normalizeH="0" baseline="0" noProof="0">
              <a:ln>
                <a:noFill/>
              </a:ln>
              <a:solidFill>
                <a:srgbClr val="7AB51D"/>
              </a:solidFill>
              <a:effectLst/>
              <a:uLnTx/>
              <a:uFillTx/>
              <a:latin typeface="TT Rounds Condensed Italics"/>
              <a:ea typeface="+mn-ea"/>
              <a:cs typeface="+mn-cs"/>
              <a:hlinkClick r:id="rId7" tooltip="https://www.instagram.com/sesar_dm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14C6F3-75FA-C1F4-0B32-26ECE293F5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351" y="5992831"/>
            <a:ext cx="1533236" cy="342084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AB4C782-FAA1-FDDA-C2A6-E966A1BE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212" y="6480810"/>
            <a:ext cx="51315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9BE1-CFF5-4755-8224-49479207049F}" type="slidenum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00306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00306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3" name="Graphic 152">
            <a:hlinkClick r:id="rId9"/>
            <a:extLst>
              <a:ext uri="{FF2B5EF4-FFF2-40B4-BE49-F238E27FC236}">
                <a16:creationId xmlns:a16="http://schemas.microsoft.com/office/drawing/2014/main" id="{B605B898-9798-D29B-5D85-B4C05C9F9C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27607" y="2986541"/>
            <a:ext cx="177730" cy="282793"/>
          </a:xfrm>
          <a:prstGeom prst="rect">
            <a:avLst/>
          </a:prstGeom>
        </p:spPr>
      </p:pic>
      <p:pic>
        <p:nvPicPr>
          <p:cNvPr id="154" name="Graphic 153">
            <a:hlinkClick r:id="rId12"/>
            <a:extLst>
              <a:ext uri="{FF2B5EF4-FFF2-40B4-BE49-F238E27FC236}">
                <a16:creationId xmlns:a16="http://schemas.microsoft.com/office/drawing/2014/main" id="{D02A4213-2978-1A63-8A8E-D19179172E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4083" y="2286793"/>
            <a:ext cx="177730" cy="282793"/>
          </a:xfrm>
          <a:prstGeom prst="rect">
            <a:avLst/>
          </a:prstGeom>
        </p:spPr>
      </p:pic>
      <p:pic>
        <p:nvPicPr>
          <p:cNvPr id="155" name="Graphic 154">
            <a:hlinkClick r:id="rId13"/>
            <a:extLst>
              <a:ext uri="{FF2B5EF4-FFF2-40B4-BE49-F238E27FC236}">
                <a16:creationId xmlns:a16="http://schemas.microsoft.com/office/drawing/2014/main" id="{BB206E12-EC8E-F33E-C42F-120A16FAD4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32948" y="3679293"/>
            <a:ext cx="177730" cy="282793"/>
          </a:xfrm>
          <a:prstGeom prst="rect">
            <a:avLst/>
          </a:prstGeom>
        </p:spPr>
      </p:pic>
      <p:pic>
        <p:nvPicPr>
          <p:cNvPr id="156" name="Graphic 155">
            <a:hlinkClick r:id="rId7"/>
            <a:extLst>
              <a:ext uri="{FF2B5EF4-FFF2-40B4-BE49-F238E27FC236}">
                <a16:creationId xmlns:a16="http://schemas.microsoft.com/office/drawing/2014/main" id="{30EF215B-7D6D-530B-4C64-B35C099D6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53818" y="4404033"/>
            <a:ext cx="177730" cy="28279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F7A1F1-77D8-92C1-6299-F2C2A3522A05}"/>
              </a:ext>
            </a:extLst>
          </p:cNvPr>
          <p:cNvSpPr/>
          <p:nvPr userDrawn="1"/>
        </p:nvSpPr>
        <p:spPr>
          <a:xfrm>
            <a:off x="928351" y="5017032"/>
            <a:ext cx="433846" cy="424710"/>
          </a:xfrm>
          <a:custGeom>
            <a:avLst/>
            <a:gdLst>
              <a:gd name="connsiteX0" fmla="*/ 723713 w 1008735"/>
              <a:gd name="connsiteY0" fmla="*/ 987497 h 987496"/>
              <a:gd name="connsiteX1" fmla="*/ 285023 w 1008735"/>
              <a:gd name="connsiteY1" fmla="*/ 987497 h 987496"/>
              <a:gd name="connsiteX2" fmla="*/ 0 w 1008735"/>
              <a:gd name="connsiteY2" fmla="*/ 707950 h 987496"/>
              <a:gd name="connsiteX3" fmla="*/ 0 w 1008735"/>
              <a:gd name="connsiteY3" fmla="*/ 279547 h 987496"/>
              <a:gd name="connsiteX4" fmla="*/ 285023 w 1008735"/>
              <a:gd name="connsiteY4" fmla="*/ 0 h 987496"/>
              <a:gd name="connsiteX5" fmla="*/ 723713 w 1008735"/>
              <a:gd name="connsiteY5" fmla="*/ 0 h 987496"/>
              <a:gd name="connsiteX6" fmla="*/ 1008735 w 1008735"/>
              <a:gd name="connsiteY6" fmla="*/ 279547 h 987496"/>
              <a:gd name="connsiteX7" fmla="*/ 1008735 w 1008735"/>
              <a:gd name="connsiteY7" fmla="*/ 707950 h 987496"/>
              <a:gd name="connsiteX8" fmla="*/ 723713 w 1008735"/>
              <a:gd name="connsiteY8" fmla="*/ 987497 h 987496"/>
              <a:gd name="connsiteX9" fmla="*/ 285060 w 1008735"/>
              <a:gd name="connsiteY9" fmla="*/ 63754 h 987496"/>
              <a:gd name="connsiteX10" fmla="*/ 65049 w 1008735"/>
              <a:gd name="connsiteY10" fmla="*/ 279547 h 987496"/>
              <a:gd name="connsiteX11" fmla="*/ 65049 w 1008735"/>
              <a:gd name="connsiteY11" fmla="*/ 707950 h 987496"/>
              <a:gd name="connsiteX12" fmla="*/ 285060 w 1008735"/>
              <a:gd name="connsiteY12" fmla="*/ 923743 h 987496"/>
              <a:gd name="connsiteX13" fmla="*/ 723750 w 1008735"/>
              <a:gd name="connsiteY13" fmla="*/ 923743 h 987496"/>
              <a:gd name="connsiteX14" fmla="*/ 943761 w 1008735"/>
              <a:gd name="connsiteY14" fmla="*/ 707950 h 987496"/>
              <a:gd name="connsiteX15" fmla="*/ 943761 w 1008735"/>
              <a:gd name="connsiteY15" fmla="*/ 279547 h 987496"/>
              <a:gd name="connsiteX16" fmla="*/ 723750 w 1008735"/>
              <a:gd name="connsiteY16" fmla="*/ 63754 h 987496"/>
              <a:gd name="connsiteX17" fmla="*/ 285060 w 1008735"/>
              <a:gd name="connsiteY17" fmla="*/ 63754 h 9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8735" h="987496">
                <a:moveTo>
                  <a:pt x="723713" y="987497"/>
                </a:moveTo>
                <a:lnTo>
                  <a:pt x="285023" y="987497"/>
                </a:lnTo>
                <a:cubicBezTo>
                  <a:pt x="127840" y="987497"/>
                  <a:pt x="0" y="862099"/>
                  <a:pt x="0" y="707950"/>
                </a:cubicBezTo>
                <a:lnTo>
                  <a:pt x="0" y="279547"/>
                </a:lnTo>
                <a:cubicBezTo>
                  <a:pt x="0" y="125398"/>
                  <a:pt x="127877" y="0"/>
                  <a:pt x="285023" y="0"/>
                </a:cubicBezTo>
                <a:lnTo>
                  <a:pt x="723713" y="0"/>
                </a:lnTo>
                <a:cubicBezTo>
                  <a:pt x="880895" y="0"/>
                  <a:pt x="1008735" y="125398"/>
                  <a:pt x="1008735" y="279547"/>
                </a:cubicBezTo>
                <a:lnTo>
                  <a:pt x="1008735" y="707950"/>
                </a:lnTo>
                <a:cubicBezTo>
                  <a:pt x="1008735" y="862099"/>
                  <a:pt x="880858" y="987497"/>
                  <a:pt x="723713" y="987497"/>
                </a:cubicBezTo>
                <a:close/>
                <a:moveTo>
                  <a:pt x="285060" y="63754"/>
                </a:moveTo>
                <a:cubicBezTo>
                  <a:pt x="163732" y="63754"/>
                  <a:pt x="65049" y="160550"/>
                  <a:pt x="65049" y="279547"/>
                </a:cubicBezTo>
                <a:lnTo>
                  <a:pt x="65049" y="707950"/>
                </a:lnTo>
                <a:cubicBezTo>
                  <a:pt x="65049" y="826947"/>
                  <a:pt x="163732" y="923743"/>
                  <a:pt x="285060" y="923743"/>
                </a:cubicBezTo>
                <a:lnTo>
                  <a:pt x="723750" y="923743"/>
                </a:lnTo>
                <a:cubicBezTo>
                  <a:pt x="845078" y="923743"/>
                  <a:pt x="943761" y="826947"/>
                  <a:pt x="943761" y="707950"/>
                </a:cubicBezTo>
                <a:lnTo>
                  <a:pt x="943761" y="279547"/>
                </a:lnTo>
                <a:cubicBezTo>
                  <a:pt x="943761" y="160550"/>
                  <a:pt x="845078" y="63754"/>
                  <a:pt x="723750" y="63754"/>
                </a:cubicBezTo>
                <a:lnTo>
                  <a:pt x="285060" y="63754"/>
                </a:lnTo>
                <a:close/>
              </a:path>
            </a:pathLst>
          </a:custGeom>
          <a:solidFill>
            <a:srgbClr val="009DD9"/>
          </a:solidFill>
          <a:ln w="3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306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Graphic 9">
            <a:extLst>
              <a:ext uri="{FF2B5EF4-FFF2-40B4-BE49-F238E27FC236}">
                <a16:creationId xmlns:a16="http://schemas.microsoft.com/office/drawing/2014/main" id="{51EBE5E5-2E7A-C328-C90F-2CE93F0F3154}"/>
              </a:ext>
            </a:extLst>
          </p:cNvPr>
          <p:cNvSpPr/>
          <p:nvPr userDrawn="1"/>
        </p:nvSpPr>
        <p:spPr>
          <a:xfrm>
            <a:off x="1017539" y="5124084"/>
            <a:ext cx="267613" cy="235628"/>
          </a:xfrm>
          <a:custGeom>
            <a:avLst/>
            <a:gdLst>
              <a:gd name="connsiteX0" fmla="*/ 61244 w 282538"/>
              <a:gd name="connsiteY0" fmla="*/ 16745 h 248769"/>
              <a:gd name="connsiteX1" fmla="*/ 141270 w 282538"/>
              <a:gd name="connsiteY1" fmla="*/ 116832 h 248769"/>
              <a:gd name="connsiteX2" fmla="*/ 221297 w 282538"/>
              <a:gd name="connsiteY2" fmla="*/ 16745 h 248769"/>
              <a:gd name="connsiteX3" fmla="*/ 282539 w 282538"/>
              <a:gd name="connsiteY3" fmla="*/ 28824 h 248769"/>
              <a:gd name="connsiteX4" fmla="*/ 274691 w 282538"/>
              <a:gd name="connsiteY4" fmla="*/ 111671 h 248769"/>
              <a:gd name="connsiteX5" fmla="*/ 195166 w 282538"/>
              <a:gd name="connsiteY5" fmla="*/ 151339 h 248769"/>
              <a:gd name="connsiteX6" fmla="*/ 235451 w 282538"/>
              <a:gd name="connsiteY6" fmla="*/ 225491 h 248769"/>
              <a:gd name="connsiteX7" fmla="*/ 143076 w 282538"/>
              <a:gd name="connsiteY7" fmla="*/ 190531 h 248769"/>
              <a:gd name="connsiteX8" fmla="*/ 141269 w 282538"/>
              <a:gd name="connsiteY8" fmla="*/ 186685 h 248769"/>
              <a:gd name="connsiteX9" fmla="*/ 139464 w 282538"/>
              <a:gd name="connsiteY9" fmla="*/ 190531 h 248769"/>
              <a:gd name="connsiteX10" fmla="*/ 47088 w 282538"/>
              <a:gd name="connsiteY10" fmla="*/ 225491 h 248769"/>
              <a:gd name="connsiteX11" fmla="*/ 87373 w 282538"/>
              <a:gd name="connsiteY11" fmla="*/ 151339 h 248769"/>
              <a:gd name="connsiteX12" fmla="*/ 7848 w 282538"/>
              <a:gd name="connsiteY12" fmla="*/ 111671 h 248769"/>
              <a:gd name="connsiteX13" fmla="*/ 0 w 282538"/>
              <a:gd name="connsiteY13" fmla="*/ 28824 h 248769"/>
              <a:gd name="connsiteX14" fmla="*/ 61243 w 282538"/>
              <a:gd name="connsiteY14" fmla="*/ 16745 h 24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538" h="248769">
                <a:moveTo>
                  <a:pt x="61244" y="16745"/>
                </a:moveTo>
                <a:cubicBezTo>
                  <a:pt x="93636" y="41063"/>
                  <a:pt x="128478" y="90371"/>
                  <a:pt x="141270" y="116832"/>
                </a:cubicBezTo>
                <a:cubicBezTo>
                  <a:pt x="154063" y="90373"/>
                  <a:pt x="188903" y="41063"/>
                  <a:pt x="221297" y="16745"/>
                </a:cubicBezTo>
                <a:cubicBezTo>
                  <a:pt x="244669" y="-802"/>
                  <a:pt x="282539" y="-14379"/>
                  <a:pt x="282539" y="28824"/>
                </a:cubicBezTo>
                <a:cubicBezTo>
                  <a:pt x="282539" y="37452"/>
                  <a:pt x="277592" y="101304"/>
                  <a:pt x="274691" y="111671"/>
                </a:cubicBezTo>
                <a:cubicBezTo>
                  <a:pt x="264606" y="147711"/>
                  <a:pt x="227856" y="156903"/>
                  <a:pt x="195166" y="151339"/>
                </a:cubicBezTo>
                <a:cubicBezTo>
                  <a:pt x="252307" y="161065"/>
                  <a:pt x="266843" y="193278"/>
                  <a:pt x="235451" y="225491"/>
                </a:cubicBezTo>
                <a:cubicBezTo>
                  <a:pt x="175830" y="286670"/>
                  <a:pt x="149759" y="210141"/>
                  <a:pt x="143076" y="190531"/>
                </a:cubicBezTo>
                <a:cubicBezTo>
                  <a:pt x="141851" y="186936"/>
                  <a:pt x="141278" y="185255"/>
                  <a:pt x="141269" y="186685"/>
                </a:cubicBezTo>
                <a:cubicBezTo>
                  <a:pt x="141261" y="185255"/>
                  <a:pt x="140688" y="186936"/>
                  <a:pt x="139464" y="190531"/>
                </a:cubicBezTo>
                <a:cubicBezTo>
                  <a:pt x="132783" y="210141"/>
                  <a:pt x="106712" y="286672"/>
                  <a:pt x="47088" y="225491"/>
                </a:cubicBezTo>
                <a:cubicBezTo>
                  <a:pt x="15695" y="193278"/>
                  <a:pt x="30231" y="161063"/>
                  <a:pt x="87373" y="151339"/>
                </a:cubicBezTo>
                <a:cubicBezTo>
                  <a:pt x="54682" y="156903"/>
                  <a:pt x="17932" y="147711"/>
                  <a:pt x="7848" y="111671"/>
                </a:cubicBezTo>
                <a:cubicBezTo>
                  <a:pt x="4947" y="101303"/>
                  <a:pt x="0" y="37451"/>
                  <a:pt x="0" y="28824"/>
                </a:cubicBezTo>
                <a:cubicBezTo>
                  <a:pt x="0" y="-14379"/>
                  <a:pt x="37871" y="-802"/>
                  <a:pt x="61243" y="16745"/>
                </a:cubicBezTo>
                <a:close/>
              </a:path>
            </a:pathLst>
          </a:custGeom>
          <a:solidFill>
            <a:schemeClr val="bg2"/>
          </a:solidFill>
          <a:ln w="3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306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981124-07C5-F057-2213-44E2D88553EE}"/>
              </a:ext>
            </a:extLst>
          </p:cNvPr>
          <p:cNvSpPr txBox="1"/>
          <p:nvPr userDrawn="1"/>
        </p:nvSpPr>
        <p:spPr>
          <a:xfrm>
            <a:off x="1619313" y="5182655"/>
            <a:ext cx="3884595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3" normalizeH="0" baseline="0" noProof="0">
                <a:ln>
                  <a:noFill/>
                </a:ln>
                <a:solidFill>
                  <a:srgbClr val="7AB51D"/>
                </a:solidFill>
                <a:effectLst/>
                <a:uLnTx/>
                <a:uFillTx/>
                <a:latin typeface="TT Rounds Condensed Italics"/>
                <a:ea typeface="+mn-ea"/>
                <a:cs typeface="+mn-cs"/>
              </a:rPr>
              <a:t>SESAR Deployment Manager</a:t>
            </a:r>
            <a:endParaRPr kumimoji="0" lang="en-US" sz="1800" b="0" i="0" u="none" strike="noStrike" kern="1200" cap="none" spc="13" normalizeH="0" baseline="0" noProof="0">
              <a:ln>
                <a:noFill/>
              </a:ln>
              <a:solidFill>
                <a:srgbClr val="7AB51D"/>
              </a:solidFill>
              <a:effectLst/>
              <a:uLnTx/>
              <a:uFillTx/>
              <a:latin typeface="TT Rounds Condensed Italics"/>
              <a:ea typeface="+mn-ea"/>
              <a:cs typeface="+mn-cs"/>
              <a:hlinkClick r:id="rId7" tooltip="https://www.instagram.com/sesar_dm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5" name="Graphic 24">
            <a:hlinkClick r:id="rId16"/>
            <a:extLst>
              <a:ext uri="{FF2B5EF4-FFF2-40B4-BE49-F238E27FC236}">
                <a16:creationId xmlns:a16="http://schemas.microsoft.com/office/drawing/2014/main" id="{54268FF0-1A13-9647-D9A6-286D610BD3A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8593" y="5100501"/>
            <a:ext cx="177730" cy="2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8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90B78D-7BE1-1699-D55C-6762A4BA3D18}"/>
              </a:ext>
            </a:extLst>
          </p:cNvPr>
          <p:cNvSpPr/>
          <p:nvPr userDrawn="1"/>
        </p:nvSpPr>
        <p:spPr>
          <a:xfrm>
            <a:off x="0" y="4625340"/>
            <a:ext cx="12192000" cy="2271741"/>
          </a:xfrm>
          <a:prstGeom prst="rect">
            <a:avLst/>
          </a:prstGeom>
          <a:gradFill>
            <a:gsLst>
              <a:gs pos="0">
                <a:srgbClr val="009DD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612DFE3-A4A8-783C-63E3-503294DF8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701" y="-334786"/>
            <a:ext cx="12458701" cy="86955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6D9F-493B-26EA-8296-F6C5BBBF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CFAC0-1B6C-D061-D0FA-B3A328D8EA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8246" y="1470246"/>
            <a:ext cx="6675508" cy="3017179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B5092BC-70C6-849C-FB81-6A514FA5DB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46" y="6180676"/>
            <a:ext cx="1682944" cy="3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SE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90B78D-7BE1-1699-D55C-6762A4BA3D18}"/>
              </a:ext>
            </a:extLst>
          </p:cNvPr>
          <p:cNvSpPr/>
          <p:nvPr userDrawn="1"/>
        </p:nvSpPr>
        <p:spPr>
          <a:xfrm>
            <a:off x="0" y="4625340"/>
            <a:ext cx="12192000" cy="2271741"/>
          </a:xfrm>
          <a:prstGeom prst="rect">
            <a:avLst/>
          </a:prstGeom>
          <a:gradFill>
            <a:gsLst>
              <a:gs pos="0">
                <a:srgbClr val="009DD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612DFE3-A4A8-783C-63E3-503294DF8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701" y="-334786"/>
            <a:ext cx="12458701" cy="869553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33F88FF-53F7-5731-32D7-8113A0DA5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3612" y="975356"/>
            <a:ext cx="2688079" cy="12149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245206-5F04-7CCF-ACF8-FD1CD44AA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3817620"/>
            <a:ext cx="10302240" cy="822960"/>
          </a:xfrm>
        </p:spPr>
        <p:txBody>
          <a:bodyPr>
            <a:normAutofit/>
          </a:bodyPr>
          <a:lstStyle>
            <a:lvl1pPr marL="0" indent="0" algn="l">
              <a:buNone/>
              <a:defRPr lang="nl-BE" sz="2000" kern="1200" dirty="0">
                <a:solidFill>
                  <a:srgbClr val="0030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86A10-EE58-0E08-2489-12C9E0D4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2743200"/>
            <a:ext cx="10302240" cy="934402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BE" sz="3600" b="1" kern="1200" dirty="0">
                <a:solidFill>
                  <a:srgbClr val="009D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6D9F-493B-26EA-8296-F6C5BBBF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467566-6306-1C5B-15D8-0D3FD3CC55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1315" y="6056353"/>
            <a:ext cx="1533236" cy="3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7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E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90B78D-7BE1-1699-D55C-6762A4BA3D18}"/>
              </a:ext>
            </a:extLst>
          </p:cNvPr>
          <p:cNvSpPr/>
          <p:nvPr userDrawn="1"/>
        </p:nvSpPr>
        <p:spPr>
          <a:xfrm>
            <a:off x="0" y="4625340"/>
            <a:ext cx="12192000" cy="2271741"/>
          </a:xfrm>
          <a:prstGeom prst="rect">
            <a:avLst/>
          </a:prstGeom>
          <a:gradFill>
            <a:gsLst>
              <a:gs pos="0">
                <a:srgbClr val="009DD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612DFE3-A4A8-783C-63E3-503294DF8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701" y="-334786"/>
            <a:ext cx="12458701" cy="869553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33F88FF-53F7-5731-32D7-8113A0DA5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3612" y="975356"/>
            <a:ext cx="2688079" cy="12149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245206-5F04-7CCF-ACF8-FD1CD44AA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3817620"/>
            <a:ext cx="10302240" cy="822960"/>
          </a:xfrm>
        </p:spPr>
        <p:txBody>
          <a:bodyPr>
            <a:normAutofit/>
          </a:bodyPr>
          <a:lstStyle>
            <a:lvl1pPr marL="0" indent="0" algn="l">
              <a:buNone/>
              <a:defRPr lang="nl-BE" sz="2000" kern="1200" dirty="0">
                <a:solidFill>
                  <a:srgbClr val="0030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86A10-EE58-0E08-2489-12C9E0D4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2743200"/>
            <a:ext cx="10302240" cy="934402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BE" sz="3600" b="1" kern="1200" dirty="0">
                <a:solidFill>
                  <a:srgbClr val="009D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6D9F-493B-26EA-8296-F6C5BBBF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467566-6306-1C5B-15D8-0D3FD3CC55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1315" y="6056353"/>
            <a:ext cx="1533236" cy="3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 betw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7749D9-C62E-0BB1-E9EE-BF5556FA0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22860"/>
            <a:ext cx="12207240" cy="692658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86A10-EE58-0E08-2489-12C9E0D4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720" y="3406140"/>
            <a:ext cx="4518660" cy="283464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BE" sz="3600" b="1" kern="1200" dirty="0">
                <a:solidFill>
                  <a:srgbClr val="009D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361008-23A3-CC5B-6E99-7F7573BBB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89538" y="0"/>
            <a:ext cx="7002462" cy="6904038"/>
          </a:xfrm>
          <a:blipFill>
            <a:blip r:embed="rId3"/>
            <a:stretch>
              <a:fillRect/>
            </a:stretch>
          </a:blipFill>
        </p:spPr>
        <p:txBody>
          <a:bodyPr lIns="2052000" tIns="241200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import a picture</a:t>
            </a:r>
            <a:br>
              <a:rPr lang="en-US"/>
            </a:br>
            <a:r>
              <a:rPr lang="en-US"/>
              <a:t>Once imported, send picture to the back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17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10515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2026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 betw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7749D9-C62E-0BB1-E9EE-BF5556FA0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22860"/>
            <a:ext cx="12207240" cy="692658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86A10-EE58-0E08-2489-12C9E0D4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720" y="3406140"/>
            <a:ext cx="4518660" cy="283464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BE" sz="3600" b="1" kern="1200" dirty="0">
                <a:solidFill>
                  <a:srgbClr val="009D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361008-23A3-CC5B-6E99-7F7573BBB9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89538" y="0"/>
            <a:ext cx="7002462" cy="6904038"/>
          </a:xfrm>
          <a:blipFill>
            <a:blip r:embed="rId3"/>
            <a:stretch>
              <a:fillRect/>
            </a:stretch>
          </a:blipFill>
        </p:spPr>
        <p:txBody>
          <a:bodyPr lIns="2052000" tIns="241200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import a picture</a:t>
            </a:r>
            <a:br>
              <a:rPr lang="en-US" dirty="0"/>
            </a:br>
            <a:r>
              <a:rPr lang="en-US" dirty="0"/>
              <a:t>Once imported, send picture to the back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869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7595-E47B-6FA4-A233-5ED408C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1863-0D0B-C95A-A402-71D10603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679"/>
            <a:ext cx="5181600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AD997-6C7E-1D07-0D86-3BAF0BB90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8679"/>
            <a:ext cx="5181600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9A63-9EE3-CD89-C5DF-85AB2D02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276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FFE59-8332-3B1E-5077-8C8AD24D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Modernising air traffic management as one I Presenter Name</a:t>
            </a: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8F125-ABEA-B750-99E9-ADE7E0F6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5902601-CB2C-C042-6C4F-E2EFD79A1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240A7DD-7264-43DC-AA77-979EA8AD5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5181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141DD27-B7C3-2E42-4012-9AB9479DD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2200" y="1798320"/>
            <a:ext cx="5181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754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DA0E0E21-5EB1-D0E1-7631-467E79C2EFE2}"/>
              </a:ext>
            </a:extLst>
          </p:cNvPr>
          <p:cNvGrpSpPr/>
          <p:nvPr userDrawn="1"/>
        </p:nvGrpSpPr>
        <p:grpSpPr>
          <a:xfrm>
            <a:off x="-15240" y="-323861"/>
            <a:ext cx="12313920" cy="8670479"/>
            <a:chOff x="-15240" y="-323861"/>
            <a:chExt cx="12288438" cy="867047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23843B2-FCA3-A64C-95D4-6616DA88C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7798" t="34608" r="33420" b="19960"/>
            <a:stretch/>
          </p:blipFill>
          <p:spPr>
            <a:xfrm flipH="1">
              <a:off x="3279188" y="-92597"/>
              <a:ext cx="8932839" cy="69505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5E7FA7-3499-6683-EFFA-CE00575665B5}"/>
                </a:ext>
              </a:extLst>
            </p:cNvPr>
            <p:cNvSpPr/>
            <p:nvPr userDrawn="1"/>
          </p:nvSpPr>
          <p:spPr>
            <a:xfrm flipH="1">
              <a:off x="-12701" y="3437916"/>
              <a:ext cx="12192000" cy="3420083"/>
            </a:xfrm>
            <a:prstGeom prst="rect">
              <a:avLst/>
            </a:prstGeom>
            <a:gradFill>
              <a:gsLst>
                <a:gs pos="0">
                  <a:srgbClr val="009DD9"/>
                </a:gs>
                <a:gs pos="53000">
                  <a:schemeClr val="bg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F86345-FE64-B77F-8C27-05D2C5B80B8A}"/>
                </a:ext>
              </a:extLst>
            </p:cNvPr>
            <p:cNvSpPr/>
            <p:nvPr userDrawn="1"/>
          </p:nvSpPr>
          <p:spPr>
            <a:xfrm flipH="1">
              <a:off x="8497853" y="8293455"/>
              <a:ext cx="23741" cy="53163"/>
            </a:xfrm>
            <a:custGeom>
              <a:avLst/>
              <a:gdLst>
                <a:gd name="connsiteX0" fmla="*/ 0 w 23741"/>
                <a:gd name="connsiteY0" fmla="*/ 53164 h 53163"/>
                <a:gd name="connsiteX1" fmla="*/ 23742 w 23741"/>
                <a:gd name="connsiteY1" fmla="*/ 0 h 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41" h="53163">
                  <a:moveTo>
                    <a:pt x="0" y="53164"/>
                  </a:moveTo>
                  <a:cubicBezTo>
                    <a:pt x="7865" y="35394"/>
                    <a:pt x="15730" y="17624"/>
                    <a:pt x="2374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6AD9AB-9A7E-C1CC-6BB8-805B1958C791}"/>
                </a:ext>
              </a:extLst>
            </p:cNvPr>
            <p:cNvSpPr/>
            <p:nvPr userDrawn="1"/>
          </p:nvSpPr>
          <p:spPr>
            <a:xfrm flipH="1">
              <a:off x="8267138" y="7836247"/>
              <a:ext cx="182795" cy="353938"/>
            </a:xfrm>
            <a:custGeom>
              <a:avLst/>
              <a:gdLst>
                <a:gd name="connsiteX0" fmla="*/ 0 w 182795"/>
                <a:gd name="connsiteY0" fmla="*/ 353939 h 353938"/>
                <a:gd name="connsiteX1" fmla="*/ 182796 w 182795"/>
                <a:gd name="connsiteY1" fmla="*/ 0 h 3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95" h="353938">
                  <a:moveTo>
                    <a:pt x="0" y="353939"/>
                  </a:moveTo>
                  <a:cubicBezTo>
                    <a:pt x="56951" y="234357"/>
                    <a:pt x="117834" y="116377"/>
                    <a:pt x="18279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F420F3-695E-56A6-B967-52802DCFDEF0}"/>
                </a:ext>
              </a:extLst>
            </p:cNvPr>
            <p:cNvSpPr/>
            <p:nvPr userDrawn="1"/>
          </p:nvSpPr>
          <p:spPr>
            <a:xfrm flipH="1">
              <a:off x="125964" y="3725314"/>
              <a:ext cx="8113208" cy="4061411"/>
            </a:xfrm>
            <a:custGeom>
              <a:avLst/>
              <a:gdLst>
                <a:gd name="connsiteX0" fmla="*/ 0 w 8113208"/>
                <a:gd name="connsiteY0" fmla="*/ 4061412 h 4061411"/>
                <a:gd name="connsiteX1" fmla="*/ 7902594 w 8113208"/>
                <a:gd name="connsiteY1" fmla="*/ 0 h 4061411"/>
                <a:gd name="connsiteX2" fmla="*/ 8113209 w 8113208"/>
                <a:gd name="connsiteY2" fmla="*/ 2039 h 406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208" h="4061411">
                  <a:moveTo>
                    <a:pt x="0" y="4061412"/>
                  </a:moveTo>
                  <a:cubicBezTo>
                    <a:pt x="1364194" y="1665843"/>
                    <a:pt x="4389570" y="0"/>
                    <a:pt x="7902594" y="0"/>
                  </a:cubicBezTo>
                  <a:cubicBezTo>
                    <a:pt x="7972944" y="0"/>
                    <a:pt x="8043149" y="728"/>
                    <a:pt x="8113209" y="20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BB038F-09D2-3DCA-A7B7-FBE2CDDA6931}"/>
                </a:ext>
              </a:extLst>
            </p:cNvPr>
            <p:cNvSpPr/>
            <p:nvPr userDrawn="1"/>
          </p:nvSpPr>
          <p:spPr>
            <a:xfrm flipH="1">
              <a:off x="449169" y="8283696"/>
              <a:ext cx="36704" cy="62922"/>
            </a:xfrm>
            <a:custGeom>
              <a:avLst/>
              <a:gdLst>
                <a:gd name="connsiteX0" fmla="*/ 36704 w 36704"/>
                <a:gd name="connsiteY0" fmla="*/ 62923 h 62922"/>
                <a:gd name="connsiteX1" fmla="*/ 0 w 36704"/>
                <a:gd name="connsiteY1" fmla="*/ 0 h 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04" h="62922">
                  <a:moveTo>
                    <a:pt x="36704" y="62923"/>
                  </a:moveTo>
                  <a:cubicBezTo>
                    <a:pt x="24470" y="41948"/>
                    <a:pt x="12234" y="2097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D6527D-129C-451C-CD4B-3C326FD1C3F7}"/>
                </a:ext>
              </a:extLst>
            </p:cNvPr>
            <p:cNvSpPr/>
            <p:nvPr userDrawn="1"/>
          </p:nvSpPr>
          <p:spPr>
            <a:xfrm flipH="1">
              <a:off x="560012" y="7691321"/>
              <a:ext cx="245426" cy="462450"/>
            </a:xfrm>
            <a:custGeom>
              <a:avLst/>
              <a:gdLst>
                <a:gd name="connsiteX0" fmla="*/ 245426 w 245426"/>
                <a:gd name="connsiteY0" fmla="*/ 462451 h 462450"/>
                <a:gd name="connsiteX1" fmla="*/ 0 w 245426"/>
                <a:gd name="connsiteY1" fmla="*/ 0 h 4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426" h="462450">
                  <a:moveTo>
                    <a:pt x="245426" y="462451"/>
                  </a:moveTo>
                  <a:cubicBezTo>
                    <a:pt x="160365" y="310826"/>
                    <a:pt x="78507" y="15657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987286-A57E-3A5E-D43F-3F69FE794C26}"/>
                </a:ext>
              </a:extLst>
            </p:cNvPr>
            <p:cNvSpPr/>
            <p:nvPr userDrawn="1"/>
          </p:nvSpPr>
          <p:spPr>
            <a:xfrm flipH="1">
              <a:off x="1740974" y="-323861"/>
              <a:ext cx="15875" cy="71079"/>
            </a:xfrm>
            <a:custGeom>
              <a:avLst/>
              <a:gdLst>
                <a:gd name="connsiteX0" fmla="*/ 0 w 15875"/>
                <a:gd name="connsiteY0" fmla="*/ 71079 h 71079"/>
                <a:gd name="connsiteX1" fmla="*/ 15876 w 15875"/>
                <a:gd name="connsiteY1" fmla="*/ 0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71079">
                  <a:moveTo>
                    <a:pt x="0" y="71079"/>
                  </a:moveTo>
                  <a:cubicBezTo>
                    <a:pt x="5243" y="47337"/>
                    <a:pt x="10487" y="23742"/>
                    <a:pt x="1587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F5DD5-3BF9-B7B4-ACD8-841A8C61AF8F}"/>
                </a:ext>
              </a:extLst>
            </p:cNvPr>
            <p:cNvSpPr/>
            <p:nvPr userDrawn="1"/>
          </p:nvSpPr>
          <p:spPr>
            <a:xfrm flipH="1">
              <a:off x="777180" y="1751704"/>
              <a:ext cx="11417511" cy="4669518"/>
            </a:xfrm>
            <a:custGeom>
              <a:avLst/>
              <a:gdLst>
                <a:gd name="connsiteX0" fmla="*/ 11417511 w 11417511"/>
                <a:gd name="connsiteY0" fmla="*/ 4455842 h 4669518"/>
                <a:gd name="connsiteX1" fmla="*/ 6699784 w 11417511"/>
                <a:gd name="connsiteY1" fmla="*/ 4346893 h 4669518"/>
                <a:gd name="connsiteX2" fmla="*/ 0 w 11417511"/>
                <a:gd name="connsiteY2" fmla="*/ 0 h 46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7511" h="4669518">
                  <a:moveTo>
                    <a:pt x="11417511" y="4455842"/>
                  </a:moveTo>
                  <a:cubicBezTo>
                    <a:pt x="10029575" y="4763026"/>
                    <a:pt x="8404516" y="4749480"/>
                    <a:pt x="6699784" y="4346893"/>
                  </a:cubicBezTo>
                  <a:cubicBezTo>
                    <a:pt x="3758743" y="3652270"/>
                    <a:pt x="1295008" y="196836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744000" sp="74400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3EE9FE-3E51-4D9E-219D-69DEC3BF46D0}"/>
                </a:ext>
              </a:extLst>
            </p:cNvPr>
            <p:cNvSpPr/>
            <p:nvPr userDrawn="1"/>
          </p:nvSpPr>
          <p:spPr>
            <a:xfrm flipH="1">
              <a:off x="4791837" y="5253222"/>
              <a:ext cx="7219331" cy="2970609"/>
            </a:xfrm>
            <a:custGeom>
              <a:avLst/>
              <a:gdLst>
                <a:gd name="connsiteX0" fmla="*/ 0 w 7219331"/>
                <a:gd name="connsiteY0" fmla="*/ 0 h 2970609"/>
                <a:gd name="connsiteX1" fmla="*/ 503817 w 7219331"/>
                <a:gd name="connsiteY1" fmla="*/ 41657 h 2970609"/>
                <a:gd name="connsiteX2" fmla="*/ 7219332 w 7219331"/>
                <a:gd name="connsiteY2" fmla="*/ 2970609 h 29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331" h="2970609">
                  <a:moveTo>
                    <a:pt x="0" y="0"/>
                  </a:moveTo>
                  <a:cubicBezTo>
                    <a:pt x="166628" y="10341"/>
                    <a:pt x="334567" y="24324"/>
                    <a:pt x="503817" y="41657"/>
                  </a:cubicBezTo>
                  <a:cubicBezTo>
                    <a:pt x="3212104" y="320293"/>
                    <a:pt x="5640007" y="1445177"/>
                    <a:pt x="7219332" y="297060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901500" sp="9015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EC3297-CAB7-0376-4BE6-E0D760540A8B}"/>
                </a:ext>
              </a:extLst>
            </p:cNvPr>
            <p:cNvSpPr/>
            <p:nvPr userDrawn="1"/>
          </p:nvSpPr>
          <p:spPr>
            <a:xfrm flipH="1">
              <a:off x="4667304" y="8284861"/>
              <a:ext cx="61902" cy="61757"/>
            </a:xfrm>
            <a:custGeom>
              <a:avLst/>
              <a:gdLst>
                <a:gd name="connsiteX0" fmla="*/ 0 w 61902"/>
                <a:gd name="connsiteY0" fmla="*/ 0 h 61757"/>
                <a:gd name="connsiteX1" fmla="*/ 61903 w 61902"/>
                <a:gd name="connsiteY1" fmla="*/ 61758 h 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02" h="61757">
                  <a:moveTo>
                    <a:pt x="0" y="0"/>
                  </a:moveTo>
                  <a:cubicBezTo>
                    <a:pt x="20828" y="20538"/>
                    <a:pt x="41366" y="41074"/>
                    <a:pt x="61903" y="6175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1BA36A-BDAE-DA19-603C-89A67AD0D720}"/>
                </a:ext>
              </a:extLst>
            </p:cNvPr>
            <p:cNvSpPr/>
            <p:nvPr userDrawn="1"/>
          </p:nvSpPr>
          <p:spPr>
            <a:xfrm flipH="1">
              <a:off x="572975" y="-214912"/>
              <a:ext cx="3207005" cy="4206919"/>
            </a:xfrm>
            <a:custGeom>
              <a:avLst/>
              <a:gdLst>
                <a:gd name="connsiteX0" fmla="*/ 3207006 w 3207005"/>
                <a:gd name="connsiteY0" fmla="*/ 4206919 h 4206919"/>
                <a:gd name="connsiteX1" fmla="*/ 2404745 w 3207005"/>
                <a:gd name="connsiteY1" fmla="*/ 3648628 h 4206919"/>
                <a:gd name="connsiteX2" fmla="*/ 0 w 3207005"/>
                <a:gd name="connsiteY2" fmla="*/ 0 h 420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05" h="4206919">
                  <a:moveTo>
                    <a:pt x="3207006" y="4206919"/>
                  </a:moveTo>
                  <a:cubicBezTo>
                    <a:pt x="2935070" y="4051507"/>
                    <a:pt x="2666922" y="3865653"/>
                    <a:pt x="2404745" y="3648628"/>
                  </a:cubicBezTo>
                  <a:cubicBezTo>
                    <a:pt x="1323410" y="2753731"/>
                    <a:pt x="505419" y="146192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B1BF2A-4C72-A6E6-4145-FF8D5D91DCBB}"/>
                </a:ext>
              </a:extLst>
            </p:cNvPr>
            <p:cNvSpPr/>
            <p:nvPr userDrawn="1"/>
          </p:nvSpPr>
          <p:spPr>
            <a:xfrm flipH="1">
              <a:off x="3798478" y="-323861"/>
              <a:ext cx="18644" cy="55202"/>
            </a:xfrm>
            <a:custGeom>
              <a:avLst/>
              <a:gdLst>
                <a:gd name="connsiteX0" fmla="*/ 18644 w 18644"/>
                <a:gd name="connsiteY0" fmla="*/ 55203 h 55202"/>
                <a:gd name="connsiteX1" fmla="*/ 0 w 18644"/>
                <a:gd name="connsiteY1" fmla="*/ 0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44" h="55202">
                  <a:moveTo>
                    <a:pt x="18644" y="55203"/>
                  </a:moveTo>
                  <a:cubicBezTo>
                    <a:pt x="12380" y="36850"/>
                    <a:pt x="6263" y="1835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781272-3B29-5DBF-629A-22683EFD498B}"/>
                </a:ext>
              </a:extLst>
            </p:cNvPr>
            <p:cNvSpPr/>
            <p:nvPr userDrawn="1"/>
          </p:nvSpPr>
          <p:spPr>
            <a:xfrm flipH="1">
              <a:off x="7459923" y="-323861"/>
              <a:ext cx="4813275" cy="5988702"/>
            </a:xfrm>
            <a:custGeom>
              <a:avLst/>
              <a:gdLst>
                <a:gd name="connsiteX0" fmla="*/ 4813276 w 4813275"/>
                <a:gd name="connsiteY0" fmla="*/ 0 h 5988702"/>
                <a:gd name="connsiteX1" fmla="*/ 2510781 w 4813275"/>
                <a:gd name="connsiteY1" fmla="*/ 4424381 h 5988702"/>
                <a:gd name="connsiteX2" fmla="*/ 0 w 4813275"/>
                <a:gd name="connsiteY2" fmla="*/ 5988703 h 59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3275" h="5988702">
                  <a:moveTo>
                    <a:pt x="4813276" y="0"/>
                  </a:moveTo>
                  <a:cubicBezTo>
                    <a:pt x="4774678" y="1426534"/>
                    <a:pt x="3959599" y="3094998"/>
                    <a:pt x="2510781" y="4424381"/>
                  </a:cubicBezTo>
                  <a:cubicBezTo>
                    <a:pt x="1725706" y="5144639"/>
                    <a:pt x="857464" y="5671032"/>
                    <a:pt x="0" y="598870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375000" sp="375000"/>
                <a:ds d="375000" sp="375000"/>
                <a:ds d="375000" sp="37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5633AF-0F11-B734-E6C0-70E48781C4CB}"/>
                </a:ext>
              </a:extLst>
            </p:cNvPr>
            <p:cNvSpPr/>
            <p:nvPr userDrawn="1"/>
          </p:nvSpPr>
          <p:spPr>
            <a:xfrm flipH="1">
              <a:off x="10485300" y="8291853"/>
              <a:ext cx="19954" cy="54765"/>
            </a:xfrm>
            <a:custGeom>
              <a:avLst/>
              <a:gdLst>
                <a:gd name="connsiteX0" fmla="*/ 19955 w 19954"/>
                <a:gd name="connsiteY0" fmla="*/ 54766 h 54765"/>
                <a:gd name="connsiteX1" fmla="*/ 0 w 19954"/>
                <a:gd name="connsiteY1" fmla="*/ 0 h 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" h="54765">
                  <a:moveTo>
                    <a:pt x="19955" y="54766"/>
                  </a:moveTo>
                  <a:cubicBezTo>
                    <a:pt x="13255" y="36559"/>
                    <a:pt x="6554" y="1835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D3649B-6310-91E5-60FB-B9A4440A174F}"/>
                </a:ext>
              </a:extLst>
            </p:cNvPr>
            <p:cNvSpPr/>
            <p:nvPr userDrawn="1"/>
          </p:nvSpPr>
          <p:spPr>
            <a:xfrm flipH="1">
              <a:off x="10543415" y="7807262"/>
              <a:ext cx="125262" cy="377534"/>
            </a:xfrm>
            <a:custGeom>
              <a:avLst/>
              <a:gdLst>
                <a:gd name="connsiteX0" fmla="*/ 125262 w 125262"/>
                <a:gd name="connsiteY0" fmla="*/ 377534 h 377534"/>
                <a:gd name="connsiteX1" fmla="*/ 0 w 125262"/>
                <a:gd name="connsiteY1" fmla="*/ 0 h 37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262" h="377534">
                  <a:moveTo>
                    <a:pt x="125262" y="377534"/>
                  </a:moveTo>
                  <a:cubicBezTo>
                    <a:pt x="81420" y="252855"/>
                    <a:pt x="39763" y="1270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FE63DA-0A56-550A-124C-2041DE7AFAAC}"/>
                </a:ext>
              </a:extLst>
            </p:cNvPr>
            <p:cNvSpPr/>
            <p:nvPr userDrawn="1"/>
          </p:nvSpPr>
          <p:spPr>
            <a:xfrm flipH="1">
              <a:off x="10385964" y="-217097"/>
              <a:ext cx="828624" cy="7970177"/>
            </a:xfrm>
            <a:custGeom>
              <a:avLst/>
              <a:gdLst>
                <a:gd name="connsiteX0" fmla="*/ 529015 w 828624"/>
                <a:gd name="connsiteY0" fmla="*/ 7970178 h 7970177"/>
                <a:gd name="connsiteX1" fmla="*/ 0 w 828624"/>
                <a:gd name="connsiteY1" fmla="*/ 4412000 h 7970177"/>
                <a:gd name="connsiteX2" fmla="*/ 828625 w 828624"/>
                <a:gd name="connsiteY2" fmla="*/ 0 h 797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24" h="7970177">
                  <a:moveTo>
                    <a:pt x="529015" y="7970178"/>
                  </a:moveTo>
                  <a:cubicBezTo>
                    <a:pt x="186291" y="6856654"/>
                    <a:pt x="0" y="5659234"/>
                    <a:pt x="0" y="4412000"/>
                  </a:cubicBezTo>
                  <a:cubicBezTo>
                    <a:pt x="0" y="2839376"/>
                    <a:pt x="296260" y="1345696"/>
                    <a:pt x="828625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000" sp="58500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EC7156-2836-3C90-969A-B29D9436B0B3}"/>
                </a:ext>
              </a:extLst>
            </p:cNvPr>
            <p:cNvSpPr/>
            <p:nvPr userDrawn="1"/>
          </p:nvSpPr>
          <p:spPr>
            <a:xfrm flipH="1">
              <a:off x="10343141" y="-323861"/>
              <a:ext cx="21848" cy="54037"/>
            </a:xfrm>
            <a:custGeom>
              <a:avLst/>
              <a:gdLst>
                <a:gd name="connsiteX0" fmla="*/ 0 w 21848"/>
                <a:gd name="connsiteY0" fmla="*/ 54038 h 54037"/>
                <a:gd name="connsiteX1" fmla="*/ 21848 w 21848"/>
                <a:gd name="connsiteY1" fmla="*/ 0 h 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48" h="54037">
                  <a:moveTo>
                    <a:pt x="0" y="54038"/>
                  </a:moveTo>
                  <a:cubicBezTo>
                    <a:pt x="7283" y="35976"/>
                    <a:pt x="14565" y="18061"/>
                    <a:pt x="21848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06442D-CE7D-0FD7-B31D-72A8B9187B63}"/>
                </a:ext>
              </a:extLst>
            </p:cNvPr>
            <p:cNvGrpSpPr/>
            <p:nvPr userDrawn="1"/>
          </p:nvGrpSpPr>
          <p:grpSpPr>
            <a:xfrm flipH="1">
              <a:off x="10751" y="-323860"/>
              <a:ext cx="12262447" cy="8670470"/>
              <a:chOff x="-93898" y="-323860"/>
              <a:chExt cx="12262447" cy="867047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8FAF3BC-FB99-2CCD-3395-D73C5F6B20DD}"/>
                  </a:ext>
                </a:extLst>
              </p:cNvPr>
              <p:cNvSpPr/>
              <p:nvPr/>
            </p:nvSpPr>
            <p:spPr>
              <a:xfrm>
                <a:off x="3657706" y="8293447"/>
                <a:ext cx="23741" cy="53163"/>
              </a:xfrm>
              <a:custGeom>
                <a:avLst/>
                <a:gdLst>
                  <a:gd name="connsiteX0" fmla="*/ 0 w 23741"/>
                  <a:gd name="connsiteY0" fmla="*/ 53164 h 53163"/>
                  <a:gd name="connsiteX1" fmla="*/ 23742 w 23741"/>
                  <a:gd name="connsiteY1" fmla="*/ 0 h 5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1" h="53163">
                    <a:moveTo>
                      <a:pt x="0" y="53164"/>
                    </a:moveTo>
                    <a:cubicBezTo>
                      <a:pt x="7865" y="35394"/>
                      <a:pt x="15730" y="17624"/>
                      <a:pt x="23742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C9E4F1-6FC1-9582-FFC4-1C105689CF29}"/>
                  </a:ext>
                </a:extLst>
              </p:cNvPr>
              <p:cNvSpPr/>
              <p:nvPr/>
            </p:nvSpPr>
            <p:spPr>
              <a:xfrm>
                <a:off x="3729367" y="7836239"/>
                <a:ext cx="182795" cy="353938"/>
              </a:xfrm>
              <a:custGeom>
                <a:avLst/>
                <a:gdLst>
                  <a:gd name="connsiteX0" fmla="*/ 0 w 182795"/>
                  <a:gd name="connsiteY0" fmla="*/ 353938 h 353938"/>
                  <a:gd name="connsiteX1" fmla="*/ 182796 w 182795"/>
                  <a:gd name="connsiteY1" fmla="*/ 0 h 35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795" h="353938">
                    <a:moveTo>
                      <a:pt x="0" y="353938"/>
                    </a:moveTo>
                    <a:cubicBezTo>
                      <a:pt x="56951" y="234357"/>
                      <a:pt x="117834" y="116377"/>
                      <a:pt x="18279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69CBDE-F044-0F64-2B12-DB005BBB8644}"/>
                  </a:ext>
                </a:extLst>
              </p:cNvPr>
              <p:cNvSpPr/>
              <p:nvPr/>
            </p:nvSpPr>
            <p:spPr>
              <a:xfrm>
                <a:off x="3940128" y="3725311"/>
                <a:ext cx="8113208" cy="4061407"/>
              </a:xfrm>
              <a:custGeom>
                <a:avLst/>
                <a:gdLst>
                  <a:gd name="connsiteX0" fmla="*/ 0 w 8113208"/>
                  <a:gd name="connsiteY0" fmla="*/ 4061407 h 4061407"/>
                  <a:gd name="connsiteX1" fmla="*/ 7902594 w 8113208"/>
                  <a:gd name="connsiteY1" fmla="*/ 0 h 4061407"/>
                  <a:gd name="connsiteX2" fmla="*/ 8113209 w 8113208"/>
                  <a:gd name="connsiteY2" fmla="*/ 2039 h 406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3208" h="4061407">
                    <a:moveTo>
                      <a:pt x="0" y="4061407"/>
                    </a:moveTo>
                    <a:cubicBezTo>
                      <a:pt x="1364194" y="1665841"/>
                      <a:pt x="4389570" y="0"/>
                      <a:pt x="7902594" y="0"/>
                    </a:cubicBezTo>
                    <a:cubicBezTo>
                      <a:pt x="7972944" y="0"/>
                      <a:pt x="8043149" y="728"/>
                      <a:pt x="8113209" y="203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C2461DE-810E-DE14-F56C-067D6DE0396B}"/>
                  </a:ext>
                </a:extLst>
              </p:cNvPr>
              <p:cNvSpPr/>
              <p:nvPr/>
            </p:nvSpPr>
            <p:spPr>
              <a:xfrm>
                <a:off x="12110288" y="3728515"/>
                <a:ext cx="58261" cy="1601"/>
              </a:xfrm>
              <a:custGeom>
                <a:avLst/>
                <a:gdLst>
                  <a:gd name="connsiteX0" fmla="*/ 0 w 58261"/>
                  <a:gd name="connsiteY0" fmla="*/ 0 h 1601"/>
                  <a:gd name="connsiteX1" fmla="*/ 58262 w 58261"/>
                  <a:gd name="connsiteY1" fmla="*/ 1602 h 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61" h="1601">
                    <a:moveTo>
                      <a:pt x="0" y="0"/>
                    </a:moveTo>
                    <a:cubicBezTo>
                      <a:pt x="19371" y="437"/>
                      <a:pt x="38889" y="1020"/>
                      <a:pt x="58262" y="1602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59AFD3B-BDCE-D941-41B3-3C557EE2B771}"/>
                  </a:ext>
                </a:extLst>
              </p:cNvPr>
              <p:cNvSpPr/>
              <p:nvPr/>
            </p:nvSpPr>
            <p:spPr>
              <a:xfrm>
                <a:off x="11693427" y="8283688"/>
                <a:ext cx="36704" cy="62922"/>
              </a:xfrm>
              <a:custGeom>
                <a:avLst/>
                <a:gdLst>
                  <a:gd name="connsiteX0" fmla="*/ 36704 w 36704"/>
                  <a:gd name="connsiteY0" fmla="*/ 62922 h 62922"/>
                  <a:gd name="connsiteX1" fmla="*/ 0 w 36704"/>
                  <a:gd name="connsiteY1" fmla="*/ 0 h 6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04" h="62922">
                    <a:moveTo>
                      <a:pt x="36704" y="62922"/>
                    </a:moveTo>
                    <a:cubicBezTo>
                      <a:pt x="24470" y="41948"/>
                      <a:pt x="12234" y="209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34C64C5-5939-9E86-09EE-BA5AB4539C70}"/>
                  </a:ext>
                </a:extLst>
              </p:cNvPr>
              <p:cNvSpPr/>
              <p:nvPr/>
            </p:nvSpPr>
            <p:spPr>
              <a:xfrm>
                <a:off x="11373862" y="7691314"/>
                <a:ext cx="245426" cy="462450"/>
              </a:xfrm>
              <a:custGeom>
                <a:avLst/>
                <a:gdLst>
                  <a:gd name="connsiteX0" fmla="*/ 245426 w 245426"/>
                  <a:gd name="connsiteY0" fmla="*/ 462450 h 462450"/>
                  <a:gd name="connsiteX1" fmla="*/ 0 w 245426"/>
                  <a:gd name="connsiteY1" fmla="*/ 0 h 4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426" h="462450">
                    <a:moveTo>
                      <a:pt x="245426" y="462450"/>
                    </a:moveTo>
                    <a:cubicBezTo>
                      <a:pt x="160365" y="310825"/>
                      <a:pt x="78507" y="15657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70250" sp="770250"/>
                  <a:ds d="770250" sp="7702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7F7E8C-3383-2C0A-9104-7ECCCC6F88AD}"/>
                  </a:ext>
                </a:extLst>
              </p:cNvPr>
              <p:cNvSpPr/>
              <p:nvPr/>
            </p:nvSpPr>
            <p:spPr>
              <a:xfrm>
                <a:off x="10422451" y="-323860"/>
                <a:ext cx="15875" cy="71078"/>
              </a:xfrm>
              <a:custGeom>
                <a:avLst/>
                <a:gdLst>
                  <a:gd name="connsiteX0" fmla="*/ 0 w 15875"/>
                  <a:gd name="connsiteY0" fmla="*/ 71079 h 71078"/>
                  <a:gd name="connsiteX1" fmla="*/ 15876 w 15875"/>
                  <a:gd name="connsiteY1" fmla="*/ 0 h 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71078">
                    <a:moveTo>
                      <a:pt x="0" y="71079"/>
                    </a:moveTo>
                    <a:cubicBezTo>
                      <a:pt x="5243" y="47337"/>
                      <a:pt x="10487" y="23742"/>
                      <a:pt x="1587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C91679F-B373-B3E6-D04D-74BCF726BEEB}"/>
                  </a:ext>
                </a:extLst>
              </p:cNvPr>
              <p:cNvSpPr/>
              <p:nvPr/>
            </p:nvSpPr>
            <p:spPr>
              <a:xfrm>
                <a:off x="12099364" y="5997508"/>
                <a:ext cx="69185" cy="22576"/>
              </a:xfrm>
              <a:custGeom>
                <a:avLst/>
                <a:gdLst>
                  <a:gd name="connsiteX0" fmla="*/ 69186 w 69185"/>
                  <a:gd name="connsiteY0" fmla="*/ 0 h 22576"/>
                  <a:gd name="connsiteX1" fmla="*/ 0 w 69185"/>
                  <a:gd name="connsiteY1" fmla="*/ 22576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185" h="22576">
                    <a:moveTo>
                      <a:pt x="69186" y="0"/>
                    </a:moveTo>
                    <a:cubicBezTo>
                      <a:pt x="46172" y="7574"/>
                      <a:pt x="23158" y="15148"/>
                      <a:pt x="0" y="2257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AEF128-E3CA-C41E-D5C9-64DC3E5A008F}"/>
                  </a:ext>
                </a:extLst>
              </p:cNvPr>
              <p:cNvSpPr/>
              <p:nvPr/>
            </p:nvSpPr>
            <p:spPr>
              <a:xfrm>
                <a:off x="11472469" y="6062615"/>
                <a:ext cx="488814" cy="129048"/>
              </a:xfrm>
              <a:custGeom>
                <a:avLst/>
                <a:gdLst>
                  <a:gd name="connsiteX0" fmla="*/ 488814 w 488814"/>
                  <a:gd name="connsiteY0" fmla="*/ 0 h 129048"/>
                  <a:gd name="connsiteX1" fmla="*/ 0 w 488814"/>
                  <a:gd name="connsiteY1" fmla="*/ 129049 h 12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8814" h="129048">
                    <a:moveTo>
                      <a:pt x="488814" y="0"/>
                    </a:moveTo>
                    <a:cubicBezTo>
                      <a:pt x="329615" y="47629"/>
                      <a:pt x="166483" y="90597"/>
                      <a:pt x="0" y="12904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259A81E-EB6D-C920-CB0C-7BFCC441AC45}"/>
                  </a:ext>
                </a:extLst>
              </p:cNvPr>
              <p:cNvSpPr/>
              <p:nvPr/>
            </p:nvSpPr>
            <p:spPr>
              <a:xfrm>
                <a:off x="-15391" y="1751703"/>
                <a:ext cx="11417511" cy="4669513"/>
              </a:xfrm>
              <a:custGeom>
                <a:avLst/>
                <a:gdLst>
                  <a:gd name="connsiteX0" fmla="*/ 11417511 w 11417511"/>
                  <a:gd name="connsiteY0" fmla="*/ 4455837 h 4669513"/>
                  <a:gd name="connsiteX1" fmla="*/ 6699784 w 11417511"/>
                  <a:gd name="connsiteY1" fmla="*/ 4346888 h 4669513"/>
                  <a:gd name="connsiteX2" fmla="*/ 0 w 11417511"/>
                  <a:gd name="connsiteY2" fmla="*/ 0 h 466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17511" h="4669513">
                    <a:moveTo>
                      <a:pt x="11417511" y="4455837"/>
                    </a:moveTo>
                    <a:cubicBezTo>
                      <a:pt x="10029575" y="4763021"/>
                      <a:pt x="8404516" y="4749475"/>
                      <a:pt x="6699784" y="4346888"/>
                    </a:cubicBezTo>
                    <a:cubicBezTo>
                      <a:pt x="3758743" y="3652266"/>
                      <a:pt x="1295008" y="196836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744000" sp="74400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61EC4FE-60FF-6658-BCB4-A7954F514D04}"/>
                  </a:ext>
                </a:extLst>
              </p:cNvPr>
              <p:cNvSpPr/>
              <p:nvPr/>
            </p:nvSpPr>
            <p:spPr>
              <a:xfrm>
                <a:off x="-93753" y="1629645"/>
                <a:ext cx="39035" cy="61465"/>
              </a:xfrm>
              <a:custGeom>
                <a:avLst/>
                <a:gdLst>
                  <a:gd name="connsiteX0" fmla="*/ 39035 w 39035"/>
                  <a:gd name="connsiteY0" fmla="*/ 61466 h 61465"/>
                  <a:gd name="connsiteX1" fmla="*/ 0 w 39035"/>
                  <a:gd name="connsiteY1" fmla="*/ 0 h 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35" h="61465">
                    <a:moveTo>
                      <a:pt x="39035" y="61466"/>
                    </a:moveTo>
                    <a:cubicBezTo>
                      <a:pt x="25926" y="41074"/>
                      <a:pt x="12818" y="2053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8AAB1F2-EF33-4FEA-F3D2-55A5BF68BB49}"/>
                  </a:ext>
                </a:extLst>
              </p:cNvPr>
              <p:cNvSpPr/>
              <p:nvPr/>
            </p:nvSpPr>
            <p:spPr>
              <a:xfrm>
                <a:off x="-93898" y="5239526"/>
                <a:ext cx="87246" cy="3932"/>
              </a:xfrm>
              <a:custGeom>
                <a:avLst/>
                <a:gdLst>
                  <a:gd name="connsiteX0" fmla="*/ 0 w 87246"/>
                  <a:gd name="connsiteY0" fmla="*/ 0 h 3932"/>
                  <a:gd name="connsiteX1" fmla="*/ 87247 w 87246"/>
                  <a:gd name="connsiteY1" fmla="*/ 3933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246" h="3932">
                    <a:moveTo>
                      <a:pt x="0" y="0"/>
                    </a:moveTo>
                    <a:cubicBezTo>
                      <a:pt x="28985" y="1165"/>
                      <a:pt x="58116" y="2476"/>
                      <a:pt x="87247" y="3933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183E61F-30FB-5293-B595-A66DA8FE31FB}"/>
                  </a:ext>
                </a:extLst>
              </p:cNvPr>
              <p:cNvSpPr/>
              <p:nvPr/>
            </p:nvSpPr>
            <p:spPr>
              <a:xfrm>
                <a:off x="168132" y="5253217"/>
                <a:ext cx="7219331" cy="2970606"/>
              </a:xfrm>
              <a:custGeom>
                <a:avLst/>
                <a:gdLst>
                  <a:gd name="connsiteX0" fmla="*/ 0 w 7219331"/>
                  <a:gd name="connsiteY0" fmla="*/ 0 h 2970606"/>
                  <a:gd name="connsiteX1" fmla="*/ 503817 w 7219331"/>
                  <a:gd name="connsiteY1" fmla="*/ 41657 h 2970606"/>
                  <a:gd name="connsiteX2" fmla="*/ 7219332 w 7219331"/>
                  <a:gd name="connsiteY2" fmla="*/ 2970606 h 297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9331" h="2970606">
                    <a:moveTo>
                      <a:pt x="0" y="0"/>
                    </a:moveTo>
                    <a:cubicBezTo>
                      <a:pt x="166628" y="10341"/>
                      <a:pt x="334567" y="24324"/>
                      <a:pt x="503817" y="41657"/>
                    </a:cubicBezTo>
                    <a:cubicBezTo>
                      <a:pt x="3212104" y="320293"/>
                      <a:pt x="5640007" y="1445176"/>
                      <a:pt x="7219332" y="297060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901500" sp="9015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3AED6D-C4F1-7DA8-06ED-733FAE408521}"/>
                  </a:ext>
                </a:extLst>
              </p:cNvPr>
              <p:cNvSpPr/>
              <p:nvPr/>
            </p:nvSpPr>
            <p:spPr>
              <a:xfrm>
                <a:off x="7450094" y="8284853"/>
                <a:ext cx="61902" cy="61757"/>
              </a:xfrm>
              <a:custGeom>
                <a:avLst/>
                <a:gdLst>
                  <a:gd name="connsiteX0" fmla="*/ 0 w 61902"/>
                  <a:gd name="connsiteY0" fmla="*/ 0 h 61757"/>
                  <a:gd name="connsiteX1" fmla="*/ 61903 w 61902"/>
                  <a:gd name="connsiteY1" fmla="*/ 61758 h 6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02" h="61757">
                    <a:moveTo>
                      <a:pt x="0" y="0"/>
                    </a:moveTo>
                    <a:cubicBezTo>
                      <a:pt x="20828" y="20538"/>
                      <a:pt x="41366" y="41074"/>
                      <a:pt x="61903" y="61758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814501-B0DC-6BF3-F22B-CBBEA2B2235A}"/>
                  </a:ext>
                </a:extLst>
              </p:cNvPr>
              <p:cNvSpPr/>
              <p:nvPr/>
            </p:nvSpPr>
            <p:spPr>
              <a:xfrm>
                <a:off x="12097907" y="173837"/>
                <a:ext cx="70642" cy="73409"/>
              </a:xfrm>
              <a:custGeom>
                <a:avLst/>
                <a:gdLst>
                  <a:gd name="connsiteX0" fmla="*/ 70643 w 70642"/>
                  <a:gd name="connsiteY0" fmla="*/ 0 h 73409"/>
                  <a:gd name="connsiteX1" fmla="*/ 0 w 70642"/>
                  <a:gd name="connsiteY1" fmla="*/ 73409 h 7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642" h="73409">
                    <a:moveTo>
                      <a:pt x="70643" y="0"/>
                    </a:moveTo>
                    <a:cubicBezTo>
                      <a:pt x="47337" y="24616"/>
                      <a:pt x="23742" y="49085"/>
                      <a:pt x="0" y="7340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554A836-97BF-7FCA-09C9-AB0C304357D0}"/>
                  </a:ext>
                </a:extLst>
              </p:cNvPr>
              <p:cNvSpPr/>
              <p:nvPr/>
            </p:nvSpPr>
            <p:spPr>
              <a:xfrm>
                <a:off x="11437221" y="387657"/>
                <a:ext cx="519838" cy="462304"/>
              </a:xfrm>
              <a:custGeom>
                <a:avLst/>
                <a:gdLst>
                  <a:gd name="connsiteX0" fmla="*/ 519839 w 519838"/>
                  <a:gd name="connsiteY0" fmla="*/ 0 h 462304"/>
                  <a:gd name="connsiteX1" fmla="*/ 0 w 519838"/>
                  <a:gd name="connsiteY1" fmla="*/ 462305 h 4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838" h="462304">
                    <a:moveTo>
                      <a:pt x="519839" y="0"/>
                    </a:moveTo>
                    <a:cubicBezTo>
                      <a:pt x="356560" y="158471"/>
                      <a:pt x="183087" y="312718"/>
                      <a:pt x="0" y="462305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C26C90C-7AFC-FCE3-ED2D-84B58B656838}"/>
                  </a:ext>
                </a:extLst>
              </p:cNvPr>
              <p:cNvSpPr/>
              <p:nvPr/>
            </p:nvSpPr>
            <p:spPr>
              <a:xfrm>
                <a:off x="105938" y="912447"/>
                <a:ext cx="11253941" cy="2727947"/>
              </a:xfrm>
              <a:custGeom>
                <a:avLst/>
                <a:gdLst>
                  <a:gd name="connsiteX0" fmla="*/ 11253942 w 11253941"/>
                  <a:gd name="connsiteY0" fmla="*/ 0 h 2727947"/>
                  <a:gd name="connsiteX1" fmla="*/ 2200684 w 11253941"/>
                  <a:gd name="connsiteY1" fmla="*/ 2727948 h 2727947"/>
                  <a:gd name="connsiteX2" fmla="*/ 0 w 11253941"/>
                  <a:gd name="connsiteY2" fmla="*/ 2598607 h 27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3941" h="2727947">
                    <a:moveTo>
                      <a:pt x="11253942" y="0"/>
                    </a:moveTo>
                    <a:cubicBezTo>
                      <a:pt x="9175171" y="1657976"/>
                      <a:pt x="5893299" y="2727948"/>
                      <a:pt x="2200684" y="2727948"/>
                    </a:cubicBezTo>
                    <a:cubicBezTo>
                      <a:pt x="1447799" y="2727948"/>
                      <a:pt x="711956" y="2683523"/>
                      <a:pt x="0" y="259860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1023750" sp="102375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21F6DA2-3C99-D152-80B8-929B31B6FFD5}"/>
                  </a:ext>
                </a:extLst>
              </p:cNvPr>
              <p:cNvSpPr/>
              <p:nvPr/>
            </p:nvSpPr>
            <p:spPr>
              <a:xfrm>
                <a:off x="-93898" y="3486002"/>
                <a:ext cx="101083" cy="12962"/>
              </a:xfrm>
              <a:custGeom>
                <a:avLst/>
                <a:gdLst>
                  <a:gd name="connsiteX0" fmla="*/ 101084 w 101083"/>
                  <a:gd name="connsiteY0" fmla="*/ 12963 h 12962"/>
                  <a:gd name="connsiteX1" fmla="*/ 0 w 101083"/>
                  <a:gd name="connsiteY1" fmla="*/ 0 h 1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083" h="12962">
                    <a:moveTo>
                      <a:pt x="101084" y="12963"/>
                    </a:moveTo>
                    <a:cubicBezTo>
                      <a:pt x="67292" y="8739"/>
                      <a:pt x="33646" y="4515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3E511D2-F9F9-07F0-8904-EF06CD565B60}"/>
                  </a:ext>
                </a:extLst>
              </p:cNvPr>
              <p:cNvSpPr/>
              <p:nvPr/>
            </p:nvSpPr>
            <p:spPr>
              <a:xfrm>
                <a:off x="12114803" y="4245877"/>
                <a:ext cx="53746" cy="22576"/>
              </a:xfrm>
              <a:custGeom>
                <a:avLst/>
                <a:gdLst>
                  <a:gd name="connsiteX0" fmla="*/ 53746 w 53746"/>
                  <a:gd name="connsiteY0" fmla="*/ 22577 h 22576"/>
                  <a:gd name="connsiteX1" fmla="*/ 0 w 53746"/>
                  <a:gd name="connsiteY1" fmla="*/ 0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46" h="22576">
                    <a:moveTo>
                      <a:pt x="53746" y="22577"/>
                    </a:moveTo>
                    <a:cubicBezTo>
                      <a:pt x="35830" y="15148"/>
                      <a:pt x="17915" y="75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DC5378-AAC2-F7B7-F13A-73DC2E17C7D8}"/>
                  </a:ext>
                </a:extLst>
              </p:cNvPr>
              <p:cNvSpPr/>
              <p:nvPr/>
            </p:nvSpPr>
            <p:spPr>
              <a:xfrm>
                <a:off x="11655994" y="4019968"/>
                <a:ext cx="354958" cy="179736"/>
              </a:xfrm>
              <a:custGeom>
                <a:avLst/>
                <a:gdLst>
                  <a:gd name="connsiteX0" fmla="*/ 354958 w 354958"/>
                  <a:gd name="connsiteY0" fmla="*/ 179737 h 179736"/>
                  <a:gd name="connsiteX1" fmla="*/ 0 w 354958"/>
                  <a:gd name="connsiteY1" fmla="*/ 0 h 17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958" h="179736">
                    <a:moveTo>
                      <a:pt x="354958" y="179737"/>
                    </a:moveTo>
                    <a:cubicBezTo>
                      <a:pt x="236104" y="125408"/>
                      <a:pt x="117689" y="6554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AFEE16D-120D-4486-8B57-93455EBF4726}"/>
                  </a:ext>
                </a:extLst>
              </p:cNvPr>
              <p:cNvSpPr/>
              <p:nvPr/>
            </p:nvSpPr>
            <p:spPr>
              <a:xfrm>
                <a:off x="8399320" y="-214912"/>
                <a:ext cx="3207005" cy="4206914"/>
              </a:xfrm>
              <a:custGeom>
                <a:avLst/>
                <a:gdLst>
                  <a:gd name="connsiteX0" fmla="*/ 3207006 w 3207005"/>
                  <a:gd name="connsiteY0" fmla="*/ 4206915 h 4206914"/>
                  <a:gd name="connsiteX1" fmla="*/ 2404745 w 3207005"/>
                  <a:gd name="connsiteY1" fmla="*/ 3648625 h 4206914"/>
                  <a:gd name="connsiteX2" fmla="*/ 0 w 3207005"/>
                  <a:gd name="connsiteY2" fmla="*/ 0 h 420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7005" h="4206914">
                    <a:moveTo>
                      <a:pt x="3207006" y="4206915"/>
                    </a:moveTo>
                    <a:cubicBezTo>
                      <a:pt x="2935070" y="4051503"/>
                      <a:pt x="2666922" y="3865649"/>
                      <a:pt x="2404745" y="3648625"/>
                    </a:cubicBezTo>
                    <a:cubicBezTo>
                      <a:pt x="1323410" y="2753728"/>
                      <a:pt x="505419" y="146192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795DD96-90E0-B984-BFC4-14941F7D3C9F}"/>
                  </a:ext>
                </a:extLst>
              </p:cNvPr>
              <p:cNvSpPr/>
              <p:nvPr/>
            </p:nvSpPr>
            <p:spPr>
              <a:xfrm>
                <a:off x="8362178" y="-323860"/>
                <a:ext cx="18644" cy="55202"/>
              </a:xfrm>
              <a:custGeom>
                <a:avLst/>
                <a:gdLst>
                  <a:gd name="connsiteX0" fmla="*/ 18644 w 18644"/>
                  <a:gd name="connsiteY0" fmla="*/ 55203 h 55202"/>
                  <a:gd name="connsiteX1" fmla="*/ 0 w 18644"/>
                  <a:gd name="connsiteY1" fmla="*/ 0 h 5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44" h="55202">
                    <a:moveTo>
                      <a:pt x="18644" y="55203"/>
                    </a:moveTo>
                    <a:cubicBezTo>
                      <a:pt x="12380" y="36850"/>
                      <a:pt x="6263" y="1835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158ED8-5D54-5D86-AFF8-2534CF60C298}"/>
                  </a:ext>
                </a:extLst>
              </p:cNvPr>
              <p:cNvSpPr/>
              <p:nvPr/>
            </p:nvSpPr>
            <p:spPr>
              <a:xfrm>
                <a:off x="-93898" y="-323860"/>
                <a:ext cx="4813275" cy="5988696"/>
              </a:xfrm>
              <a:custGeom>
                <a:avLst/>
                <a:gdLst>
                  <a:gd name="connsiteX0" fmla="*/ 4813276 w 4813275"/>
                  <a:gd name="connsiteY0" fmla="*/ 0 h 5988696"/>
                  <a:gd name="connsiteX1" fmla="*/ 2510781 w 4813275"/>
                  <a:gd name="connsiteY1" fmla="*/ 4424376 h 5988696"/>
                  <a:gd name="connsiteX2" fmla="*/ 0 w 4813275"/>
                  <a:gd name="connsiteY2" fmla="*/ 5988697 h 598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3275" h="5988696">
                    <a:moveTo>
                      <a:pt x="4813276" y="0"/>
                    </a:moveTo>
                    <a:cubicBezTo>
                      <a:pt x="4774678" y="1426532"/>
                      <a:pt x="3959599" y="3094995"/>
                      <a:pt x="2510781" y="4424376"/>
                    </a:cubicBezTo>
                    <a:cubicBezTo>
                      <a:pt x="1725706" y="5144633"/>
                      <a:pt x="857464" y="5671026"/>
                      <a:pt x="0" y="598869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375000" sp="375000"/>
                  <a:ds d="375000" sp="375000"/>
                  <a:ds d="375000" sp="37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59B340E-2F04-7DE2-EE0D-600294F210FA}"/>
                  </a:ext>
                </a:extLst>
              </p:cNvPr>
              <p:cNvSpPr/>
              <p:nvPr/>
            </p:nvSpPr>
            <p:spPr>
              <a:xfrm>
                <a:off x="1674046" y="8291845"/>
                <a:ext cx="19954" cy="54765"/>
              </a:xfrm>
              <a:custGeom>
                <a:avLst/>
                <a:gdLst>
                  <a:gd name="connsiteX0" fmla="*/ 19955 w 19954"/>
                  <a:gd name="connsiteY0" fmla="*/ 54766 h 54765"/>
                  <a:gd name="connsiteX1" fmla="*/ 0 w 19954"/>
                  <a:gd name="connsiteY1" fmla="*/ 0 h 5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54" h="54765">
                    <a:moveTo>
                      <a:pt x="19955" y="54766"/>
                    </a:moveTo>
                    <a:cubicBezTo>
                      <a:pt x="13255" y="36559"/>
                      <a:pt x="6554" y="1835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227DB2D-1FCA-805D-CEB6-94DA1C1518E4}"/>
                  </a:ext>
                </a:extLst>
              </p:cNvPr>
              <p:cNvSpPr/>
              <p:nvPr/>
            </p:nvSpPr>
            <p:spPr>
              <a:xfrm>
                <a:off x="1510623" y="7807255"/>
                <a:ext cx="125262" cy="377534"/>
              </a:xfrm>
              <a:custGeom>
                <a:avLst/>
                <a:gdLst>
                  <a:gd name="connsiteX0" fmla="*/ 125262 w 125262"/>
                  <a:gd name="connsiteY0" fmla="*/ 377534 h 377534"/>
                  <a:gd name="connsiteX1" fmla="*/ 0 w 125262"/>
                  <a:gd name="connsiteY1" fmla="*/ 0 h 37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62" h="377534">
                    <a:moveTo>
                      <a:pt x="125262" y="377534"/>
                    </a:moveTo>
                    <a:cubicBezTo>
                      <a:pt x="81420" y="252855"/>
                      <a:pt x="39763" y="12701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5DB20CC-48BE-E99F-243C-267BBDB9291C}"/>
                  </a:ext>
                </a:extLst>
              </p:cNvPr>
              <p:cNvSpPr/>
              <p:nvPr/>
            </p:nvSpPr>
            <p:spPr>
              <a:xfrm>
                <a:off x="964712" y="-217096"/>
                <a:ext cx="828624" cy="7970169"/>
              </a:xfrm>
              <a:custGeom>
                <a:avLst/>
                <a:gdLst>
                  <a:gd name="connsiteX0" fmla="*/ 529015 w 828624"/>
                  <a:gd name="connsiteY0" fmla="*/ 7970169 h 7970169"/>
                  <a:gd name="connsiteX1" fmla="*/ 0 w 828624"/>
                  <a:gd name="connsiteY1" fmla="*/ 4411995 h 7970169"/>
                  <a:gd name="connsiteX2" fmla="*/ 828625 w 828624"/>
                  <a:gd name="connsiteY2" fmla="*/ 0 h 79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8624" h="7970169">
                    <a:moveTo>
                      <a:pt x="529015" y="7970169"/>
                    </a:moveTo>
                    <a:cubicBezTo>
                      <a:pt x="186291" y="6856646"/>
                      <a:pt x="0" y="5659228"/>
                      <a:pt x="0" y="4411995"/>
                    </a:cubicBezTo>
                    <a:cubicBezTo>
                      <a:pt x="0" y="2839373"/>
                      <a:pt x="296260" y="1345694"/>
                      <a:pt x="828625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000" sp="58500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76EB06F-271B-BF37-AC34-B854378B4016}"/>
                  </a:ext>
                </a:extLst>
              </p:cNvPr>
              <p:cNvSpPr/>
              <p:nvPr/>
            </p:nvSpPr>
            <p:spPr>
              <a:xfrm>
                <a:off x="1814311" y="-323860"/>
                <a:ext cx="21848" cy="54037"/>
              </a:xfrm>
              <a:custGeom>
                <a:avLst/>
                <a:gdLst>
                  <a:gd name="connsiteX0" fmla="*/ 0 w 21848"/>
                  <a:gd name="connsiteY0" fmla="*/ 54038 h 54037"/>
                  <a:gd name="connsiteX1" fmla="*/ 21848 w 21848"/>
                  <a:gd name="connsiteY1" fmla="*/ 0 h 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48" h="54037">
                    <a:moveTo>
                      <a:pt x="0" y="54038"/>
                    </a:moveTo>
                    <a:cubicBezTo>
                      <a:pt x="7283" y="35976"/>
                      <a:pt x="14565" y="18061"/>
                      <a:pt x="21848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753CAB-6CB0-76F5-AD13-96B9840D8495}"/>
                </a:ext>
              </a:extLst>
            </p:cNvPr>
            <p:cNvSpPr/>
            <p:nvPr userDrawn="1"/>
          </p:nvSpPr>
          <p:spPr>
            <a:xfrm>
              <a:off x="-5641" y="0"/>
              <a:ext cx="12220501" cy="685673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5C17409-B33F-DFA2-98C0-B8B2128282A8}"/>
                </a:ext>
              </a:extLst>
            </p:cNvPr>
            <p:cNvSpPr/>
            <p:nvPr userDrawn="1"/>
          </p:nvSpPr>
          <p:spPr>
            <a:xfrm flipH="1">
              <a:off x="10751" y="5997513"/>
              <a:ext cx="69185" cy="22576"/>
            </a:xfrm>
            <a:custGeom>
              <a:avLst/>
              <a:gdLst>
                <a:gd name="connsiteX0" fmla="*/ 69186 w 69185"/>
                <a:gd name="connsiteY0" fmla="*/ 0 h 22576"/>
                <a:gd name="connsiteX1" fmla="*/ 0 w 69185"/>
                <a:gd name="connsiteY1" fmla="*/ 22576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85" h="22576">
                  <a:moveTo>
                    <a:pt x="69186" y="0"/>
                  </a:moveTo>
                  <a:cubicBezTo>
                    <a:pt x="46172" y="7574"/>
                    <a:pt x="23158" y="15148"/>
                    <a:pt x="0" y="2257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DF2AD4-D9C3-C75E-E763-29ACEBD77B95}"/>
                </a:ext>
              </a:extLst>
            </p:cNvPr>
            <p:cNvSpPr/>
            <p:nvPr userDrawn="1"/>
          </p:nvSpPr>
          <p:spPr>
            <a:xfrm flipH="1">
              <a:off x="218017" y="6062621"/>
              <a:ext cx="488814" cy="129049"/>
            </a:xfrm>
            <a:custGeom>
              <a:avLst/>
              <a:gdLst>
                <a:gd name="connsiteX0" fmla="*/ 488814 w 488814"/>
                <a:gd name="connsiteY0" fmla="*/ 0 h 129049"/>
                <a:gd name="connsiteX1" fmla="*/ 0 w 488814"/>
                <a:gd name="connsiteY1" fmla="*/ 129049 h 12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814" h="129049">
                  <a:moveTo>
                    <a:pt x="488814" y="0"/>
                  </a:moveTo>
                  <a:cubicBezTo>
                    <a:pt x="329615" y="47629"/>
                    <a:pt x="166483" y="90597"/>
                    <a:pt x="0" y="12904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97DCEE-807C-AD21-F95F-3D3427469174}"/>
                </a:ext>
              </a:extLst>
            </p:cNvPr>
            <p:cNvSpPr/>
            <p:nvPr userDrawn="1"/>
          </p:nvSpPr>
          <p:spPr>
            <a:xfrm flipH="1">
              <a:off x="-15240" y="5984240"/>
              <a:ext cx="1408430" cy="872490"/>
            </a:xfrm>
            <a:custGeom>
              <a:avLst/>
              <a:gdLst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8430" h="872490">
                  <a:moveTo>
                    <a:pt x="1407160" y="0"/>
                  </a:moveTo>
                  <a:cubicBezTo>
                    <a:pt x="1261533" y="48683"/>
                    <a:pt x="906357" y="148802"/>
                    <a:pt x="671830" y="204470"/>
                  </a:cubicBezTo>
                  <a:cubicBezTo>
                    <a:pt x="437303" y="260138"/>
                    <a:pt x="135467" y="311573"/>
                    <a:pt x="0" y="334010"/>
                  </a:cubicBezTo>
                  <a:lnTo>
                    <a:pt x="209550" y="872490"/>
                  </a:lnTo>
                  <a:lnTo>
                    <a:pt x="1408430" y="872490"/>
                  </a:lnTo>
                  <a:cubicBezTo>
                    <a:pt x="1408007" y="581660"/>
                    <a:pt x="1407583" y="290830"/>
                    <a:pt x="1407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1C8258E-E384-CAD8-E564-E97F17258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183" y="6331873"/>
              <a:ext cx="908871" cy="4107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8400" y="6465600"/>
            <a:ext cx="7372109" cy="365125"/>
          </a:xfrm>
        </p:spPr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3" y="6465600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10515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CA6BEF-D8C1-724A-9C83-2D9A4B13010D}"/>
              </a:ext>
            </a:extLst>
          </p:cNvPr>
          <p:cNvSpPr/>
          <p:nvPr userDrawn="1"/>
        </p:nvSpPr>
        <p:spPr>
          <a:xfrm>
            <a:off x="-243840" y="-480060"/>
            <a:ext cx="12923520" cy="480060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C809C0-DA2B-A8A2-9B0F-CF8FBA71F9E5}"/>
              </a:ext>
            </a:extLst>
          </p:cNvPr>
          <p:cNvSpPr/>
          <p:nvPr userDrawn="1"/>
        </p:nvSpPr>
        <p:spPr>
          <a:xfrm>
            <a:off x="12192000" y="-411481"/>
            <a:ext cx="632460" cy="7507723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299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008AD960-CBE7-048C-2C2A-C1C1960CCC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4725" y="0"/>
            <a:ext cx="12280739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350" y="385222"/>
            <a:ext cx="6013450" cy="7401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350" y="2158679"/>
            <a:ext cx="6013450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3" y="6465600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0350" y="1122045"/>
            <a:ext cx="601345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0350" y="1798320"/>
            <a:ext cx="601345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9CD7349-462E-9CFE-9633-1A9859A7E7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91600" cy="6835140"/>
          </a:xfrm>
          <a:blipFill>
            <a:blip r:embed="rId3"/>
            <a:stretch>
              <a:fillRect/>
            </a:stretch>
          </a:blipFill>
        </p:spPr>
        <p:txBody>
          <a:bodyPr lIns="900000" tIns="2520000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import a picture</a:t>
            </a:r>
            <a:br>
              <a:rPr lang="en-US"/>
            </a:br>
            <a:r>
              <a:rPr lang="en-US"/>
              <a:t>Once imported, send picture to the back</a:t>
            </a:r>
            <a:endParaRPr lang="nl-BE"/>
          </a:p>
          <a:p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0350" y="6465600"/>
            <a:ext cx="5375076" cy="365125"/>
          </a:xfrm>
        </p:spPr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57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GRAP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DA0E0E21-5EB1-D0E1-7631-467E79C2EFE2}"/>
              </a:ext>
            </a:extLst>
          </p:cNvPr>
          <p:cNvGrpSpPr/>
          <p:nvPr userDrawn="1"/>
        </p:nvGrpSpPr>
        <p:grpSpPr>
          <a:xfrm>
            <a:off x="-15240" y="-323861"/>
            <a:ext cx="12313920" cy="8670479"/>
            <a:chOff x="-15240" y="-323861"/>
            <a:chExt cx="12288438" cy="867047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23843B2-FCA3-A64C-95D4-6616DA88C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7798" t="34608" r="33420" b="19960"/>
            <a:stretch/>
          </p:blipFill>
          <p:spPr>
            <a:xfrm flipH="1">
              <a:off x="3279188" y="-92597"/>
              <a:ext cx="8932839" cy="69505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5E7FA7-3499-6683-EFFA-CE00575665B5}"/>
                </a:ext>
              </a:extLst>
            </p:cNvPr>
            <p:cNvSpPr/>
            <p:nvPr userDrawn="1"/>
          </p:nvSpPr>
          <p:spPr>
            <a:xfrm flipH="1">
              <a:off x="-12701" y="3437916"/>
              <a:ext cx="12192000" cy="3420083"/>
            </a:xfrm>
            <a:prstGeom prst="rect">
              <a:avLst/>
            </a:prstGeom>
            <a:gradFill>
              <a:gsLst>
                <a:gs pos="0">
                  <a:srgbClr val="009DD9"/>
                </a:gs>
                <a:gs pos="53000">
                  <a:schemeClr val="bg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F86345-FE64-B77F-8C27-05D2C5B80B8A}"/>
                </a:ext>
              </a:extLst>
            </p:cNvPr>
            <p:cNvSpPr/>
            <p:nvPr userDrawn="1"/>
          </p:nvSpPr>
          <p:spPr>
            <a:xfrm flipH="1">
              <a:off x="8497853" y="8293455"/>
              <a:ext cx="23741" cy="53163"/>
            </a:xfrm>
            <a:custGeom>
              <a:avLst/>
              <a:gdLst>
                <a:gd name="connsiteX0" fmla="*/ 0 w 23741"/>
                <a:gd name="connsiteY0" fmla="*/ 53164 h 53163"/>
                <a:gd name="connsiteX1" fmla="*/ 23742 w 23741"/>
                <a:gd name="connsiteY1" fmla="*/ 0 h 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41" h="53163">
                  <a:moveTo>
                    <a:pt x="0" y="53164"/>
                  </a:moveTo>
                  <a:cubicBezTo>
                    <a:pt x="7865" y="35394"/>
                    <a:pt x="15730" y="17624"/>
                    <a:pt x="2374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6AD9AB-9A7E-C1CC-6BB8-805B1958C791}"/>
                </a:ext>
              </a:extLst>
            </p:cNvPr>
            <p:cNvSpPr/>
            <p:nvPr userDrawn="1"/>
          </p:nvSpPr>
          <p:spPr>
            <a:xfrm flipH="1">
              <a:off x="8267138" y="7836247"/>
              <a:ext cx="182795" cy="353938"/>
            </a:xfrm>
            <a:custGeom>
              <a:avLst/>
              <a:gdLst>
                <a:gd name="connsiteX0" fmla="*/ 0 w 182795"/>
                <a:gd name="connsiteY0" fmla="*/ 353939 h 353938"/>
                <a:gd name="connsiteX1" fmla="*/ 182796 w 182795"/>
                <a:gd name="connsiteY1" fmla="*/ 0 h 3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95" h="353938">
                  <a:moveTo>
                    <a:pt x="0" y="353939"/>
                  </a:moveTo>
                  <a:cubicBezTo>
                    <a:pt x="56951" y="234357"/>
                    <a:pt x="117834" y="116377"/>
                    <a:pt x="18279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F420F3-695E-56A6-B967-52802DCFDEF0}"/>
                </a:ext>
              </a:extLst>
            </p:cNvPr>
            <p:cNvSpPr/>
            <p:nvPr userDrawn="1"/>
          </p:nvSpPr>
          <p:spPr>
            <a:xfrm flipH="1">
              <a:off x="125964" y="3725314"/>
              <a:ext cx="8113208" cy="4061411"/>
            </a:xfrm>
            <a:custGeom>
              <a:avLst/>
              <a:gdLst>
                <a:gd name="connsiteX0" fmla="*/ 0 w 8113208"/>
                <a:gd name="connsiteY0" fmla="*/ 4061412 h 4061411"/>
                <a:gd name="connsiteX1" fmla="*/ 7902594 w 8113208"/>
                <a:gd name="connsiteY1" fmla="*/ 0 h 4061411"/>
                <a:gd name="connsiteX2" fmla="*/ 8113209 w 8113208"/>
                <a:gd name="connsiteY2" fmla="*/ 2039 h 406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208" h="4061411">
                  <a:moveTo>
                    <a:pt x="0" y="4061412"/>
                  </a:moveTo>
                  <a:cubicBezTo>
                    <a:pt x="1364194" y="1665843"/>
                    <a:pt x="4389570" y="0"/>
                    <a:pt x="7902594" y="0"/>
                  </a:cubicBezTo>
                  <a:cubicBezTo>
                    <a:pt x="7972944" y="0"/>
                    <a:pt x="8043149" y="728"/>
                    <a:pt x="8113209" y="20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BB038F-09D2-3DCA-A7B7-FBE2CDDA6931}"/>
                </a:ext>
              </a:extLst>
            </p:cNvPr>
            <p:cNvSpPr/>
            <p:nvPr userDrawn="1"/>
          </p:nvSpPr>
          <p:spPr>
            <a:xfrm flipH="1">
              <a:off x="449169" y="8283696"/>
              <a:ext cx="36704" cy="62922"/>
            </a:xfrm>
            <a:custGeom>
              <a:avLst/>
              <a:gdLst>
                <a:gd name="connsiteX0" fmla="*/ 36704 w 36704"/>
                <a:gd name="connsiteY0" fmla="*/ 62923 h 62922"/>
                <a:gd name="connsiteX1" fmla="*/ 0 w 36704"/>
                <a:gd name="connsiteY1" fmla="*/ 0 h 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04" h="62922">
                  <a:moveTo>
                    <a:pt x="36704" y="62923"/>
                  </a:moveTo>
                  <a:cubicBezTo>
                    <a:pt x="24470" y="41948"/>
                    <a:pt x="12234" y="2097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D6527D-129C-451C-CD4B-3C326FD1C3F7}"/>
                </a:ext>
              </a:extLst>
            </p:cNvPr>
            <p:cNvSpPr/>
            <p:nvPr userDrawn="1"/>
          </p:nvSpPr>
          <p:spPr>
            <a:xfrm flipH="1">
              <a:off x="560012" y="7691321"/>
              <a:ext cx="245426" cy="462450"/>
            </a:xfrm>
            <a:custGeom>
              <a:avLst/>
              <a:gdLst>
                <a:gd name="connsiteX0" fmla="*/ 245426 w 245426"/>
                <a:gd name="connsiteY0" fmla="*/ 462451 h 462450"/>
                <a:gd name="connsiteX1" fmla="*/ 0 w 245426"/>
                <a:gd name="connsiteY1" fmla="*/ 0 h 4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426" h="462450">
                  <a:moveTo>
                    <a:pt x="245426" y="462451"/>
                  </a:moveTo>
                  <a:cubicBezTo>
                    <a:pt x="160365" y="310826"/>
                    <a:pt x="78507" y="15657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987286-A57E-3A5E-D43F-3F69FE794C26}"/>
                </a:ext>
              </a:extLst>
            </p:cNvPr>
            <p:cNvSpPr/>
            <p:nvPr userDrawn="1"/>
          </p:nvSpPr>
          <p:spPr>
            <a:xfrm flipH="1">
              <a:off x="1740974" y="-323861"/>
              <a:ext cx="15875" cy="71079"/>
            </a:xfrm>
            <a:custGeom>
              <a:avLst/>
              <a:gdLst>
                <a:gd name="connsiteX0" fmla="*/ 0 w 15875"/>
                <a:gd name="connsiteY0" fmla="*/ 71079 h 71079"/>
                <a:gd name="connsiteX1" fmla="*/ 15876 w 15875"/>
                <a:gd name="connsiteY1" fmla="*/ 0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71079">
                  <a:moveTo>
                    <a:pt x="0" y="71079"/>
                  </a:moveTo>
                  <a:cubicBezTo>
                    <a:pt x="5243" y="47337"/>
                    <a:pt x="10487" y="23742"/>
                    <a:pt x="1587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F5DD5-3BF9-B7B4-ACD8-841A8C61AF8F}"/>
                </a:ext>
              </a:extLst>
            </p:cNvPr>
            <p:cNvSpPr/>
            <p:nvPr userDrawn="1"/>
          </p:nvSpPr>
          <p:spPr>
            <a:xfrm flipH="1">
              <a:off x="777180" y="1751704"/>
              <a:ext cx="11417511" cy="4669518"/>
            </a:xfrm>
            <a:custGeom>
              <a:avLst/>
              <a:gdLst>
                <a:gd name="connsiteX0" fmla="*/ 11417511 w 11417511"/>
                <a:gd name="connsiteY0" fmla="*/ 4455842 h 4669518"/>
                <a:gd name="connsiteX1" fmla="*/ 6699784 w 11417511"/>
                <a:gd name="connsiteY1" fmla="*/ 4346893 h 4669518"/>
                <a:gd name="connsiteX2" fmla="*/ 0 w 11417511"/>
                <a:gd name="connsiteY2" fmla="*/ 0 h 46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7511" h="4669518">
                  <a:moveTo>
                    <a:pt x="11417511" y="4455842"/>
                  </a:moveTo>
                  <a:cubicBezTo>
                    <a:pt x="10029575" y="4763026"/>
                    <a:pt x="8404516" y="4749480"/>
                    <a:pt x="6699784" y="4346893"/>
                  </a:cubicBezTo>
                  <a:cubicBezTo>
                    <a:pt x="3758743" y="3652270"/>
                    <a:pt x="1295008" y="196836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744000" sp="74400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3EE9FE-3E51-4D9E-219D-69DEC3BF46D0}"/>
                </a:ext>
              </a:extLst>
            </p:cNvPr>
            <p:cNvSpPr/>
            <p:nvPr userDrawn="1"/>
          </p:nvSpPr>
          <p:spPr>
            <a:xfrm flipH="1">
              <a:off x="4791837" y="5253222"/>
              <a:ext cx="7219331" cy="2970609"/>
            </a:xfrm>
            <a:custGeom>
              <a:avLst/>
              <a:gdLst>
                <a:gd name="connsiteX0" fmla="*/ 0 w 7219331"/>
                <a:gd name="connsiteY0" fmla="*/ 0 h 2970609"/>
                <a:gd name="connsiteX1" fmla="*/ 503817 w 7219331"/>
                <a:gd name="connsiteY1" fmla="*/ 41657 h 2970609"/>
                <a:gd name="connsiteX2" fmla="*/ 7219332 w 7219331"/>
                <a:gd name="connsiteY2" fmla="*/ 2970609 h 29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331" h="2970609">
                  <a:moveTo>
                    <a:pt x="0" y="0"/>
                  </a:moveTo>
                  <a:cubicBezTo>
                    <a:pt x="166628" y="10341"/>
                    <a:pt x="334567" y="24324"/>
                    <a:pt x="503817" y="41657"/>
                  </a:cubicBezTo>
                  <a:cubicBezTo>
                    <a:pt x="3212104" y="320293"/>
                    <a:pt x="5640007" y="1445177"/>
                    <a:pt x="7219332" y="297060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901500" sp="9015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EC3297-CAB7-0376-4BE6-E0D760540A8B}"/>
                </a:ext>
              </a:extLst>
            </p:cNvPr>
            <p:cNvSpPr/>
            <p:nvPr userDrawn="1"/>
          </p:nvSpPr>
          <p:spPr>
            <a:xfrm flipH="1">
              <a:off x="4667304" y="8284861"/>
              <a:ext cx="61902" cy="61757"/>
            </a:xfrm>
            <a:custGeom>
              <a:avLst/>
              <a:gdLst>
                <a:gd name="connsiteX0" fmla="*/ 0 w 61902"/>
                <a:gd name="connsiteY0" fmla="*/ 0 h 61757"/>
                <a:gd name="connsiteX1" fmla="*/ 61903 w 61902"/>
                <a:gd name="connsiteY1" fmla="*/ 61758 h 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02" h="61757">
                  <a:moveTo>
                    <a:pt x="0" y="0"/>
                  </a:moveTo>
                  <a:cubicBezTo>
                    <a:pt x="20828" y="20538"/>
                    <a:pt x="41366" y="41074"/>
                    <a:pt x="61903" y="6175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1BA36A-BDAE-DA19-603C-89A67AD0D720}"/>
                </a:ext>
              </a:extLst>
            </p:cNvPr>
            <p:cNvSpPr/>
            <p:nvPr userDrawn="1"/>
          </p:nvSpPr>
          <p:spPr>
            <a:xfrm flipH="1">
              <a:off x="572975" y="-214912"/>
              <a:ext cx="3207005" cy="4206919"/>
            </a:xfrm>
            <a:custGeom>
              <a:avLst/>
              <a:gdLst>
                <a:gd name="connsiteX0" fmla="*/ 3207006 w 3207005"/>
                <a:gd name="connsiteY0" fmla="*/ 4206919 h 4206919"/>
                <a:gd name="connsiteX1" fmla="*/ 2404745 w 3207005"/>
                <a:gd name="connsiteY1" fmla="*/ 3648628 h 4206919"/>
                <a:gd name="connsiteX2" fmla="*/ 0 w 3207005"/>
                <a:gd name="connsiteY2" fmla="*/ 0 h 420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05" h="4206919">
                  <a:moveTo>
                    <a:pt x="3207006" y="4206919"/>
                  </a:moveTo>
                  <a:cubicBezTo>
                    <a:pt x="2935070" y="4051507"/>
                    <a:pt x="2666922" y="3865653"/>
                    <a:pt x="2404745" y="3648628"/>
                  </a:cubicBezTo>
                  <a:cubicBezTo>
                    <a:pt x="1323410" y="2753731"/>
                    <a:pt x="505419" y="146192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B1BF2A-4C72-A6E6-4145-FF8D5D91DCBB}"/>
                </a:ext>
              </a:extLst>
            </p:cNvPr>
            <p:cNvSpPr/>
            <p:nvPr userDrawn="1"/>
          </p:nvSpPr>
          <p:spPr>
            <a:xfrm flipH="1">
              <a:off x="3798478" y="-323861"/>
              <a:ext cx="18644" cy="55202"/>
            </a:xfrm>
            <a:custGeom>
              <a:avLst/>
              <a:gdLst>
                <a:gd name="connsiteX0" fmla="*/ 18644 w 18644"/>
                <a:gd name="connsiteY0" fmla="*/ 55203 h 55202"/>
                <a:gd name="connsiteX1" fmla="*/ 0 w 18644"/>
                <a:gd name="connsiteY1" fmla="*/ 0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44" h="55202">
                  <a:moveTo>
                    <a:pt x="18644" y="55203"/>
                  </a:moveTo>
                  <a:cubicBezTo>
                    <a:pt x="12380" y="36850"/>
                    <a:pt x="6263" y="1835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781272-3B29-5DBF-629A-22683EFD498B}"/>
                </a:ext>
              </a:extLst>
            </p:cNvPr>
            <p:cNvSpPr/>
            <p:nvPr userDrawn="1"/>
          </p:nvSpPr>
          <p:spPr>
            <a:xfrm flipH="1">
              <a:off x="7459923" y="-323861"/>
              <a:ext cx="4813275" cy="5988702"/>
            </a:xfrm>
            <a:custGeom>
              <a:avLst/>
              <a:gdLst>
                <a:gd name="connsiteX0" fmla="*/ 4813276 w 4813275"/>
                <a:gd name="connsiteY0" fmla="*/ 0 h 5988702"/>
                <a:gd name="connsiteX1" fmla="*/ 2510781 w 4813275"/>
                <a:gd name="connsiteY1" fmla="*/ 4424381 h 5988702"/>
                <a:gd name="connsiteX2" fmla="*/ 0 w 4813275"/>
                <a:gd name="connsiteY2" fmla="*/ 5988703 h 59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3275" h="5988702">
                  <a:moveTo>
                    <a:pt x="4813276" y="0"/>
                  </a:moveTo>
                  <a:cubicBezTo>
                    <a:pt x="4774678" y="1426534"/>
                    <a:pt x="3959599" y="3094998"/>
                    <a:pt x="2510781" y="4424381"/>
                  </a:cubicBezTo>
                  <a:cubicBezTo>
                    <a:pt x="1725706" y="5144639"/>
                    <a:pt x="857464" y="5671032"/>
                    <a:pt x="0" y="598870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375000" sp="375000"/>
                <a:ds d="375000" sp="375000"/>
                <a:ds d="375000" sp="37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5633AF-0F11-B734-E6C0-70E48781C4CB}"/>
                </a:ext>
              </a:extLst>
            </p:cNvPr>
            <p:cNvSpPr/>
            <p:nvPr userDrawn="1"/>
          </p:nvSpPr>
          <p:spPr>
            <a:xfrm flipH="1">
              <a:off x="10485300" y="8291853"/>
              <a:ext cx="19954" cy="54765"/>
            </a:xfrm>
            <a:custGeom>
              <a:avLst/>
              <a:gdLst>
                <a:gd name="connsiteX0" fmla="*/ 19955 w 19954"/>
                <a:gd name="connsiteY0" fmla="*/ 54766 h 54765"/>
                <a:gd name="connsiteX1" fmla="*/ 0 w 19954"/>
                <a:gd name="connsiteY1" fmla="*/ 0 h 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" h="54765">
                  <a:moveTo>
                    <a:pt x="19955" y="54766"/>
                  </a:moveTo>
                  <a:cubicBezTo>
                    <a:pt x="13255" y="36559"/>
                    <a:pt x="6554" y="1835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D3649B-6310-91E5-60FB-B9A4440A174F}"/>
                </a:ext>
              </a:extLst>
            </p:cNvPr>
            <p:cNvSpPr/>
            <p:nvPr userDrawn="1"/>
          </p:nvSpPr>
          <p:spPr>
            <a:xfrm flipH="1">
              <a:off x="10543415" y="7807262"/>
              <a:ext cx="125262" cy="377534"/>
            </a:xfrm>
            <a:custGeom>
              <a:avLst/>
              <a:gdLst>
                <a:gd name="connsiteX0" fmla="*/ 125262 w 125262"/>
                <a:gd name="connsiteY0" fmla="*/ 377534 h 377534"/>
                <a:gd name="connsiteX1" fmla="*/ 0 w 125262"/>
                <a:gd name="connsiteY1" fmla="*/ 0 h 37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262" h="377534">
                  <a:moveTo>
                    <a:pt x="125262" y="377534"/>
                  </a:moveTo>
                  <a:cubicBezTo>
                    <a:pt x="81420" y="252855"/>
                    <a:pt x="39763" y="1270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FE63DA-0A56-550A-124C-2041DE7AFAAC}"/>
                </a:ext>
              </a:extLst>
            </p:cNvPr>
            <p:cNvSpPr/>
            <p:nvPr userDrawn="1"/>
          </p:nvSpPr>
          <p:spPr>
            <a:xfrm flipH="1">
              <a:off x="10385964" y="-217097"/>
              <a:ext cx="828624" cy="7970177"/>
            </a:xfrm>
            <a:custGeom>
              <a:avLst/>
              <a:gdLst>
                <a:gd name="connsiteX0" fmla="*/ 529015 w 828624"/>
                <a:gd name="connsiteY0" fmla="*/ 7970178 h 7970177"/>
                <a:gd name="connsiteX1" fmla="*/ 0 w 828624"/>
                <a:gd name="connsiteY1" fmla="*/ 4412000 h 7970177"/>
                <a:gd name="connsiteX2" fmla="*/ 828625 w 828624"/>
                <a:gd name="connsiteY2" fmla="*/ 0 h 797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24" h="7970177">
                  <a:moveTo>
                    <a:pt x="529015" y="7970178"/>
                  </a:moveTo>
                  <a:cubicBezTo>
                    <a:pt x="186291" y="6856654"/>
                    <a:pt x="0" y="5659234"/>
                    <a:pt x="0" y="4412000"/>
                  </a:cubicBezTo>
                  <a:cubicBezTo>
                    <a:pt x="0" y="2839376"/>
                    <a:pt x="296260" y="1345696"/>
                    <a:pt x="828625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000" sp="58500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EC7156-2836-3C90-969A-B29D9436B0B3}"/>
                </a:ext>
              </a:extLst>
            </p:cNvPr>
            <p:cNvSpPr/>
            <p:nvPr userDrawn="1"/>
          </p:nvSpPr>
          <p:spPr>
            <a:xfrm flipH="1">
              <a:off x="10343141" y="-323861"/>
              <a:ext cx="21848" cy="54037"/>
            </a:xfrm>
            <a:custGeom>
              <a:avLst/>
              <a:gdLst>
                <a:gd name="connsiteX0" fmla="*/ 0 w 21848"/>
                <a:gd name="connsiteY0" fmla="*/ 54038 h 54037"/>
                <a:gd name="connsiteX1" fmla="*/ 21848 w 21848"/>
                <a:gd name="connsiteY1" fmla="*/ 0 h 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48" h="54037">
                  <a:moveTo>
                    <a:pt x="0" y="54038"/>
                  </a:moveTo>
                  <a:cubicBezTo>
                    <a:pt x="7283" y="35976"/>
                    <a:pt x="14565" y="18061"/>
                    <a:pt x="21848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06442D-CE7D-0FD7-B31D-72A8B9187B63}"/>
                </a:ext>
              </a:extLst>
            </p:cNvPr>
            <p:cNvGrpSpPr/>
            <p:nvPr userDrawn="1"/>
          </p:nvGrpSpPr>
          <p:grpSpPr>
            <a:xfrm flipH="1">
              <a:off x="10751" y="-323860"/>
              <a:ext cx="12262447" cy="8670470"/>
              <a:chOff x="-93898" y="-323860"/>
              <a:chExt cx="12262447" cy="867047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8FAF3BC-FB99-2CCD-3395-D73C5F6B20DD}"/>
                  </a:ext>
                </a:extLst>
              </p:cNvPr>
              <p:cNvSpPr/>
              <p:nvPr/>
            </p:nvSpPr>
            <p:spPr>
              <a:xfrm>
                <a:off x="3657706" y="8293447"/>
                <a:ext cx="23741" cy="53163"/>
              </a:xfrm>
              <a:custGeom>
                <a:avLst/>
                <a:gdLst>
                  <a:gd name="connsiteX0" fmla="*/ 0 w 23741"/>
                  <a:gd name="connsiteY0" fmla="*/ 53164 h 53163"/>
                  <a:gd name="connsiteX1" fmla="*/ 23742 w 23741"/>
                  <a:gd name="connsiteY1" fmla="*/ 0 h 5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1" h="53163">
                    <a:moveTo>
                      <a:pt x="0" y="53164"/>
                    </a:moveTo>
                    <a:cubicBezTo>
                      <a:pt x="7865" y="35394"/>
                      <a:pt x="15730" y="17624"/>
                      <a:pt x="23742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C9E4F1-6FC1-9582-FFC4-1C105689CF29}"/>
                  </a:ext>
                </a:extLst>
              </p:cNvPr>
              <p:cNvSpPr/>
              <p:nvPr/>
            </p:nvSpPr>
            <p:spPr>
              <a:xfrm>
                <a:off x="3729367" y="7836239"/>
                <a:ext cx="182795" cy="353938"/>
              </a:xfrm>
              <a:custGeom>
                <a:avLst/>
                <a:gdLst>
                  <a:gd name="connsiteX0" fmla="*/ 0 w 182795"/>
                  <a:gd name="connsiteY0" fmla="*/ 353938 h 353938"/>
                  <a:gd name="connsiteX1" fmla="*/ 182796 w 182795"/>
                  <a:gd name="connsiteY1" fmla="*/ 0 h 35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795" h="353938">
                    <a:moveTo>
                      <a:pt x="0" y="353938"/>
                    </a:moveTo>
                    <a:cubicBezTo>
                      <a:pt x="56951" y="234357"/>
                      <a:pt x="117834" y="116377"/>
                      <a:pt x="18279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69CBDE-F044-0F64-2B12-DB005BBB8644}"/>
                  </a:ext>
                </a:extLst>
              </p:cNvPr>
              <p:cNvSpPr/>
              <p:nvPr/>
            </p:nvSpPr>
            <p:spPr>
              <a:xfrm>
                <a:off x="3940128" y="3725311"/>
                <a:ext cx="8113208" cy="4061407"/>
              </a:xfrm>
              <a:custGeom>
                <a:avLst/>
                <a:gdLst>
                  <a:gd name="connsiteX0" fmla="*/ 0 w 8113208"/>
                  <a:gd name="connsiteY0" fmla="*/ 4061407 h 4061407"/>
                  <a:gd name="connsiteX1" fmla="*/ 7902594 w 8113208"/>
                  <a:gd name="connsiteY1" fmla="*/ 0 h 4061407"/>
                  <a:gd name="connsiteX2" fmla="*/ 8113209 w 8113208"/>
                  <a:gd name="connsiteY2" fmla="*/ 2039 h 406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3208" h="4061407">
                    <a:moveTo>
                      <a:pt x="0" y="4061407"/>
                    </a:moveTo>
                    <a:cubicBezTo>
                      <a:pt x="1364194" y="1665841"/>
                      <a:pt x="4389570" y="0"/>
                      <a:pt x="7902594" y="0"/>
                    </a:cubicBezTo>
                    <a:cubicBezTo>
                      <a:pt x="7972944" y="0"/>
                      <a:pt x="8043149" y="728"/>
                      <a:pt x="8113209" y="203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C2461DE-810E-DE14-F56C-067D6DE0396B}"/>
                  </a:ext>
                </a:extLst>
              </p:cNvPr>
              <p:cNvSpPr/>
              <p:nvPr/>
            </p:nvSpPr>
            <p:spPr>
              <a:xfrm>
                <a:off x="12110288" y="3728515"/>
                <a:ext cx="58261" cy="1601"/>
              </a:xfrm>
              <a:custGeom>
                <a:avLst/>
                <a:gdLst>
                  <a:gd name="connsiteX0" fmla="*/ 0 w 58261"/>
                  <a:gd name="connsiteY0" fmla="*/ 0 h 1601"/>
                  <a:gd name="connsiteX1" fmla="*/ 58262 w 58261"/>
                  <a:gd name="connsiteY1" fmla="*/ 1602 h 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61" h="1601">
                    <a:moveTo>
                      <a:pt x="0" y="0"/>
                    </a:moveTo>
                    <a:cubicBezTo>
                      <a:pt x="19371" y="437"/>
                      <a:pt x="38889" y="1020"/>
                      <a:pt x="58262" y="1602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59AFD3B-BDCE-D941-41B3-3C557EE2B771}"/>
                  </a:ext>
                </a:extLst>
              </p:cNvPr>
              <p:cNvSpPr/>
              <p:nvPr/>
            </p:nvSpPr>
            <p:spPr>
              <a:xfrm>
                <a:off x="11693427" y="8283688"/>
                <a:ext cx="36704" cy="62922"/>
              </a:xfrm>
              <a:custGeom>
                <a:avLst/>
                <a:gdLst>
                  <a:gd name="connsiteX0" fmla="*/ 36704 w 36704"/>
                  <a:gd name="connsiteY0" fmla="*/ 62922 h 62922"/>
                  <a:gd name="connsiteX1" fmla="*/ 0 w 36704"/>
                  <a:gd name="connsiteY1" fmla="*/ 0 h 6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04" h="62922">
                    <a:moveTo>
                      <a:pt x="36704" y="62922"/>
                    </a:moveTo>
                    <a:cubicBezTo>
                      <a:pt x="24470" y="41948"/>
                      <a:pt x="12234" y="209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34C64C5-5939-9E86-09EE-BA5AB4539C70}"/>
                  </a:ext>
                </a:extLst>
              </p:cNvPr>
              <p:cNvSpPr/>
              <p:nvPr/>
            </p:nvSpPr>
            <p:spPr>
              <a:xfrm>
                <a:off x="11373862" y="7691314"/>
                <a:ext cx="245426" cy="462450"/>
              </a:xfrm>
              <a:custGeom>
                <a:avLst/>
                <a:gdLst>
                  <a:gd name="connsiteX0" fmla="*/ 245426 w 245426"/>
                  <a:gd name="connsiteY0" fmla="*/ 462450 h 462450"/>
                  <a:gd name="connsiteX1" fmla="*/ 0 w 245426"/>
                  <a:gd name="connsiteY1" fmla="*/ 0 h 4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426" h="462450">
                    <a:moveTo>
                      <a:pt x="245426" y="462450"/>
                    </a:moveTo>
                    <a:cubicBezTo>
                      <a:pt x="160365" y="310825"/>
                      <a:pt x="78507" y="15657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70250" sp="770250"/>
                  <a:ds d="770250" sp="7702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7F7E8C-3383-2C0A-9104-7ECCCC6F88AD}"/>
                  </a:ext>
                </a:extLst>
              </p:cNvPr>
              <p:cNvSpPr/>
              <p:nvPr/>
            </p:nvSpPr>
            <p:spPr>
              <a:xfrm>
                <a:off x="10422451" y="-323860"/>
                <a:ext cx="15875" cy="71078"/>
              </a:xfrm>
              <a:custGeom>
                <a:avLst/>
                <a:gdLst>
                  <a:gd name="connsiteX0" fmla="*/ 0 w 15875"/>
                  <a:gd name="connsiteY0" fmla="*/ 71079 h 71078"/>
                  <a:gd name="connsiteX1" fmla="*/ 15876 w 15875"/>
                  <a:gd name="connsiteY1" fmla="*/ 0 h 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71078">
                    <a:moveTo>
                      <a:pt x="0" y="71079"/>
                    </a:moveTo>
                    <a:cubicBezTo>
                      <a:pt x="5243" y="47337"/>
                      <a:pt x="10487" y="23742"/>
                      <a:pt x="1587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C91679F-B373-B3E6-D04D-74BCF726BEEB}"/>
                  </a:ext>
                </a:extLst>
              </p:cNvPr>
              <p:cNvSpPr/>
              <p:nvPr/>
            </p:nvSpPr>
            <p:spPr>
              <a:xfrm>
                <a:off x="12099364" y="5997508"/>
                <a:ext cx="69185" cy="22576"/>
              </a:xfrm>
              <a:custGeom>
                <a:avLst/>
                <a:gdLst>
                  <a:gd name="connsiteX0" fmla="*/ 69186 w 69185"/>
                  <a:gd name="connsiteY0" fmla="*/ 0 h 22576"/>
                  <a:gd name="connsiteX1" fmla="*/ 0 w 69185"/>
                  <a:gd name="connsiteY1" fmla="*/ 22576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185" h="22576">
                    <a:moveTo>
                      <a:pt x="69186" y="0"/>
                    </a:moveTo>
                    <a:cubicBezTo>
                      <a:pt x="46172" y="7574"/>
                      <a:pt x="23158" y="15148"/>
                      <a:pt x="0" y="2257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AEF128-E3CA-C41E-D5C9-64DC3E5A008F}"/>
                  </a:ext>
                </a:extLst>
              </p:cNvPr>
              <p:cNvSpPr/>
              <p:nvPr/>
            </p:nvSpPr>
            <p:spPr>
              <a:xfrm>
                <a:off x="11472469" y="6062615"/>
                <a:ext cx="488814" cy="129048"/>
              </a:xfrm>
              <a:custGeom>
                <a:avLst/>
                <a:gdLst>
                  <a:gd name="connsiteX0" fmla="*/ 488814 w 488814"/>
                  <a:gd name="connsiteY0" fmla="*/ 0 h 129048"/>
                  <a:gd name="connsiteX1" fmla="*/ 0 w 488814"/>
                  <a:gd name="connsiteY1" fmla="*/ 129049 h 12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8814" h="129048">
                    <a:moveTo>
                      <a:pt x="488814" y="0"/>
                    </a:moveTo>
                    <a:cubicBezTo>
                      <a:pt x="329615" y="47629"/>
                      <a:pt x="166483" y="90597"/>
                      <a:pt x="0" y="12904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259A81E-EB6D-C920-CB0C-7BFCC441AC45}"/>
                  </a:ext>
                </a:extLst>
              </p:cNvPr>
              <p:cNvSpPr/>
              <p:nvPr/>
            </p:nvSpPr>
            <p:spPr>
              <a:xfrm>
                <a:off x="-15391" y="1751703"/>
                <a:ext cx="11417511" cy="4669513"/>
              </a:xfrm>
              <a:custGeom>
                <a:avLst/>
                <a:gdLst>
                  <a:gd name="connsiteX0" fmla="*/ 11417511 w 11417511"/>
                  <a:gd name="connsiteY0" fmla="*/ 4455837 h 4669513"/>
                  <a:gd name="connsiteX1" fmla="*/ 6699784 w 11417511"/>
                  <a:gd name="connsiteY1" fmla="*/ 4346888 h 4669513"/>
                  <a:gd name="connsiteX2" fmla="*/ 0 w 11417511"/>
                  <a:gd name="connsiteY2" fmla="*/ 0 h 466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17511" h="4669513">
                    <a:moveTo>
                      <a:pt x="11417511" y="4455837"/>
                    </a:moveTo>
                    <a:cubicBezTo>
                      <a:pt x="10029575" y="4763021"/>
                      <a:pt x="8404516" y="4749475"/>
                      <a:pt x="6699784" y="4346888"/>
                    </a:cubicBezTo>
                    <a:cubicBezTo>
                      <a:pt x="3758743" y="3652266"/>
                      <a:pt x="1295008" y="196836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744000" sp="74400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61EC4FE-60FF-6658-BCB4-A7954F514D04}"/>
                  </a:ext>
                </a:extLst>
              </p:cNvPr>
              <p:cNvSpPr/>
              <p:nvPr/>
            </p:nvSpPr>
            <p:spPr>
              <a:xfrm>
                <a:off x="-93753" y="1629645"/>
                <a:ext cx="39035" cy="61465"/>
              </a:xfrm>
              <a:custGeom>
                <a:avLst/>
                <a:gdLst>
                  <a:gd name="connsiteX0" fmla="*/ 39035 w 39035"/>
                  <a:gd name="connsiteY0" fmla="*/ 61466 h 61465"/>
                  <a:gd name="connsiteX1" fmla="*/ 0 w 39035"/>
                  <a:gd name="connsiteY1" fmla="*/ 0 h 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35" h="61465">
                    <a:moveTo>
                      <a:pt x="39035" y="61466"/>
                    </a:moveTo>
                    <a:cubicBezTo>
                      <a:pt x="25926" y="41074"/>
                      <a:pt x="12818" y="2053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8AAB1F2-EF33-4FEA-F3D2-55A5BF68BB49}"/>
                  </a:ext>
                </a:extLst>
              </p:cNvPr>
              <p:cNvSpPr/>
              <p:nvPr/>
            </p:nvSpPr>
            <p:spPr>
              <a:xfrm>
                <a:off x="-93898" y="5239526"/>
                <a:ext cx="87246" cy="3932"/>
              </a:xfrm>
              <a:custGeom>
                <a:avLst/>
                <a:gdLst>
                  <a:gd name="connsiteX0" fmla="*/ 0 w 87246"/>
                  <a:gd name="connsiteY0" fmla="*/ 0 h 3932"/>
                  <a:gd name="connsiteX1" fmla="*/ 87247 w 87246"/>
                  <a:gd name="connsiteY1" fmla="*/ 3933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246" h="3932">
                    <a:moveTo>
                      <a:pt x="0" y="0"/>
                    </a:moveTo>
                    <a:cubicBezTo>
                      <a:pt x="28985" y="1165"/>
                      <a:pt x="58116" y="2476"/>
                      <a:pt x="87247" y="3933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183E61F-30FB-5293-B595-A66DA8FE31FB}"/>
                  </a:ext>
                </a:extLst>
              </p:cNvPr>
              <p:cNvSpPr/>
              <p:nvPr/>
            </p:nvSpPr>
            <p:spPr>
              <a:xfrm>
                <a:off x="168132" y="5253217"/>
                <a:ext cx="7219331" cy="2970606"/>
              </a:xfrm>
              <a:custGeom>
                <a:avLst/>
                <a:gdLst>
                  <a:gd name="connsiteX0" fmla="*/ 0 w 7219331"/>
                  <a:gd name="connsiteY0" fmla="*/ 0 h 2970606"/>
                  <a:gd name="connsiteX1" fmla="*/ 503817 w 7219331"/>
                  <a:gd name="connsiteY1" fmla="*/ 41657 h 2970606"/>
                  <a:gd name="connsiteX2" fmla="*/ 7219332 w 7219331"/>
                  <a:gd name="connsiteY2" fmla="*/ 2970606 h 297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9331" h="2970606">
                    <a:moveTo>
                      <a:pt x="0" y="0"/>
                    </a:moveTo>
                    <a:cubicBezTo>
                      <a:pt x="166628" y="10341"/>
                      <a:pt x="334567" y="24324"/>
                      <a:pt x="503817" y="41657"/>
                    </a:cubicBezTo>
                    <a:cubicBezTo>
                      <a:pt x="3212104" y="320293"/>
                      <a:pt x="5640007" y="1445176"/>
                      <a:pt x="7219332" y="297060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901500" sp="9015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3AED6D-C4F1-7DA8-06ED-733FAE408521}"/>
                  </a:ext>
                </a:extLst>
              </p:cNvPr>
              <p:cNvSpPr/>
              <p:nvPr/>
            </p:nvSpPr>
            <p:spPr>
              <a:xfrm>
                <a:off x="7450094" y="8284853"/>
                <a:ext cx="61902" cy="61757"/>
              </a:xfrm>
              <a:custGeom>
                <a:avLst/>
                <a:gdLst>
                  <a:gd name="connsiteX0" fmla="*/ 0 w 61902"/>
                  <a:gd name="connsiteY0" fmla="*/ 0 h 61757"/>
                  <a:gd name="connsiteX1" fmla="*/ 61903 w 61902"/>
                  <a:gd name="connsiteY1" fmla="*/ 61758 h 6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02" h="61757">
                    <a:moveTo>
                      <a:pt x="0" y="0"/>
                    </a:moveTo>
                    <a:cubicBezTo>
                      <a:pt x="20828" y="20538"/>
                      <a:pt x="41366" y="41074"/>
                      <a:pt x="61903" y="61758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814501-B0DC-6BF3-F22B-CBBEA2B2235A}"/>
                  </a:ext>
                </a:extLst>
              </p:cNvPr>
              <p:cNvSpPr/>
              <p:nvPr/>
            </p:nvSpPr>
            <p:spPr>
              <a:xfrm>
                <a:off x="12097907" y="173837"/>
                <a:ext cx="70642" cy="73409"/>
              </a:xfrm>
              <a:custGeom>
                <a:avLst/>
                <a:gdLst>
                  <a:gd name="connsiteX0" fmla="*/ 70643 w 70642"/>
                  <a:gd name="connsiteY0" fmla="*/ 0 h 73409"/>
                  <a:gd name="connsiteX1" fmla="*/ 0 w 70642"/>
                  <a:gd name="connsiteY1" fmla="*/ 73409 h 7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642" h="73409">
                    <a:moveTo>
                      <a:pt x="70643" y="0"/>
                    </a:moveTo>
                    <a:cubicBezTo>
                      <a:pt x="47337" y="24616"/>
                      <a:pt x="23742" y="49085"/>
                      <a:pt x="0" y="7340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554A836-97BF-7FCA-09C9-AB0C304357D0}"/>
                  </a:ext>
                </a:extLst>
              </p:cNvPr>
              <p:cNvSpPr/>
              <p:nvPr/>
            </p:nvSpPr>
            <p:spPr>
              <a:xfrm>
                <a:off x="11437221" y="387657"/>
                <a:ext cx="519838" cy="462304"/>
              </a:xfrm>
              <a:custGeom>
                <a:avLst/>
                <a:gdLst>
                  <a:gd name="connsiteX0" fmla="*/ 519839 w 519838"/>
                  <a:gd name="connsiteY0" fmla="*/ 0 h 462304"/>
                  <a:gd name="connsiteX1" fmla="*/ 0 w 519838"/>
                  <a:gd name="connsiteY1" fmla="*/ 462305 h 4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838" h="462304">
                    <a:moveTo>
                      <a:pt x="519839" y="0"/>
                    </a:moveTo>
                    <a:cubicBezTo>
                      <a:pt x="356560" y="158471"/>
                      <a:pt x="183087" y="312718"/>
                      <a:pt x="0" y="462305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C26C90C-7AFC-FCE3-ED2D-84B58B656838}"/>
                  </a:ext>
                </a:extLst>
              </p:cNvPr>
              <p:cNvSpPr/>
              <p:nvPr/>
            </p:nvSpPr>
            <p:spPr>
              <a:xfrm>
                <a:off x="105938" y="912447"/>
                <a:ext cx="11253941" cy="2727947"/>
              </a:xfrm>
              <a:custGeom>
                <a:avLst/>
                <a:gdLst>
                  <a:gd name="connsiteX0" fmla="*/ 11253942 w 11253941"/>
                  <a:gd name="connsiteY0" fmla="*/ 0 h 2727947"/>
                  <a:gd name="connsiteX1" fmla="*/ 2200684 w 11253941"/>
                  <a:gd name="connsiteY1" fmla="*/ 2727948 h 2727947"/>
                  <a:gd name="connsiteX2" fmla="*/ 0 w 11253941"/>
                  <a:gd name="connsiteY2" fmla="*/ 2598607 h 27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3941" h="2727947">
                    <a:moveTo>
                      <a:pt x="11253942" y="0"/>
                    </a:moveTo>
                    <a:cubicBezTo>
                      <a:pt x="9175171" y="1657976"/>
                      <a:pt x="5893299" y="2727948"/>
                      <a:pt x="2200684" y="2727948"/>
                    </a:cubicBezTo>
                    <a:cubicBezTo>
                      <a:pt x="1447799" y="2727948"/>
                      <a:pt x="711956" y="2683523"/>
                      <a:pt x="0" y="259860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1023750" sp="102375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21F6DA2-3C99-D152-80B8-929B31B6FFD5}"/>
                  </a:ext>
                </a:extLst>
              </p:cNvPr>
              <p:cNvSpPr/>
              <p:nvPr/>
            </p:nvSpPr>
            <p:spPr>
              <a:xfrm>
                <a:off x="-93898" y="3486002"/>
                <a:ext cx="101083" cy="12962"/>
              </a:xfrm>
              <a:custGeom>
                <a:avLst/>
                <a:gdLst>
                  <a:gd name="connsiteX0" fmla="*/ 101084 w 101083"/>
                  <a:gd name="connsiteY0" fmla="*/ 12963 h 12962"/>
                  <a:gd name="connsiteX1" fmla="*/ 0 w 101083"/>
                  <a:gd name="connsiteY1" fmla="*/ 0 h 1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083" h="12962">
                    <a:moveTo>
                      <a:pt x="101084" y="12963"/>
                    </a:moveTo>
                    <a:cubicBezTo>
                      <a:pt x="67292" y="8739"/>
                      <a:pt x="33646" y="4515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3E511D2-F9F9-07F0-8904-EF06CD565B60}"/>
                  </a:ext>
                </a:extLst>
              </p:cNvPr>
              <p:cNvSpPr/>
              <p:nvPr/>
            </p:nvSpPr>
            <p:spPr>
              <a:xfrm>
                <a:off x="12114803" y="4245877"/>
                <a:ext cx="53746" cy="22576"/>
              </a:xfrm>
              <a:custGeom>
                <a:avLst/>
                <a:gdLst>
                  <a:gd name="connsiteX0" fmla="*/ 53746 w 53746"/>
                  <a:gd name="connsiteY0" fmla="*/ 22577 h 22576"/>
                  <a:gd name="connsiteX1" fmla="*/ 0 w 53746"/>
                  <a:gd name="connsiteY1" fmla="*/ 0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46" h="22576">
                    <a:moveTo>
                      <a:pt x="53746" y="22577"/>
                    </a:moveTo>
                    <a:cubicBezTo>
                      <a:pt x="35830" y="15148"/>
                      <a:pt x="17915" y="75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DC5378-AAC2-F7B7-F13A-73DC2E17C7D8}"/>
                  </a:ext>
                </a:extLst>
              </p:cNvPr>
              <p:cNvSpPr/>
              <p:nvPr/>
            </p:nvSpPr>
            <p:spPr>
              <a:xfrm>
                <a:off x="11655994" y="4019968"/>
                <a:ext cx="354958" cy="179736"/>
              </a:xfrm>
              <a:custGeom>
                <a:avLst/>
                <a:gdLst>
                  <a:gd name="connsiteX0" fmla="*/ 354958 w 354958"/>
                  <a:gd name="connsiteY0" fmla="*/ 179737 h 179736"/>
                  <a:gd name="connsiteX1" fmla="*/ 0 w 354958"/>
                  <a:gd name="connsiteY1" fmla="*/ 0 h 17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958" h="179736">
                    <a:moveTo>
                      <a:pt x="354958" y="179737"/>
                    </a:moveTo>
                    <a:cubicBezTo>
                      <a:pt x="236104" y="125408"/>
                      <a:pt x="117689" y="6554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AFEE16D-120D-4486-8B57-93455EBF4726}"/>
                  </a:ext>
                </a:extLst>
              </p:cNvPr>
              <p:cNvSpPr/>
              <p:nvPr/>
            </p:nvSpPr>
            <p:spPr>
              <a:xfrm>
                <a:off x="8399320" y="-214912"/>
                <a:ext cx="3207005" cy="4206914"/>
              </a:xfrm>
              <a:custGeom>
                <a:avLst/>
                <a:gdLst>
                  <a:gd name="connsiteX0" fmla="*/ 3207006 w 3207005"/>
                  <a:gd name="connsiteY0" fmla="*/ 4206915 h 4206914"/>
                  <a:gd name="connsiteX1" fmla="*/ 2404745 w 3207005"/>
                  <a:gd name="connsiteY1" fmla="*/ 3648625 h 4206914"/>
                  <a:gd name="connsiteX2" fmla="*/ 0 w 3207005"/>
                  <a:gd name="connsiteY2" fmla="*/ 0 h 420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7005" h="4206914">
                    <a:moveTo>
                      <a:pt x="3207006" y="4206915"/>
                    </a:moveTo>
                    <a:cubicBezTo>
                      <a:pt x="2935070" y="4051503"/>
                      <a:pt x="2666922" y="3865649"/>
                      <a:pt x="2404745" y="3648625"/>
                    </a:cubicBezTo>
                    <a:cubicBezTo>
                      <a:pt x="1323410" y="2753728"/>
                      <a:pt x="505419" y="146192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795DD96-90E0-B984-BFC4-14941F7D3C9F}"/>
                  </a:ext>
                </a:extLst>
              </p:cNvPr>
              <p:cNvSpPr/>
              <p:nvPr/>
            </p:nvSpPr>
            <p:spPr>
              <a:xfrm>
                <a:off x="8362178" y="-323860"/>
                <a:ext cx="18644" cy="55202"/>
              </a:xfrm>
              <a:custGeom>
                <a:avLst/>
                <a:gdLst>
                  <a:gd name="connsiteX0" fmla="*/ 18644 w 18644"/>
                  <a:gd name="connsiteY0" fmla="*/ 55203 h 55202"/>
                  <a:gd name="connsiteX1" fmla="*/ 0 w 18644"/>
                  <a:gd name="connsiteY1" fmla="*/ 0 h 5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44" h="55202">
                    <a:moveTo>
                      <a:pt x="18644" y="55203"/>
                    </a:moveTo>
                    <a:cubicBezTo>
                      <a:pt x="12380" y="36850"/>
                      <a:pt x="6263" y="1835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158ED8-5D54-5D86-AFF8-2534CF60C298}"/>
                  </a:ext>
                </a:extLst>
              </p:cNvPr>
              <p:cNvSpPr/>
              <p:nvPr/>
            </p:nvSpPr>
            <p:spPr>
              <a:xfrm>
                <a:off x="-93898" y="-323860"/>
                <a:ext cx="4813275" cy="5988696"/>
              </a:xfrm>
              <a:custGeom>
                <a:avLst/>
                <a:gdLst>
                  <a:gd name="connsiteX0" fmla="*/ 4813276 w 4813275"/>
                  <a:gd name="connsiteY0" fmla="*/ 0 h 5988696"/>
                  <a:gd name="connsiteX1" fmla="*/ 2510781 w 4813275"/>
                  <a:gd name="connsiteY1" fmla="*/ 4424376 h 5988696"/>
                  <a:gd name="connsiteX2" fmla="*/ 0 w 4813275"/>
                  <a:gd name="connsiteY2" fmla="*/ 5988697 h 598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3275" h="5988696">
                    <a:moveTo>
                      <a:pt x="4813276" y="0"/>
                    </a:moveTo>
                    <a:cubicBezTo>
                      <a:pt x="4774678" y="1426532"/>
                      <a:pt x="3959599" y="3094995"/>
                      <a:pt x="2510781" y="4424376"/>
                    </a:cubicBezTo>
                    <a:cubicBezTo>
                      <a:pt x="1725706" y="5144633"/>
                      <a:pt x="857464" y="5671026"/>
                      <a:pt x="0" y="598869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375000" sp="375000"/>
                  <a:ds d="375000" sp="375000"/>
                  <a:ds d="375000" sp="37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59B340E-2F04-7DE2-EE0D-600294F210FA}"/>
                  </a:ext>
                </a:extLst>
              </p:cNvPr>
              <p:cNvSpPr/>
              <p:nvPr/>
            </p:nvSpPr>
            <p:spPr>
              <a:xfrm>
                <a:off x="1674046" y="8291845"/>
                <a:ext cx="19954" cy="54765"/>
              </a:xfrm>
              <a:custGeom>
                <a:avLst/>
                <a:gdLst>
                  <a:gd name="connsiteX0" fmla="*/ 19955 w 19954"/>
                  <a:gd name="connsiteY0" fmla="*/ 54766 h 54765"/>
                  <a:gd name="connsiteX1" fmla="*/ 0 w 19954"/>
                  <a:gd name="connsiteY1" fmla="*/ 0 h 5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54" h="54765">
                    <a:moveTo>
                      <a:pt x="19955" y="54766"/>
                    </a:moveTo>
                    <a:cubicBezTo>
                      <a:pt x="13255" y="36559"/>
                      <a:pt x="6554" y="1835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227DB2D-1FCA-805D-CEB6-94DA1C1518E4}"/>
                  </a:ext>
                </a:extLst>
              </p:cNvPr>
              <p:cNvSpPr/>
              <p:nvPr/>
            </p:nvSpPr>
            <p:spPr>
              <a:xfrm>
                <a:off x="1510623" y="7807255"/>
                <a:ext cx="125262" cy="377534"/>
              </a:xfrm>
              <a:custGeom>
                <a:avLst/>
                <a:gdLst>
                  <a:gd name="connsiteX0" fmla="*/ 125262 w 125262"/>
                  <a:gd name="connsiteY0" fmla="*/ 377534 h 377534"/>
                  <a:gd name="connsiteX1" fmla="*/ 0 w 125262"/>
                  <a:gd name="connsiteY1" fmla="*/ 0 h 37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62" h="377534">
                    <a:moveTo>
                      <a:pt x="125262" y="377534"/>
                    </a:moveTo>
                    <a:cubicBezTo>
                      <a:pt x="81420" y="252855"/>
                      <a:pt x="39763" y="12701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5DB20CC-48BE-E99F-243C-267BBDB9291C}"/>
                  </a:ext>
                </a:extLst>
              </p:cNvPr>
              <p:cNvSpPr/>
              <p:nvPr/>
            </p:nvSpPr>
            <p:spPr>
              <a:xfrm>
                <a:off x="964712" y="-217096"/>
                <a:ext cx="828624" cy="7970169"/>
              </a:xfrm>
              <a:custGeom>
                <a:avLst/>
                <a:gdLst>
                  <a:gd name="connsiteX0" fmla="*/ 529015 w 828624"/>
                  <a:gd name="connsiteY0" fmla="*/ 7970169 h 7970169"/>
                  <a:gd name="connsiteX1" fmla="*/ 0 w 828624"/>
                  <a:gd name="connsiteY1" fmla="*/ 4411995 h 7970169"/>
                  <a:gd name="connsiteX2" fmla="*/ 828625 w 828624"/>
                  <a:gd name="connsiteY2" fmla="*/ 0 h 79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8624" h="7970169">
                    <a:moveTo>
                      <a:pt x="529015" y="7970169"/>
                    </a:moveTo>
                    <a:cubicBezTo>
                      <a:pt x="186291" y="6856646"/>
                      <a:pt x="0" y="5659228"/>
                      <a:pt x="0" y="4411995"/>
                    </a:cubicBezTo>
                    <a:cubicBezTo>
                      <a:pt x="0" y="2839373"/>
                      <a:pt x="296260" y="1345694"/>
                      <a:pt x="828625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000" sp="58500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76EB06F-271B-BF37-AC34-B854378B4016}"/>
                  </a:ext>
                </a:extLst>
              </p:cNvPr>
              <p:cNvSpPr/>
              <p:nvPr/>
            </p:nvSpPr>
            <p:spPr>
              <a:xfrm>
                <a:off x="1814311" y="-323860"/>
                <a:ext cx="21848" cy="54037"/>
              </a:xfrm>
              <a:custGeom>
                <a:avLst/>
                <a:gdLst>
                  <a:gd name="connsiteX0" fmla="*/ 0 w 21848"/>
                  <a:gd name="connsiteY0" fmla="*/ 54038 h 54037"/>
                  <a:gd name="connsiteX1" fmla="*/ 21848 w 21848"/>
                  <a:gd name="connsiteY1" fmla="*/ 0 h 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48" h="54037">
                    <a:moveTo>
                      <a:pt x="0" y="54038"/>
                    </a:moveTo>
                    <a:cubicBezTo>
                      <a:pt x="7283" y="35976"/>
                      <a:pt x="14565" y="18061"/>
                      <a:pt x="21848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753CAB-6CB0-76F5-AD13-96B9840D8495}"/>
                </a:ext>
              </a:extLst>
            </p:cNvPr>
            <p:cNvSpPr/>
            <p:nvPr userDrawn="1"/>
          </p:nvSpPr>
          <p:spPr>
            <a:xfrm>
              <a:off x="-5641" y="0"/>
              <a:ext cx="12220501" cy="685673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5C17409-B33F-DFA2-98C0-B8B2128282A8}"/>
                </a:ext>
              </a:extLst>
            </p:cNvPr>
            <p:cNvSpPr/>
            <p:nvPr userDrawn="1"/>
          </p:nvSpPr>
          <p:spPr>
            <a:xfrm flipH="1">
              <a:off x="10751" y="5997513"/>
              <a:ext cx="69185" cy="22576"/>
            </a:xfrm>
            <a:custGeom>
              <a:avLst/>
              <a:gdLst>
                <a:gd name="connsiteX0" fmla="*/ 69186 w 69185"/>
                <a:gd name="connsiteY0" fmla="*/ 0 h 22576"/>
                <a:gd name="connsiteX1" fmla="*/ 0 w 69185"/>
                <a:gd name="connsiteY1" fmla="*/ 22576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85" h="22576">
                  <a:moveTo>
                    <a:pt x="69186" y="0"/>
                  </a:moveTo>
                  <a:cubicBezTo>
                    <a:pt x="46172" y="7574"/>
                    <a:pt x="23158" y="15148"/>
                    <a:pt x="0" y="2257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DF2AD4-D9C3-C75E-E763-29ACEBD77B95}"/>
                </a:ext>
              </a:extLst>
            </p:cNvPr>
            <p:cNvSpPr/>
            <p:nvPr userDrawn="1"/>
          </p:nvSpPr>
          <p:spPr>
            <a:xfrm flipH="1">
              <a:off x="218017" y="6062621"/>
              <a:ext cx="488814" cy="129049"/>
            </a:xfrm>
            <a:custGeom>
              <a:avLst/>
              <a:gdLst>
                <a:gd name="connsiteX0" fmla="*/ 488814 w 488814"/>
                <a:gd name="connsiteY0" fmla="*/ 0 h 129049"/>
                <a:gd name="connsiteX1" fmla="*/ 0 w 488814"/>
                <a:gd name="connsiteY1" fmla="*/ 129049 h 12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814" h="129049">
                  <a:moveTo>
                    <a:pt x="488814" y="0"/>
                  </a:moveTo>
                  <a:cubicBezTo>
                    <a:pt x="329615" y="47629"/>
                    <a:pt x="166483" y="90597"/>
                    <a:pt x="0" y="12904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97DCEE-807C-AD21-F95F-3D3427469174}"/>
                </a:ext>
              </a:extLst>
            </p:cNvPr>
            <p:cNvSpPr/>
            <p:nvPr userDrawn="1"/>
          </p:nvSpPr>
          <p:spPr>
            <a:xfrm flipH="1">
              <a:off x="-15240" y="5984240"/>
              <a:ext cx="1408430" cy="872490"/>
            </a:xfrm>
            <a:custGeom>
              <a:avLst/>
              <a:gdLst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8430" h="872490">
                  <a:moveTo>
                    <a:pt x="1407160" y="0"/>
                  </a:moveTo>
                  <a:cubicBezTo>
                    <a:pt x="1261533" y="48683"/>
                    <a:pt x="906357" y="148802"/>
                    <a:pt x="671830" y="204470"/>
                  </a:cubicBezTo>
                  <a:cubicBezTo>
                    <a:pt x="437303" y="260138"/>
                    <a:pt x="135467" y="311573"/>
                    <a:pt x="0" y="334010"/>
                  </a:cubicBezTo>
                  <a:lnTo>
                    <a:pt x="209550" y="872490"/>
                  </a:lnTo>
                  <a:lnTo>
                    <a:pt x="1408430" y="872490"/>
                  </a:lnTo>
                  <a:cubicBezTo>
                    <a:pt x="1408007" y="581660"/>
                    <a:pt x="1407583" y="290830"/>
                    <a:pt x="1407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1C8258E-E384-CAD8-E564-E97F17258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183" y="6331873"/>
              <a:ext cx="908871" cy="4107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5233459" cy="7401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679"/>
            <a:ext cx="5233459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8400" y="6465600"/>
            <a:ext cx="7372109" cy="365125"/>
          </a:xfrm>
        </p:spPr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3" y="6465600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5233459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5233459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CA6BEF-D8C1-724A-9C83-2D9A4B13010D}"/>
              </a:ext>
            </a:extLst>
          </p:cNvPr>
          <p:cNvSpPr/>
          <p:nvPr userDrawn="1"/>
        </p:nvSpPr>
        <p:spPr>
          <a:xfrm>
            <a:off x="-243840" y="-480060"/>
            <a:ext cx="12923520" cy="480060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C809C0-DA2B-A8A2-9B0F-CF8FBA71F9E5}"/>
              </a:ext>
            </a:extLst>
          </p:cNvPr>
          <p:cNvSpPr/>
          <p:nvPr userDrawn="1"/>
        </p:nvSpPr>
        <p:spPr>
          <a:xfrm>
            <a:off x="12192000" y="-411481"/>
            <a:ext cx="632460" cy="7507723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290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6378F8D-29CE-DBFB-6A3C-88EC46F4E8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96000" cy="6855404"/>
          </a:xfrm>
          <a:blipFill>
            <a:blip r:embed="rId3"/>
            <a:stretch>
              <a:fillRect/>
            </a:stretch>
          </a:blipFill>
        </p:spPr>
        <p:txBody>
          <a:bodyPr tIns="2376000"/>
          <a:lstStyle>
            <a:lvl1pPr algn="ctr">
              <a:defRPr/>
            </a:lvl1pPr>
          </a:lstStyle>
          <a:p>
            <a:r>
              <a:rPr lang="en-US"/>
              <a:t>Click on the icon to import a picture</a:t>
            </a:r>
            <a:br>
              <a:rPr lang="en-US"/>
            </a:br>
            <a:r>
              <a:rPr lang="en-US"/>
              <a:t>Once imported, send picture to the back</a:t>
            </a:r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5660985" cy="7401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181734-8B44-EC97-569A-096B2AC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679"/>
            <a:ext cx="5660985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CBF2E23-63D8-D260-1A5B-700AE457B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22045"/>
            <a:ext cx="5660985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5D5E841-956B-7440-E8E1-E2C050227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798320"/>
            <a:ext cx="5660985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454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6378F8D-29CE-DBFB-6A3C-88EC46F4E8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60694" y="0"/>
            <a:ext cx="6931307" cy="6855404"/>
          </a:xfrm>
          <a:blipFill>
            <a:blip r:embed="rId3"/>
            <a:stretch>
              <a:fillRect/>
            </a:stretch>
          </a:blipFill>
        </p:spPr>
        <p:txBody>
          <a:bodyPr tIns="2376000"/>
          <a:lstStyle>
            <a:lvl1pPr algn="ctr">
              <a:defRPr/>
            </a:lvl1pPr>
          </a:lstStyle>
          <a:p>
            <a:r>
              <a:rPr lang="en-US"/>
              <a:t>Click on the icon to import a picture</a:t>
            </a:r>
            <a:br>
              <a:rPr lang="en-US"/>
            </a:br>
            <a:r>
              <a:rPr lang="en-US"/>
              <a:t>Once imported, send picture to the back</a:t>
            </a:r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4283597" cy="7401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181734-8B44-EC97-569A-096B2AC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679"/>
            <a:ext cx="4283597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CBF2E23-63D8-D260-1A5B-700AE457B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22045"/>
            <a:ext cx="4283597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5D5E841-956B-7440-E8E1-E2C050227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798320"/>
            <a:ext cx="4283597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399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3C87DC-802B-7193-B603-5B2F25FD2C0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34000" y="3424604"/>
            <a:ext cx="7758000" cy="3430800"/>
          </a:xfrm>
          <a:blipFill>
            <a:blip r:embed="rId3"/>
            <a:stretch>
              <a:fillRect/>
            </a:stretch>
          </a:blipFill>
        </p:spPr>
        <p:txBody>
          <a:bodyPr lIns="2088000" tIns="90000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import a picture</a:t>
            </a:r>
            <a:br>
              <a:rPr lang="en-US"/>
            </a:br>
            <a:r>
              <a:rPr lang="en-US"/>
              <a:t>Once imported, send picture to the back</a:t>
            </a:r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002"/>
            <a:ext cx="9867900" cy="7401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181734-8B44-EC97-569A-096B2AC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379"/>
            <a:ext cx="5257800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5D5E841-956B-7440-E8E1-E2C050227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84020"/>
            <a:ext cx="9867900" cy="464820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818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err="1"/>
              <a:t>Modernising</a:t>
            </a:r>
            <a:r>
              <a:rPr lang="en-US"/>
              <a:t> air traffic management as one I Presenter Name</a:t>
            </a:r>
            <a:endParaRPr lang="nl-B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9935"/>
            <a:ext cx="8991600" cy="639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                         </a:t>
            </a:r>
            <a:endParaRPr lang="nl-B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EAA68D-12B5-A6F1-026C-13E73139C6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83640" y="-1"/>
            <a:ext cx="2523600" cy="6858000"/>
          </a:xfrm>
          <a:blipFill>
            <a:blip r:embed="rId3"/>
            <a:stretch>
              <a:fillRect/>
            </a:stretch>
          </a:blipFill>
        </p:spPr>
        <p:txBody>
          <a:bodyPr lIns="684000" tIns="1800000" rIns="252000"/>
          <a:lstStyle/>
          <a:p>
            <a:r>
              <a:rPr lang="en-US"/>
              <a:t>Click on the icon to import a picture</a:t>
            </a:r>
            <a:br>
              <a:rPr lang="en-US"/>
            </a:br>
            <a:r>
              <a:rPr lang="en-US"/>
              <a:t>Once imported, send picture to the back</a:t>
            </a:r>
            <a:endParaRPr lang="nl-B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D96D2E-85B3-3A23-1782-42271CFA1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679"/>
            <a:ext cx="3779521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201FB2-F8F6-4A14-22CD-6A6A7671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3461" y="2158679"/>
            <a:ext cx="4236385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D6C6C40-6C04-E8DF-E78B-22C42A782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3779521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71CF91D-3D27-9609-74D5-FA9F1E6A8C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3461" y="1798320"/>
            <a:ext cx="4236385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CE4E683-E261-E179-CC79-6C0F540C6B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97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5EFC-21C2-BCFE-2C50-03B3F963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E156-6F1E-2C8D-9E93-E4D50AD1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276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BB36C-AF5A-B1C4-F9E7-77BB1BCC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Modernising air traffic management as one I Presenter Name</a:t>
            </a:r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BCE60-FFE1-72CE-3BCE-6CF90CC1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334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EF75D-6F2C-28FD-61C4-DACF5FE3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276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D19C3-71F7-E77F-3CB4-1762C35E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Modernising air traffic management as one I Presenter Name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D2BC-46AC-F2C1-4BF6-B7AF35E7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966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10515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034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white airplane on a runway&#10;&#10;Description automatically generated">
            <a:extLst>
              <a:ext uri="{FF2B5EF4-FFF2-40B4-BE49-F238E27FC236}">
                <a16:creationId xmlns:a16="http://schemas.microsoft.com/office/drawing/2014/main" id="{06941408-B32E-6CF4-651C-5D7F9CE24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-20669"/>
          <a:stretch/>
        </p:blipFill>
        <p:spPr>
          <a:xfrm flipH="1">
            <a:off x="1936268" y="0"/>
            <a:ext cx="10263352" cy="6858000"/>
          </a:xfrm>
          <a:prstGeom prst="rect">
            <a:avLst/>
          </a:pr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B82EF62-EE61-5BAC-6349-285EE8C66D52}"/>
              </a:ext>
            </a:extLst>
          </p:cNvPr>
          <p:cNvSpPr/>
          <p:nvPr userDrawn="1"/>
        </p:nvSpPr>
        <p:spPr>
          <a:xfrm>
            <a:off x="-55532" y="-16256"/>
            <a:ext cx="7652297" cy="6897962"/>
          </a:xfrm>
          <a:custGeom>
            <a:avLst/>
            <a:gdLst>
              <a:gd name="connsiteX0" fmla="*/ 6852761 w 7268173"/>
              <a:gd name="connsiteY0" fmla="*/ 669416 h 8169322"/>
              <a:gd name="connsiteX1" fmla="*/ 6654641 w 7268173"/>
              <a:gd name="connsiteY1" fmla="*/ 4106036 h 8169322"/>
              <a:gd name="connsiteX2" fmla="*/ 6883241 w 7268173"/>
              <a:gd name="connsiteY2" fmla="*/ 7519796 h 8169322"/>
              <a:gd name="connsiteX3" fmla="*/ 764381 w 7268173"/>
              <a:gd name="connsiteY3" fmla="*/ 7504556 h 8169322"/>
              <a:gd name="connsiteX4" fmla="*/ 764381 w 7268173"/>
              <a:gd name="connsiteY4" fmla="*/ 654176 h 8169322"/>
              <a:gd name="connsiteX5" fmla="*/ 6852761 w 7268173"/>
              <a:gd name="connsiteY5" fmla="*/ 669416 h 8169322"/>
              <a:gd name="connsiteX0" fmla="*/ 6852761 w 7268173"/>
              <a:gd name="connsiteY0" fmla="*/ 669416 h 8169322"/>
              <a:gd name="connsiteX1" fmla="*/ 6654641 w 7268173"/>
              <a:gd name="connsiteY1" fmla="*/ 4106036 h 8169322"/>
              <a:gd name="connsiteX2" fmla="*/ 6883241 w 7268173"/>
              <a:gd name="connsiteY2" fmla="*/ 7519796 h 8169322"/>
              <a:gd name="connsiteX3" fmla="*/ 764381 w 7268173"/>
              <a:gd name="connsiteY3" fmla="*/ 7504556 h 8169322"/>
              <a:gd name="connsiteX4" fmla="*/ 764381 w 7268173"/>
              <a:gd name="connsiteY4" fmla="*/ 654176 h 8169322"/>
              <a:gd name="connsiteX5" fmla="*/ 6852761 w 7268173"/>
              <a:gd name="connsiteY5" fmla="*/ 669416 h 8169322"/>
              <a:gd name="connsiteX0" fmla="*/ 6852761 w 7242108"/>
              <a:gd name="connsiteY0" fmla="*/ 669416 h 8169322"/>
              <a:gd name="connsiteX1" fmla="*/ 6654641 w 7242108"/>
              <a:gd name="connsiteY1" fmla="*/ 4106036 h 8169322"/>
              <a:gd name="connsiteX2" fmla="*/ 6883241 w 7242108"/>
              <a:gd name="connsiteY2" fmla="*/ 7519796 h 8169322"/>
              <a:gd name="connsiteX3" fmla="*/ 764381 w 7242108"/>
              <a:gd name="connsiteY3" fmla="*/ 7504556 h 8169322"/>
              <a:gd name="connsiteX4" fmla="*/ 764381 w 7242108"/>
              <a:gd name="connsiteY4" fmla="*/ 654176 h 8169322"/>
              <a:gd name="connsiteX5" fmla="*/ 6852761 w 7242108"/>
              <a:gd name="connsiteY5" fmla="*/ 669416 h 8169322"/>
              <a:gd name="connsiteX0" fmla="*/ 6852761 w 7242108"/>
              <a:gd name="connsiteY0" fmla="*/ 669416 h 7991249"/>
              <a:gd name="connsiteX1" fmla="*/ 6654641 w 7242108"/>
              <a:gd name="connsiteY1" fmla="*/ 4106036 h 7991249"/>
              <a:gd name="connsiteX2" fmla="*/ 6883241 w 7242108"/>
              <a:gd name="connsiteY2" fmla="*/ 7519796 h 7991249"/>
              <a:gd name="connsiteX3" fmla="*/ 764381 w 7242108"/>
              <a:gd name="connsiteY3" fmla="*/ 7504556 h 7991249"/>
              <a:gd name="connsiteX4" fmla="*/ 764381 w 7242108"/>
              <a:gd name="connsiteY4" fmla="*/ 654176 h 7991249"/>
              <a:gd name="connsiteX5" fmla="*/ 6852761 w 7242108"/>
              <a:gd name="connsiteY5" fmla="*/ 669416 h 7991249"/>
              <a:gd name="connsiteX0" fmla="*/ 6852761 w 7242108"/>
              <a:gd name="connsiteY0" fmla="*/ 669416 h 7991249"/>
              <a:gd name="connsiteX1" fmla="*/ 6654641 w 7242108"/>
              <a:gd name="connsiteY1" fmla="*/ 4106036 h 7991249"/>
              <a:gd name="connsiteX2" fmla="*/ 6883241 w 7242108"/>
              <a:gd name="connsiteY2" fmla="*/ 7519796 h 7991249"/>
              <a:gd name="connsiteX3" fmla="*/ 764381 w 7242108"/>
              <a:gd name="connsiteY3" fmla="*/ 7504556 h 7991249"/>
              <a:gd name="connsiteX4" fmla="*/ 764381 w 7242108"/>
              <a:gd name="connsiteY4" fmla="*/ 654176 h 7991249"/>
              <a:gd name="connsiteX5" fmla="*/ 6852761 w 7242108"/>
              <a:gd name="connsiteY5" fmla="*/ 669416 h 7991249"/>
              <a:gd name="connsiteX0" fmla="*/ 6852761 w 7242108"/>
              <a:gd name="connsiteY0" fmla="*/ 669416 h 7521708"/>
              <a:gd name="connsiteX1" fmla="*/ 6654641 w 7242108"/>
              <a:gd name="connsiteY1" fmla="*/ 4106036 h 7521708"/>
              <a:gd name="connsiteX2" fmla="*/ 6883241 w 7242108"/>
              <a:gd name="connsiteY2" fmla="*/ 7519796 h 7521708"/>
              <a:gd name="connsiteX3" fmla="*/ 764381 w 7242108"/>
              <a:gd name="connsiteY3" fmla="*/ 7504556 h 7521708"/>
              <a:gd name="connsiteX4" fmla="*/ 764381 w 7242108"/>
              <a:gd name="connsiteY4" fmla="*/ 654176 h 7521708"/>
              <a:gd name="connsiteX5" fmla="*/ 6852761 w 7242108"/>
              <a:gd name="connsiteY5" fmla="*/ 669416 h 7521708"/>
              <a:gd name="connsiteX0" fmla="*/ 6513364 w 6902711"/>
              <a:gd name="connsiteY0" fmla="*/ 669416 h 7521708"/>
              <a:gd name="connsiteX1" fmla="*/ 6315244 w 6902711"/>
              <a:gd name="connsiteY1" fmla="*/ 4106036 h 7521708"/>
              <a:gd name="connsiteX2" fmla="*/ 6543844 w 6902711"/>
              <a:gd name="connsiteY2" fmla="*/ 7519796 h 7521708"/>
              <a:gd name="connsiteX3" fmla="*/ 424984 w 6902711"/>
              <a:gd name="connsiteY3" fmla="*/ 7504556 h 7521708"/>
              <a:gd name="connsiteX4" fmla="*/ 424984 w 6902711"/>
              <a:gd name="connsiteY4" fmla="*/ 654176 h 7521708"/>
              <a:gd name="connsiteX5" fmla="*/ 6513364 w 6902711"/>
              <a:gd name="connsiteY5" fmla="*/ 669416 h 7521708"/>
              <a:gd name="connsiteX0" fmla="*/ 6513364 w 6902711"/>
              <a:gd name="connsiteY0" fmla="*/ 669416 h 7521708"/>
              <a:gd name="connsiteX1" fmla="*/ 6315244 w 6902711"/>
              <a:gd name="connsiteY1" fmla="*/ 4106036 h 7521708"/>
              <a:gd name="connsiteX2" fmla="*/ 6543844 w 6902711"/>
              <a:gd name="connsiteY2" fmla="*/ 7519796 h 7521708"/>
              <a:gd name="connsiteX3" fmla="*/ 424984 w 6902711"/>
              <a:gd name="connsiteY3" fmla="*/ 7504556 h 7521708"/>
              <a:gd name="connsiteX4" fmla="*/ 424984 w 6902711"/>
              <a:gd name="connsiteY4" fmla="*/ 654176 h 7521708"/>
              <a:gd name="connsiteX5" fmla="*/ 6513364 w 6902711"/>
              <a:gd name="connsiteY5" fmla="*/ 669416 h 7521708"/>
              <a:gd name="connsiteX0" fmla="*/ 6089187 w 6478534"/>
              <a:gd name="connsiteY0" fmla="*/ 669416 h 7521708"/>
              <a:gd name="connsiteX1" fmla="*/ 5891067 w 6478534"/>
              <a:gd name="connsiteY1" fmla="*/ 4106036 h 7521708"/>
              <a:gd name="connsiteX2" fmla="*/ 6119667 w 6478534"/>
              <a:gd name="connsiteY2" fmla="*/ 7519796 h 7521708"/>
              <a:gd name="connsiteX3" fmla="*/ 807 w 6478534"/>
              <a:gd name="connsiteY3" fmla="*/ 7504556 h 7521708"/>
              <a:gd name="connsiteX4" fmla="*/ 807 w 6478534"/>
              <a:gd name="connsiteY4" fmla="*/ 654176 h 7521708"/>
              <a:gd name="connsiteX5" fmla="*/ 6089187 w 6478534"/>
              <a:gd name="connsiteY5" fmla="*/ 669416 h 7521708"/>
              <a:gd name="connsiteX0" fmla="*/ 6089187 w 6478534"/>
              <a:gd name="connsiteY0" fmla="*/ 245803 h 7098095"/>
              <a:gd name="connsiteX1" fmla="*/ 5891067 w 6478534"/>
              <a:gd name="connsiteY1" fmla="*/ 3682423 h 7098095"/>
              <a:gd name="connsiteX2" fmla="*/ 6119667 w 6478534"/>
              <a:gd name="connsiteY2" fmla="*/ 7096183 h 7098095"/>
              <a:gd name="connsiteX3" fmla="*/ 807 w 6478534"/>
              <a:gd name="connsiteY3" fmla="*/ 7080943 h 7098095"/>
              <a:gd name="connsiteX4" fmla="*/ 807 w 6478534"/>
              <a:gd name="connsiteY4" fmla="*/ 230563 h 7098095"/>
              <a:gd name="connsiteX5" fmla="*/ 6089187 w 6478534"/>
              <a:gd name="connsiteY5" fmla="*/ 245803 h 7098095"/>
              <a:gd name="connsiteX0" fmla="*/ 6089187 w 6478534"/>
              <a:gd name="connsiteY0" fmla="*/ 245803 h 7098095"/>
              <a:gd name="connsiteX1" fmla="*/ 5891067 w 6478534"/>
              <a:gd name="connsiteY1" fmla="*/ 3682423 h 7098095"/>
              <a:gd name="connsiteX2" fmla="*/ 6119667 w 6478534"/>
              <a:gd name="connsiteY2" fmla="*/ 7096183 h 7098095"/>
              <a:gd name="connsiteX3" fmla="*/ 807 w 6478534"/>
              <a:gd name="connsiteY3" fmla="*/ 7080943 h 7098095"/>
              <a:gd name="connsiteX4" fmla="*/ 807 w 6478534"/>
              <a:gd name="connsiteY4" fmla="*/ 230563 h 7098095"/>
              <a:gd name="connsiteX5" fmla="*/ 6089187 w 6478534"/>
              <a:gd name="connsiteY5" fmla="*/ 245803 h 7098095"/>
              <a:gd name="connsiteX0" fmla="*/ 6089187 w 6119667"/>
              <a:gd name="connsiteY0" fmla="*/ 245803 h 7098095"/>
              <a:gd name="connsiteX1" fmla="*/ 5891067 w 6119667"/>
              <a:gd name="connsiteY1" fmla="*/ 3682423 h 7098095"/>
              <a:gd name="connsiteX2" fmla="*/ 6119667 w 6119667"/>
              <a:gd name="connsiteY2" fmla="*/ 7096183 h 7098095"/>
              <a:gd name="connsiteX3" fmla="*/ 807 w 6119667"/>
              <a:gd name="connsiteY3" fmla="*/ 7080943 h 7098095"/>
              <a:gd name="connsiteX4" fmla="*/ 807 w 6119667"/>
              <a:gd name="connsiteY4" fmla="*/ 230563 h 7098095"/>
              <a:gd name="connsiteX5" fmla="*/ 6089187 w 6119667"/>
              <a:gd name="connsiteY5" fmla="*/ 245803 h 7098095"/>
              <a:gd name="connsiteX0" fmla="*/ 6089187 w 6119667"/>
              <a:gd name="connsiteY0" fmla="*/ 15240 h 6867532"/>
              <a:gd name="connsiteX1" fmla="*/ 5891067 w 6119667"/>
              <a:gd name="connsiteY1" fmla="*/ 3451860 h 6867532"/>
              <a:gd name="connsiteX2" fmla="*/ 6119667 w 6119667"/>
              <a:gd name="connsiteY2" fmla="*/ 6865620 h 6867532"/>
              <a:gd name="connsiteX3" fmla="*/ 807 w 6119667"/>
              <a:gd name="connsiteY3" fmla="*/ 6850380 h 6867532"/>
              <a:gd name="connsiteX4" fmla="*/ 807 w 6119667"/>
              <a:gd name="connsiteY4" fmla="*/ 0 h 6867532"/>
              <a:gd name="connsiteX5" fmla="*/ 6089187 w 6119667"/>
              <a:gd name="connsiteY5" fmla="*/ 15240 h 6867532"/>
              <a:gd name="connsiteX0" fmla="*/ 6089187 w 6119667"/>
              <a:gd name="connsiteY0" fmla="*/ 15240 h 6867532"/>
              <a:gd name="connsiteX1" fmla="*/ 5891067 w 6119667"/>
              <a:gd name="connsiteY1" fmla="*/ 3451860 h 6867532"/>
              <a:gd name="connsiteX2" fmla="*/ 6119667 w 6119667"/>
              <a:gd name="connsiteY2" fmla="*/ 6865620 h 6867532"/>
              <a:gd name="connsiteX3" fmla="*/ 807 w 6119667"/>
              <a:gd name="connsiteY3" fmla="*/ 6850380 h 6867532"/>
              <a:gd name="connsiteX4" fmla="*/ 807 w 6119667"/>
              <a:gd name="connsiteY4" fmla="*/ 0 h 6867532"/>
              <a:gd name="connsiteX5" fmla="*/ 6089187 w 6119667"/>
              <a:gd name="connsiteY5" fmla="*/ 15240 h 6867532"/>
              <a:gd name="connsiteX0" fmla="*/ 6090197 w 6120677"/>
              <a:gd name="connsiteY0" fmla="*/ 15240 h 6867532"/>
              <a:gd name="connsiteX1" fmla="*/ 5892077 w 6120677"/>
              <a:gd name="connsiteY1" fmla="*/ 3451860 h 6867532"/>
              <a:gd name="connsiteX2" fmla="*/ 6120677 w 6120677"/>
              <a:gd name="connsiteY2" fmla="*/ 6865620 h 6867532"/>
              <a:gd name="connsiteX3" fmla="*/ 1817 w 6120677"/>
              <a:gd name="connsiteY3" fmla="*/ 6850380 h 6867532"/>
              <a:gd name="connsiteX4" fmla="*/ 1817 w 6120677"/>
              <a:gd name="connsiteY4" fmla="*/ 0 h 6867532"/>
              <a:gd name="connsiteX5" fmla="*/ 6090197 w 6120677"/>
              <a:gd name="connsiteY5" fmla="*/ 15240 h 6867532"/>
              <a:gd name="connsiteX0" fmla="*/ 6090197 w 6120677"/>
              <a:gd name="connsiteY0" fmla="*/ 15240 h 6888912"/>
              <a:gd name="connsiteX1" fmla="*/ 5892077 w 6120677"/>
              <a:gd name="connsiteY1" fmla="*/ 3451860 h 6888912"/>
              <a:gd name="connsiteX2" fmla="*/ 6120677 w 6120677"/>
              <a:gd name="connsiteY2" fmla="*/ 6865620 h 6888912"/>
              <a:gd name="connsiteX3" fmla="*/ 1817 w 6120677"/>
              <a:gd name="connsiteY3" fmla="*/ 6850380 h 6888912"/>
              <a:gd name="connsiteX4" fmla="*/ 1817 w 6120677"/>
              <a:gd name="connsiteY4" fmla="*/ 0 h 6888912"/>
              <a:gd name="connsiteX5" fmla="*/ 6090197 w 6120677"/>
              <a:gd name="connsiteY5" fmla="*/ 15240 h 6888912"/>
              <a:gd name="connsiteX0" fmla="*/ 6128297 w 6128297"/>
              <a:gd name="connsiteY0" fmla="*/ 6263 h 6918035"/>
              <a:gd name="connsiteX1" fmla="*/ 5892077 w 6128297"/>
              <a:gd name="connsiteY1" fmla="*/ 3480983 h 6918035"/>
              <a:gd name="connsiteX2" fmla="*/ 6120677 w 6128297"/>
              <a:gd name="connsiteY2" fmla="*/ 6894743 h 6918035"/>
              <a:gd name="connsiteX3" fmla="*/ 1817 w 6128297"/>
              <a:gd name="connsiteY3" fmla="*/ 6879503 h 6918035"/>
              <a:gd name="connsiteX4" fmla="*/ 1817 w 6128297"/>
              <a:gd name="connsiteY4" fmla="*/ 29123 h 6918035"/>
              <a:gd name="connsiteX5" fmla="*/ 6128297 w 6128297"/>
              <a:gd name="connsiteY5" fmla="*/ 6263 h 6918035"/>
              <a:gd name="connsiteX0" fmla="*/ 6128297 w 6128297"/>
              <a:gd name="connsiteY0" fmla="*/ 941 h 6912713"/>
              <a:gd name="connsiteX1" fmla="*/ 5892077 w 6128297"/>
              <a:gd name="connsiteY1" fmla="*/ 3475661 h 6912713"/>
              <a:gd name="connsiteX2" fmla="*/ 6120677 w 6128297"/>
              <a:gd name="connsiteY2" fmla="*/ 6889421 h 6912713"/>
              <a:gd name="connsiteX3" fmla="*/ 1817 w 6128297"/>
              <a:gd name="connsiteY3" fmla="*/ 6874181 h 6912713"/>
              <a:gd name="connsiteX4" fmla="*/ 1817 w 6128297"/>
              <a:gd name="connsiteY4" fmla="*/ 23801 h 6912713"/>
              <a:gd name="connsiteX5" fmla="*/ 6128297 w 6128297"/>
              <a:gd name="connsiteY5" fmla="*/ 941 h 6912713"/>
              <a:gd name="connsiteX0" fmla="*/ 6128297 w 7652297"/>
              <a:gd name="connsiteY0" fmla="*/ 941 h 6905507"/>
              <a:gd name="connsiteX1" fmla="*/ 5892077 w 7652297"/>
              <a:gd name="connsiteY1" fmla="*/ 3475661 h 6905507"/>
              <a:gd name="connsiteX2" fmla="*/ 7652297 w 7652297"/>
              <a:gd name="connsiteY2" fmla="*/ 6866561 h 6905507"/>
              <a:gd name="connsiteX3" fmla="*/ 1817 w 7652297"/>
              <a:gd name="connsiteY3" fmla="*/ 6874181 h 6905507"/>
              <a:gd name="connsiteX4" fmla="*/ 1817 w 7652297"/>
              <a:gd name="connsiteY4" fmla="*/ 23801 h 6905507"/>
              <a:gd name="connsiteX5" fmla="*/ 6128297 w 7652297"/>
              <a:gd name="connsiteY5" fmla="*/ 941 h 6905507"/>
              <a:gd name="connsiteX0" fmla="*/ 6128297 w 7652297"/>
              <a:gd name="connsiteY0" fmla="*/ 941 h 6905507"/>
              <a:gd name="connsiteX1" fmla="*/ 5892077 w 7652297"/>
              <a:gd name="connsiteY1" fmla="*/ 3475661 h 6905507"/>
              <a:gd name="connsiteX2" fmla="*/ 7652297 w 7652297"/>
              <a:gd name="connsiteY2" fmla="*/ 6866561 h 6905507"/>
              <a:gd name="connsiteX3" fmla="*/ 1817 w 7652297"/>
              <a:gd name="connsiteY3" fmla="*/ 6874181 h 6905507"/>
              <a:gd name="connsiteX4" fmla="*/ 1817 w 7652297"/>
              <a:gd name="connsiteY4" fmla="*/ 23801 h 6905507"/>
              <a:gd name="connsiteX5" fmla="*/ 6128297 w 7652297"/>
              <a:gd name="connsiteY5" fmla="*/ 941 h 6905507"/>
              <a:gd name="connsiteX0" fmla="*/ 64788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6478817 w 7652297"/>
              <a:gd name="connsiteY5" fmla="*/ 1016 h 6897962"/>
              <a:gd name="connsiteX0" fmla="*/ 64788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6478817 w 7652297"/>
              <a:gd name="connsiteY5" fmla="*/ 1016 h 6897962"/>
              <a:gd name="connsiteX0" fmla="*/ 57930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5793017 w 7652297"/>
              <a:gd name="connsiteY5" fmla="*/ 1016 h 6897962"/>
              <a:gd name="connsiteX0" fmla="*/ 54501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5450117 w 7652297"/>
              <a:gd name="connsiteY5" fmla="*/ 1016 h 6897962"/>
              <a:gd name="connsiteX0" fmla="*/ 5450117 w 7652297"/>
              <a:gd name="connsiteY0" fmla="*/ 1016 h 6897962"/>
              <a:gd name="connsiteX1" fmla="*/ 5892077 w 7652297"/>
              <a:gd name="connsiteY1" fmla="*/ 3468116 h 6897962"/>
              <a:gd name="connsiteX2" fmla="*/ 7652297 w 7652297"/>
              <a:gd name="connsiteY2" fmla="*/ 6859016 h 6897962"/>
              <a:gd name="connsiteX3" fmla="*/ 1817 w 7652297"/>
              <a:gd name="connsiteY3" fmla="*/ 6866636 h 6897962"/>
              <a:gd name="connsiteX4" fmla="*/ 1817 w 7652297"/>
              <a:gd name="connsiteY4" fmla="*/ 16256 h 6897962"/>
              <a:gd name="connsiteX5" fmla="*/ 5450117 w 7652297"/>
              <a:gd name="connsiteY5" fmla="*/ 1016 h 689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2297" h="6897962">
                <a:moveTo>
                  <a:pt x="5450117" y="1016"/>
                </a:moveTo>
                <a:cubicBezTo>
                  <a:pt x="5372647" y="690626"/>
                  <a:pt x="5525047" y="2325116"/>
                  <a:pt x="5892077" y="3468116"/>
                </a:cubicBezTo>
                <a:cubicBezTo>
                  <a:pt x="6259107" y="4611116"/>
                  <a:pt x="6927127" y="5995416"/>
                  <a:pt x="7652297" y="6859016"/>
                </a:cubicBezTo>
                <a:cubicBezTo>
                  <a:pt x="6243867" y="6869176"/>
                  <a:pt x="2370367" y="6936486"/>
                  <a:pt x="1817" y="6866636"/>
                </a:cubicBezTo>
                <a:cubicBezTo>
                  <a:pt x="48807" y="5554726"/>
                  <a:pt x="-10883" y="1568196"/>
                  <a:pt x="1817" y="16256"/>
                </a:cubicBezTo>
                <a:cubicBezTo>
                  <a:pt x="1325157" y="79756"/>
                  <a:pt x="4445547" y="-10414"/>
                  <a:pt x="5450117" y="10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CB161B-6A09-CF4C-3718-F9462AEAFA17}"/>
              </a:ext>
            </a:extLst>
          </p:cNvPr>
          <p:cNvSpPr/>
          <p:nvPr userDrawn="1"/>
        </p:nvSpPr>
        <p:spPr>
          <a:xfrm>
            <a:off x="-38841" y="3437917"/>
            <a:ext cx="12247368" cy="3420083"/>
          </a:xfrm>
          <a:prstGeom prst="rect">
            <a:avLst/>
          </a:prstGeom>
          <a:gradFill>
            <a:gsLst>
              <a:gs pos="0">
                <a:srgbClr val="009DD9"/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E58F23D-B3F5-4313-DC8E-ADB623BCDDB4}"/>
              </a:ext>
            </a:extLst>
          </p:cNvPr>
          <p:cNvSpPr/>
          <p:nvPr userDrawn="1"/>
        </p:nvSpPr>
        <p:spPr>
          <a:xfrm>
            <a:off x="11693427" y="8283696"/>
            <a:ext cx="36704" cy="62922"/>
          </a:xfrm>
          <a:custGeom>
            <a:avLst/>
            <a:gdLst>
              <a:gd name="connsiteX0" fmla="*/ 36704 w 36704"/>
              <a:gd name="connsiteY0" fmla="*/ 62923 h 62922"/>
              <a:gd name="connsiteX1" fmla="*/ 0 w 36704"/>
              <a:gd name="connsiteY1" fmla="*/ 0 h 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04" h="62922">
                <a:moveTo>
                  <a:pt x="36704" y="62923"/>
                </a:moveTo>
                <a:cubicBezTo>
                  <a:pt x="24470" y="41948"/>
                  <a:pt x="12234" y="20974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79EE8DE-833E-70A4-2DD9-B5914CF97286}"/>
              </a:ext>
            </a:extLst>
          </p:cNvPr>
          <p:cNvSpPr/>
          <p:nvPr userDrawn="1"/>
        </p:nvSpPr>
        <p:spPr>
          <a:xfrm>
            <a:off x="11373862" y="7691321"/>
            <a:ext cx="245426" cy="462450"/>
          </a:xfrm>
          <a:custGeom>
            <a:avLst/>
            <a:gdLst>
              <a:gd name="connsiteX0" fmla="*/ 245426 w 245426"/>
              <a:gd name="connsiteY0" fmla="*/ 462451 h 462450"/>
              <a:gd name="connsiteX1" fmla="*/ 0 w 245426"/>
              <a:gd name="connsiteY1" fmla="*/ 0 h 4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426" h="462450">
                <a:moveTo>
                  <a:pt x="245426" y="462451"/>
                </a:moveTo>
                <a:cubicBezTo>
                  <a:pt x="160365" y="310826"/>
                  <a:pt x="78507" y="156578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70250" sp="770250"/>
              <a:ds d="770250" sp="77025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B768E57-6B09-7F8C-3F7A-61A2926CDEFB}"/>
              </a:ext>
            </a:extLst>
          </p:cNvPr>
          <p:cNvSpPr/>
          <p:nvPr userDrawn="1"/>
        </p:nvSpPr>
        <p:spPr>
          <a:xfrm>
            <a:off x="8362178" y="-323861"/>
            <a:ext cx="18644" cy="55202"/>
          </a:xfrm>
          <a:custGeom>
            <a:avLst/>
            <a:gdLst>
              <a:gd name="connsiteX0" fmla="*/ 18644 w 18644"/>
              <a:gd name="connsiteY0" fmla="*/ 55203 h 55202"/>
              <a:gd name="connsiteX1" fmla="*/ 0 w 18644"/>
              <a:gd name="connsiteY1" fmla="*/ 0 h 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44" h="55202">
                <a:moveTo>
                  <a:pt x="18644" y="55203"/>
                </a:moveTo>
                <a:cubicBezTo>
                  <a:pt x="12380" y="36850"/>
                  <a:pt x="6263" y="18352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FE1B5ED-25EC-790F-2BEF-1C9F51F4FD43}"/>
              </a:ext>
            </a:extLst>
          </p:cNvPr>
          <p:cNvSpPr/>
          <p:nvPr userDrawn="1"/>
        </p:nvSpPr>
        <p:spPr>
          <a:xfrm>
            <a:off x="-93898" y="-323861"/>
            <a:ext cx="4813275" cy="5988702"/>
          </a:xfrm>
          <a:custGeom>
            <a:avLst/>
            <a:gdLst>
              <a:gd name="connsiteX0" fmla="*/ 4813276 w 4813275"/>
              <a:gd name="connsiteY0" fmla="*/ 0 h 5988702"/>
              <a:gd name="connsiteX1" fmla="*/ 2510781 w 4813275"/>
              <a:gd name="connsiteY1" fmla="*/ 4424381 h 5988702"/>
              <a:gd name="connsiteX2" fmla="*/ 0 w 4813275"/>
              <a:gd name="connsiteY2" fmla="*/ 5988703 h 59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275" h="5988702">
                <a:moveTo>
                  <a:pt x="4813276" y="0"/>
                </a:moveTo>
                <a:cubicBezTo>
                  <a:pt x="4774678" y="1426534"/>
                  <a:pt x="3959599" y="3094998"/>
                  <a:pt x="2510781" y="4424381"/>
                </a:cubicBezTo>
                <a:cubicBezTo>
                  <a:pt x="1725706" y="5144639"/>
                  <a:pt x="857464" y="5671032"/>
                  <a:pt x="0" y="5988703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375000" sp="375000"/>
              <a:ds d="375000" sp="375000"/>
              <a:ds d="375000" sp="375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C3C4DAE-484D-18A8-8A4B-03360368A5FC}"/>
              </a:ext>
            </a:extLst>
          </p:cNvPr>
          <p:cNvSpPr/>
          <p:nvPr userDrawn="1"/>
        </p:nvSpPr>
        <p:spPr>
          <a:xfrm>
            <a:off x="1814311" y="-323861"/>
            <a:ext cx="21848" cy="54037"/>
          </a:xfrm>
          <a:custGeom>
            <a:avLst/>
            <a:gdLst>
              <a:gd name="connsiteX0" fmla="*/ 0 w 21848"/>
              <a:gd name="connsiteY0" fmla="*/ 54038 h 54037"/>
              <a:gd name="connsiteX1" fmla="*/ 21848 w 21848"/>
              <a:gd name="connsiteY1" fmla="*/ 0 h 5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48" h="54037">
                <a:moveTo>
                  <a:pt x="0" y="54038"/>
                </a:moveTo>
                <a:cubicBezTo>
                  <a:pt x="7283" y="35976"/>
                  <a:pt x="14565" y="18061"/>
                  <a:pt x="21848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98F19D9-2841-3E9A-F660-5329DFD34BD5}"/>
              </a:ext>
            </a:extLst>
          </p:cNvPr>
          <p:cNvSpPr/>
          <p:nvPr userDrawn="1"/>
        </p:nvSpPr>
        <p:spPr>
          <a:xfrm>
            <a:off x="11693427" y="8283696"/>
            <a:ext cx="36704" cy="62922"/>
          </a:xfrm>
          <a:custGeom>
            <a:avLst/>
            <a:gdLst>
              <a:gd name="connsiteX0" fmla="*/ 36704 w 36704"/>
              <a:gd name="connsiteY0" fmla="*/ 62923 h 62922"/>
              <a:gd name="connsiteX1" fmla="*/ 0 w 36704"/>
              <a:gd name="connsiteY1" fmla="*/ 0 h 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04" h="62922">
                <a:moveTo>
                  <a:pt x="36704" y="62923"/>
                </a:moveTo>
                <a:cubicBezTo>
                  <a:pt x="24470" y="41948"/>
                  <a:pt x="12234" y="20974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AFC12AA-A499-5AC3-97FC-2A34B7FB6B4B}"/>
              </a:ext>
            </a:extLst>
          </p:cNvPr>
          <p:cNvSpPr/>
          <p:nvPr userDrawn="1"/>
        </p:nvSpPr>
        <p:spPr>
          <a:xfrm>
            <a:off x="11373862" y="7691321"/>
            <a:ext cx="245426" cy="462450"/>
          </a:xfrm>
          <a:custGeom>
            <a:avLst/>
            <a:gdLst>
              <a:gd name="connsiteX0" fmla="*/ 245426 w 245426"/>
              <a:gd name="connsiteY0" fmla="*/ 462451 h 462450"/>
              <a:gd name="connsiteX1" fmla="*/ 0 w 245426"/>
              <a:gd name="connsiteY1" fmla="*/ 0 h 4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426" h="462450">
                <a:moveTo>
                  <a:pt x="245426" y="462451"/>
                </a:moveTo>
                <a:cubicBezTo>
                  <a:pt x="160365" y="310826"/>
                  <a:pt x="78507" y="156578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70250" sp="770250"/>
              <a:ds d="770250" sp="77025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E79C588-7A01-3A9B-D152-B22A206F300A}"/>
              </a:ext>
            </a:extLst>
          </p:cNvPr>
          <p:cNvSpPr/>
          <p:nvPr userDrawn="1"/>
        </p:nvSpPr>
        <p:spPr>
          <a:xfrm>
            <a:off x="-15391" y="1751704"/>
            <a:ext cx="11417511" cy="4669518"/>
          </a:xfrm>
          <a:custGeom>
            <a:avLst/>
            <a:gdLst>
              <a:gd name="connsiteX0" fmla="*/ 11417511 w 11417511"/>
              <a:gd name="connsiteY0" fmla="*/ 4455842 h 4669518"/>
              <a:gd name="connsiteX1" fmla="*/ 6699784 w 11417511"/>
              <a:gd name="connsiteY1" fmla="*/ 4346893 h 4669518"/>
              <a:gd name="connsiteX2" fmla="*/ 0 w 11417511"/>
              <a:gd name="connsiteY2" fmla="*/ 0 h 466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7511" h="4669518">
                <a:moveTo>
                  <a:pt x="11417511" y="4455842"/>
                </a:moveTo>
                <a:cubicBezTo>
                  <a:pt x="10029575" y="4763026"/>
                  <a:pt x="8404516" y="4749480"/>
                  <a:pt x="6699784" y="4346893"/>
                </a:cubicBezTo>
                <a:cubicBezTo>
                  <a:pt x="3758743" y="3652270"/>
                  <a:pt x="1295008" y="1968366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744000" sp="744000"/>
              <a:ds d="744000" sp="744000"/>
              <a:ds d="744000" sp="744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B73F552-3234-C9AF-E571-70A721A590BC}"/>
              </a:ext>
            </a:extLst>
          </p:cNvPr>
          <p:cNvSpPr/>
          <p:nvPr userDrawn="1"/>
        </p:nvSpPr>
        <p:spPr>
          <a:xfrm>
            <a:off x="168132" y="5253222"/>
            <a:ext cx="7219331" cy="2970609"/>
          </a:xfrm>
          <a:custGeom>
            <a:avLst/>
            <a:gdLst>
              <a:gd name="connsiteX0" fmla="*/ 0 w 7219331"/>
              <a:gd name="connsiteY0" fmla="*/ 0 h 2970609"/>
              <a:gd name="connsiteX1" fmla="*/ 503817 w 7219331"/>
              <a:gd name="connsiteY1" fmla="*/ 41657 h 2970609"/>
              <a:gd name="connsiteX2" fmla="*/ 7219332 w 7219331"/>
              <a:gd name="connsiteY2" fmla="*/ 2970609 h 297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9331" h="2970609">
                <a:moveTo>
                  <a:pt x="0" y="0"/>
                </a:moveTo>
                <a:cubicBezTo>
                  <a:pt x="166628" y="10341"/>
                  <a:pt x="334567" y="24324"/>
                  <a:pt x="503817" y="41657"/>
                </a:cubicBezTo>
                <a:cubicBezTo>
                  <a:pt x="3212104" y="320293"/>
                  <a:pt x="5640007" y="1445177"/>
                  <a:pt x="7219332" y="2970609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901500" sp="9015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D3A7973-AF19-D451-6964-6C79C162F275}"/>
              </a:ext>
            </a:extLst>
          </p:cNvPr>
          <p:cNvSpPr/>
          <p:nvPr userDrawn="1"/>
        </p:nvSpPr>
        <p:spPr>
          <a:xfrm>
            <a:off x="8362178" y="-323861"/>
            <a:ext cx="18644" cy="55202"/>
          </a:xfrm>
          <a:custGeom>
            <a:avLst/>
            <a:gdLst>
              <a:gd name="connsiteX0" fmla="*/ 18644 w 18644"/>
              <a:gd name="connsiteY0" fmla="*/ 55203 h 55202"/>
              <a:gd name="connsiteX1" fmla="*/ 0 w 18644"/>
              <a:gd name="connsiteY1" fmla="*/ 0 h 5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44" h="55202">
                <a:moveTo>
                  <a:pt x="18644" y="55203"/>
                </a:moveTo>
                <a:cubicBezTo>
                  <a:pt x="12380" y="36850"/>
                  <a:pt x="6263" y="18352"/>
                  <a:pt x="0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DB07D3B9-F8BF-0262-ED3F-5B5A99733FDB}"/>
              </a:ext>
            </a:extLst>
          </p:cNvPr>
          <p:cNvSpPr/>
          <p:nvPr userDrawn="1"/>
        </p:nvSpPr>
        <p:spPr>
          <a:xfrm>
            <a:off x="-93898" y="-323861"/>
            <a:ext cx="4813275" cy="5988702"/>
          </a:xfrm>
          <a:custGeom>
            <a:avLst/>
            <a:gdLst>
              <a:gd name="connsiteX0" fmla="*/ 4813276 w 4813275"/>
              <a:gd name="connsiteY0" fmla="*/ 0 h 5988702"/>
              <a:gd name="connsiteX1" fmla="*/ 2510781 w 4813275"/>
              <a:gd name="connsiteY1" fmla="*/ 4424381 h 5988702"/>
              <a:gd name="connsiteX2" fmla="*/ 0 w 4813275"/>
              <a:gd name="connsiteY2" fmla="*/ 5988703 h 59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3275" h="5988702">
                <a:moveTo>
                  <a:pt x="4813276" y="0"/>
                </a:moveTo>
                <a:cubicBezTo>
                  <a:pt x="4774678" y="1426534"/>
                  <a:pt x="3959599" y="3094998"/>
                  <a:pt x="2510781" y="4424381"/>
                </a:cubicBezTo>
                <a:cubicBezTo>
                  <a:pt x="1725706" y="5144639"/>
                  <a:pt x="857464" y="5671032"/>
                  <a:pt x="0" y="5988703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375000" sp="375000"/>
              <a:ds d="375000" sp="375000"/>
              <a:ds d="375000" sp="375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3EB658B-7091-4A77-7AF8-79ABF06EBA89}"/>
              </a:ext>
            </a:extLst>
          </p:cNvPr>
          <p:cNvSpPr/>
          <p:nvPr userDrawn="1"/>
        </p:nvSpPr>
        <p:spPr>
          <a:xfrm>
            <a:off x="964712" y="-217097"/>
            <a:ext cx="828624" cy="7970177"/>
          </a:xfrm>
          <a:custGeom>
            <a:avLst/>
            <a:gdLst>
              <a:gd name="connsiteX0" fmla="*/ 529015 w 828624"/>
              <a:gd name="connsiteY0" fmla="*/ 7970178 h 7970177"/>
              <a:gd name="connsiteX1" fmla="*/ 0 w 828624"/>
              <a:gd name="connsiteY1" fmla="*/ 4412000 h 7970177"/>
              <a:gd name="connsiteX2" fmla="*/ 828625 w 828624"/>
              <a:gd name="connsiteY2" fmla="*/ 0 h 797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24" h="7970177">
                <a:moveTo>
                  <a:pt x="529015" y="7970178"/>
                </a:moveTo>
                <a:cubicBezTo>
                  <a:pt x="186291" y="6856654"/>
                  <a:pt x="0" y="5659234"/>
                  <a:pt x="0" y="4412000"/>
                </a:cubicBezTo>
                <a:cubicBezTo>
                  <a:pt x="0" y="2839376"/>
                  <a:pt x="296260" y="1345696"/>
                  <a:pt x="828625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0" sp="0"/>
              <a:ds d="585000" sp="585000"/>
              <a:ds d="585000" sp="585000"/>
              <a:ds d="585000" sp="585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CDAB959-A170-3FFC-06D4-24F5217BF7B9}"/>
              </a:ext>
            </a:extLst>
          </p:cNvPr>
          <p:cNvSpPr/>
          <p:nvPr userDrawn="1"/>
        </p:nvSpPr>
        <p:spPr>
          <a:xfrm>
            <a:off x="1814311" y="-323861"/>
            <a:ext cx="21848" cy="54037"/>
          </a:xfrm>
          <a:custGeom>
            <a:avLst/>
            <a:gdLst>
              <a:gd name="connsiteX0" fmla="*/ 0 w 21848"/>
              <a:gd name="connsiteY0" fmla="*/ 54038 h 54037"/>
              <a:gd name="connsiteX1" fmla="*/ 21848 w 21848"/>
              <a:gd name="connsiteY1" fmla="*/ 0 h 5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48" h="54037">
                <a:moveTo>
                  <a:pt x="0" y="54038"/>
                </a:moveTo>
                <a:cubicBezTo>
                  <a:pt x="7283" y="35976"/>
                  <a:pt x="14565" y="18061"/>
                  <a:pt x="21848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7E796799-65AB-8B0B-DE8C-D3097F6AEA70}"/>
              </a:ext>
            </a:extLst>
          </p:cNvPr>
          <p:cNvSpPr/>
          <p:nvPr userDrawn="1"/>
        </p:nvSpPr>
        <p:spPr>
          <a:xfrm>
            <a:off x="12099364" y="5997513"/>
            <a:ext cx="69185" cy="22576"/>
          </a:xfrm>
          <a:custGeom>
            <a:avLst/>
            <a:gdLst>
              <a:gd name="connsiteX0" fmla="*/ 69186 w 69185"/>
              <a:gd name="connsiteY0" fmla="*/ 0 h 22576"/>
              <a:gd name="connsiteX1" fmla="*/ 0 w 69185"/>
              <a:gd name="connsiteY1" fmla="*/ 22576 h 2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85" h="22576">
                <a:moveTo>
                  <a:pt x="69186" y="0"/>
                </a:moveTo>
                <a:cubicBezTo>
                  <a:pt x="46172" y="7574"/>
                  <a:pt x="23158" y="15148"/>
                  <a:pt x="0" y="22576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B25FB7E-5759-B71D-1796-4BD65E74CC60}"/>
              </a:ext>
            </a:extLst>
          </p:cNvPr>
          <p:cNvSpPr/>
          <p:nvPr userDrawn="1"/>
        </p:nvSpPr>
        <p:spPr>
          <a:xfrm>
            <a:off x="11472469" y="6062621"/>
            <a:ext cx="488814" cy="129049"/>
          </a:xfrm>
          <a:custGeom>
            <a:avLst/>
            <a:gdLst>
              <a:gd name="connsiteX0" fmla="*/ 488814 w 488814"/>
              <a:gd name="connsiteY0" fmla="*/ 0 h 129049"/>
              <a:gd name="connsiteX1" fmla="*/ 0 w 488814"/>
              <a:gd name="connsiteY1" fmla="*/ 129049 h 12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814" h="129049">
                <a:moveTo>
                  <a:pt x="488814" y="0"/>
                </a:moveTo>
                <a:cubicBezTo>
                  <a:pt x="329615" y="47629"/>
                  <a:pt x="166483" y="90597"/>
                  <a:pt x="0" y="129049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44000" sp="744000"/>
              <a:ds d="744000" sp="744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DE959F6-694C-106F-A68A-75E3D6D0A788}"/>
              </a:ext>
            </a:extLst>
          </p:cNvPr>
          <p:cNvSpPr/>
          <p:nvPr userDrawn="1"/>
        </p:nvSpPr>
        <p:spPr>
          <a:xfrm>
            <a:off x="10786110" y="5984240"/>
            <a:ext cx="1408430" cy="872490"/>
          </a:xfrm>
          <a:custGeom>
            <a:avLst/>
            <a:gdLst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430" h="872490">
                <a:moveTo>
                  <a:pt x="1407160" y="0"/>
                </a:moveTo>
                <a:cubicBezTo>
                  <a:pt x="1261533" y="48683"/>
                  <a:pt x="906357" y="148802"/>
                  <a:pt x="671830" y="204470"/>
                </a:cubicBezTo>
                <a:cubicBezTo>
                  <a:pt x="437303" y="260138"/>
                  <a:pt x="135467" y="311573"/>
                  <a:pt x="0" y="334010"/>
                </a:cubicBezTo>
                <a:lnTo>
                  <a:pt x="209550" y="872490"/>
                </a:lnTo>
                <a:lnTo>
                  <a:pt x="1408430" y="872490"/>
                </a:lnTo>
                <a:cubicBezTo>
                  <a:pt x="1408007" y="581660"/>
                  <a:pt x="1407583" y="290830"/>
                  <a:pt x="14071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8" name="Graphic 127">
            <a:extLst>
              <a:ext uri="{FF2B5EF4-FFF2-40B4-BE49-F238E27FC236}">
                <a16:creationId xmlns:a16="http://schemas.microsoft.com/office/drawing/2014/main" id="{22E11BB3-FEA0-A2AB-FD7A-D3875D070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7916" y="6305203"/>
            <a:ext cx="908871" cy="410789"/>
          </a:xfrm>
          <a:prstGeom prst="rect">
            <a:avLst/>
          </a:prstGeom>
        </p:spPr>
      </p:pic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1973A81-1953-FA4E-6F54-756826847B4D}"/>
              </a:ext>
            </a:extLst>
          </p:cNvPr>
          <p:cNvSpPr/>
          <p:nvPr userDrawn="1"/>
        </p:nvSpPr>
        <p:spPr>
          <a:xfrm>
            <a:off x="12099364" y="5997513"/>
            <a:ext cx="69185" cy="22576"/>
          </a:xfrm>
          <a:custGeom>
            <a:avLst/>
            <a:gdLst>
              <a:gd name="connsiteX0" fmla="*/ 69186 w 69185"/>
              <a:gd name="connsiteY0" fmla="*/ 0 h 22576"/>
              <a:gd name="connsiteX1" fmla="*/ 0 w 69185"/>
              <a:gd name="connsiteY1" fmla="*/ 22576 h 2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85" h="22576">
                <a:moveTo>
                  <a:pt x="69186" y="0"/>
                </a:moveTo>
                <a:cubicBezTo>
                  <a:pt x="46172" y="7574"/>
                  <a:pt x="23158" y="15148"/>
                  <a:pt x="0" y="22576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3B778D3F-D906-6F56-C0DB-E931B40C12D0}"/>
              </a:ext>
            </a:extLst>
          </p:cNvPr>
          <p:cNvSpPr/>
          <p:nvPr userDrawn="1"/>
        </p:nvSpPr>
        <p:spPr>
          <a:xfrm>
            <a:off x="11472469" y="6062621"/>
            <a:ext cx="488814" cy="129049"/>
          </a:xfrm>
          <a:custGeom>
            <a:avLst/>
            <a:gdLst>
              <a:gd name="connsiteX0" fmla="*/ 488814 w 488814"/>
              <a:gd name="connsiteY0" fmla="*/ 0 h 129049"/>
              <a:gd name="connsiteX1" fmla="*/ 0 w 488814"/>
              <a:gd name="connsiteY1" fmla="*/ 129049 h 12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814" h="129049">
                <a:moveTo>
                  <a:pt x="488814" y="0"/>
                </a:moveTo>
                <a:cubicBezTo>
                  <a:pt x="329615" y="47629"/>
                  <a:pt x="166483" y="90597"/>
                  <a:pt x="0" y="129049"/>
                </a:cubicBezTo>
              </a:path>
            </a:pathLst>
          </a:custGeom>
          <a:noFill/>
          <a:ln w="12700" cap="rnd">
            <a:solidFill>
              <a:schemeClr val="bg1"/>
            </a:solidFill>
            <a:custDash>
              <a:ds d="0" sp="0"/>
              <a:ds d="0" sp="0"/>
              <a:ds d="744000" sp="744000"/>
              <a:ds d="744000" sp="744000"/>
            </a:custDash>
            <a:round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1" name="Rectangle 1">
            <a:extLst>
              <a:ext uri="{FF2B5EF4-FFF2-40B4-BE49-F238E27FC236}">
                <a16:creationId xmlns:a16="http://schemas.microsoft.com/office/drawing/2014/main" id="{EFB6339E-39E6-E902-73C4-D8F9A04479B8}"/>
              </a:ext>
            </a:extLst>
          </p:cNvPr>
          <p:cNvSpPr/>
          <p:nvPr userDrawn="1"/>
        </p:nvSpPr>
        <p:spPr>
          <a:xfrm>
            <a:off x="-47747" y="0"/>
            <a:ext cx="7547290" cy="6856730"/>
          </a:xfrm>
          <a:custGeom>
            <a:avLst/>
            <a:gdLst>
              <a:gd name="connsiteX0" fmla="*/ 0 w 5363962"/>
              <a:gd name="connsiteY0" fmla="*/ 0 h 6856730"/>
              <a:gd name="connsiteX1" fmla="*/ 5363962 w 5363962"/>
              <a:gd name="connsiteY1" fmla="*/ 0 h 6856730"/>
              <a:gd name="connsiteX2" fmla="*/ 5363962 w 5363962"/>
              <a:gd name="connsiteY2" fmla="*/ 6856730 h 6856730"/>
              <a:gd name="connsiteX3" fmla="*/ 0 w 5363962"/>
              <a:gd name="connsiteY3" fmla="*/ 6856730 h 6856730"/>
              <a:gd name="connsiteX4" fmla="*/ 0 w 5363962"/>
              <a:gd name="connsiteY4" fmla="*/ 0 h 6856730"/>
              <a:gd name="connsiteX0" fmla="*/ 0 w 5363962"/>
              <a:gd name="connsiteY0" fmla="*/ 0 h 6856730"/>
              <a:gd name="connsiteX1" fmla="*/ 5363962 w 5363962"/>
              <a:gd name="connsiteY1" fmla="*/ 0 h 6856730"/>
              <a:gd name="connsiteX2" fmla="*/ 5362500 w 5363962"/>
              <a:gd name="connsiteY2" fmla="*/ 3604260 h 6856730"/>
              <a:gd name="connsiteX3" fmla="*/ 5363962 w 5363962"/>
              <a:gd name="connsiteY3" fmla="*/ 6856730 h 6856730"/>
              <a:gd name="connsiteX4" fmla="*/ 0 w 5363962"/>
              <a:gd name="connsiteY4" fmla="*/ 6856730 h 6856730"/>
              <a:gd name="connsiteX5" fmla="*/ 0 w 536396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36250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36250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  <a:gd name="connsiteX0" fmla="*/ 0 w 7505182"/>
              <a:gd name="connsiteY0" fmla="*/ 0 h 6856730"/>
              <a:gd name="connsiteX1" fmla="*/ 5363962 w 7505182"/>
              <a:gd name="connsiteY1" fmla="*/ 0 h 6856730"/>
              <a:gd name="connsiteX2" fmla="*/ 5842560 w 7505182"/>
              <a:gd name="connsiteY2" fmla="*/ 3604260 h 6856730"/>
              <a:gd name="connsiteX3" fmla="*/ 7505182 w 7505182"/>
              <a:gd name="connsiteY3" fmla="*/ 6856730 h 6856730"/>
              <a:gd name="connsiteX4" fmla="*/ 0 w 7505182"/>
              <a:gd name="connsiteY4" fmla="*/ 6856730 h 6856730"/>
              <a:gd name="connsiteX5" fmla="*/ 0 w 7505182"/>
              <a:gd name="connsiteY5" fmla="*/ 0 h 685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5182" h="6856730">
                <a:moveTo>
                  <a:pt x="0" y="0"/>
                </a:moveTo>
                <a:lnTo>
                  <a:pt x="5363962" y="0"/>
                </a:lnTo>
                <a:cubicBezTo>
                  <a:pt x="5363475" y="1201420"/>
                  <a:pt x="5469667" y="2402840"/>
                  <a:pt x="5842560" y="3604260"/>
                </a:cubicBezTo>
                <a:cubicBezTo>
                  <a:pt x="6102127" y="4711277"/>
                  <a:pt x="7032255" y="5879253"/>
                  <a:pt x="7505182" y="6856730"/>
                </a:cubicBezTo>
                <a:lnTo>
                  <a:pt x="0" y="685673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8" name="Footer Placeholder 4">
            <a:extLst>
              <a:ext uri="{FF2B5EF4-FFF2-40B4-BE49-F238E27FC236}">
                <a16:creationId xmlns:a16="http://schemas.microsoft.com/office/drawing/2014/main" id="{138BA0B1-8177-6202-77ED-F9148779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219331" cy="365125"/>
          </a:xfrm>
        </p:spPr>
        <p:txBody>
          <a:bodyPr/>
          <a:lstStyle/>
          <a:p>
            <a:pPr algn="l"/>
            <a:r>
              <a:rPr lang="en-US" sz="1050">
                <a:solidFill>
                  <a:srgbClr val="00306F"/>
                </a:solidFill>
              </a:rPr>
              <a:t>Modernising air traffic management as one I Presenter Name</a:t>
            </a:r>
            <a:endParaRPr lang="nl-BE" sz="1050">
              <a:solidFill>
                <a:srgbClr val="00306F"/>
              </a:solidFill>
            </a:endParaRPr>
          </a:p>
        </p:txBody>
      </p:sp>
      <p:sp>
        <p:nvSpPr>
          <p:cNvPr id="159" name="Slide Number Placeholder 5">
            <a:extLst>
              <a:ext uri="{FF2B5EF4-FFF2-40B4-BE49-F238E27FC236}">
                <a16:creationId xmlns:a16="http://schemas.microsoft.com/office/drawing/2014/main" id="{E239CC4B-DD33-E67B-1154-C514EE39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0212" y="6480810"/>
            <a:ext cx="513153" cy="365125"/>
          </a:xfrm>
        </p:spPr>
        <p:txBody>
          <a:bodyPr/>
          <a:lstStyle/>
          <a:p>
            <a:fld id="{CEB19BE1-CFF5-4755-8224-49479207049F}" type="slidenum">
              <a:rPr lang="nl-BE" sz="1050" smtClean="0">
                <a:solidFill>
                  <a:srgbClr val="00306F"/>
                </a:solidFill>
              </a:rPr>
              <a:pPr/>
              <a:t>‹N›</a:t>
            </a:fld>
            <a:endParaRPr lang="nl-BE" sz="1050">
              <a:solidFill>
                <a:srgbClr val="00306F"/>
              </a:solidFill>
            </a:endParaRPr>
          </a:p>
        </p:txBody>
      </p:sp>
      <p:sp>
        <p:nvSpPr>
          <p:cNvPr id="161" name="Title 4">
            <a:extLst>
              <a:ext uri="{FF2B5EF4-FFF2-40B4-BE49-F238E27FC236}">
                <a16:creationId xmlns:a16="http://schemas.microsoft.com/office/drawing/2014/main" id="{61597009-7CD3-E5A8-792E-7DE4429900D9}"/>
              </a:ext>
            </a:extLst>
          </p:cNvPr>
          <p:cNvSpPr txBox="1">
            <a:spLocks/>
          </p:cNvSpPr>
          <p:nvPr userDrawn="1"/>
        </p:nvSpPr>
        <p:spPr>
          <a:xfrm>
            <a:off x="829293" y="14728"/>
            <a:ext cx="4458987" cy="1725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nl-BE" sz="3600" err="1">
                <a:solidFill>
                  <a:srgbClr val="009DD9"/>
                </a:solidFill>
              </a:rPr>
              <a:t>Thank</a:t>
            </a:r>
            <a:r>
              <a:rPr lang="nl-BE" sz="3600">
                <a:solidFill>
                  <a:srgbClr val="009DD9"/>
                </a:solidFill>
              </a:rPr>
              <a:t> </a:t>
            </a:r>
            <a:r>
              <a:rPr lang="nl-BE" sz="3600" err="1">
                <a:solidFill>
                  <a:srgbClr val="009DD9"/>
                </a:solidFill>
              </a:rPr>
              <a:t>you</a:t>
            </a:r>
            <a:br>
              <a:rPr lang="nl-BE" sz="3600">
                <a:solidFill>
                  <a:srgbClr val="009DD9"/>
                </a:solidFill>
              </a:rPr>
            </a:br>
            <a:br>
              <a:rPr lang="nl-BE" sz="600">
                <a:solidFill>
                  <a:srgbClr val="009DD9"/>
                </a:solidFill>
              </a:rPr>
            </a:br>
            <a:r>
              <a:rPr lang="nl-BE" sz="2800" err="1">
                <a:solidFill>
                  <a:srgbClr val="00306F"/>
                </a:solidFill>
              </a:rPr>
              <a:t>Any</a:t>
            </a:r>
            <a:r>
              <a:rPr lang="nl-BE" sz="2800">
                <a:solidFill>
                  <a:srgbClr val="00306F"/>
                </a:solidFill>
              </a:rPr>
              <a:t> </a:t>
            </a:r>
            <a:r>
              <a:rPr lang="nl-BE" sz="2800" err="1">
                <a:solidFill>
                  <a:srgbClr val="00306F"/>
                </a:solidFill>
              </a:rPr>
              <a:t>questions</a:t>
            </a:r>
            <a:r>
              <a:rPr lang="nl-BE" sz="2800">
                <a:solidFill>
                  <a:srgbClr val="00306F"/>
                </a:solidFill>
              </a:rPr>
              <a:t>?</a:t>
            </a:r>
            <a:endParaRPr lang="nl-BE" sz="3600">
              <a:solidFill>
                <a:srgbClr val="003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90B78D-7BE1-1699-D55C-6762A4BA3D18}"/>
              </a:ext>
            </a:extLst>
          </p:cNvPr>
          <p:cNvSpPr/>
          <p:nvPr userDrawn="1"/>
        </p:nvSpPr>
        <p:spPr>
          <a:xfrm>
            <a:off x="0" y="4625340"/>
            <a:ext cx="12192000" cy="2271741"/>
          </a:xfrm>
          <a:prstGeom prst="rect">
            <a:avLst/>
          </a:prstGeom>
          <a:gradFill>
            <a:gsLst>
              <a:gs pos="0">
                <a:srgbClr val="009DD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612DFE3-A4A8-783C-63E3-503294DF8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701" y="-334786"/>
            <a:ext cx="12458701" cy="86955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6D9F-493B-26EA-8296-F6C5BBBF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9089" y="6357170"/>
            <a:ext cx="2127096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CFAC0-1B6C-D061-D0FA-B3A328D8EA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490" y="1728866"/>
            <a:ext cx="5134985" cy="2320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A725A-10BB-DA9F-02E8-2320548E74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1315" y="6056353"/>
            <a:ext cx="1533236" cy="3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9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7595-E47B-6FA4-A233-5ED408C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1863-0D0B-C95A-A402-71D10603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679"/>
            <a:ext cx="5181600" cy="4018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AD997-6C7E-1D07-0D86-3BAF0BB90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8679"/>
            <a:ext cx="5181600" cy="4018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9A63-9EE3-CD89-C5DF-85AB2D02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276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FFE59-8332-3B1E-5077-8C8AD24D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Modernising air traffic management as one I Presenter Name</a:t>
            </a: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8F125-ABEA-B750-99E9-ADE7E0F6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5902601-CB2C-C042-6C4F-E2EFD79A1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240A7DD-7264-43DC-AA77-979EA8AD5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5181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141DD27-B7C3-2E42-4012-9AB9479DD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2200" y="1798320"/>
            <a:ext cx="5181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44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DA0E0E21-5EB1-D0E1-7631-467E79C2EFE2}"/>
              </a:ext>
            </a:extLst>
          </p:cNvPr>
          <p:cNvGrpSpPr/>
          <p:nvPr userDrawn="1"/>
        </p:nvGrpSpPr>
        <p:grpSpPr>
          <a:xfrm>
            <a:off x="-15240" y="-323861"/>
            <a:ext cx="12313920" cy="8670479"/>
            <a:chOff x="-15240" y="-323861"/>
            <a:chExt cx="12288438" cy="867047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23843B2-FCA3-A64C-95D4-6616DA88C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7798" t="34608" r="33420" b="19960"/>
            <a:stretch/>
          </p:blipFill>
          <p:spPr>
            <a:xfrm flipH="1">
              <a:off x="3279188" y="-92597"/>
              <a:ext cx="8932839" cy="69505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5E7FA7-3499-6683-EFFA-CE00575665B5}"/>
                </a:ext>
              </a:extLst>
            </p:cNvPr>
            <p:cNvSpPr/>
            <p:nvPr userDrawn="1"/>
          </p:nvSpPr>
          <p:spPr>
            <a:xfrm flipH="1">
              <a:off x="-12701" y="3437916"/>
              <a:ext cx="12192000" cy="3420083"/>
            </a:xfrm>
            <a:prstGeom prst="rect">
              <a:avLst/>
            </a:prstGeom>
            <a:gradFill>
              <a:gsLst>
                <a:gs pos="0">
                  <a:srgbClr val="009DD9"/>
                </a:gs>
                <a:gs pos="53000">
                  <a:schemeClr val="bg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F86345-FE64-B77F-8C27-05D2C5B80B8A}"/>
                </a:ext>
              </a:extLst>
            </p:cNvPr>
            <p:cNvSpPr/>
            <p:nvPr userDrawn="1"/>
          </p:nvSpPr>
          <p:spPr>
            <a:xfrm flipH="1">
              <a:off x="8497853" y="8293455"/>
              <a:ext cx="23741" cy="53163"/>
            </a:xfrm>
            <a:custGeom>
              <a:avLst/>
              <a:gdLst>
                <a:gd name="connsiteX0" fmla="*/ 0 w 23741"/>
                <a:gd name="connsiteY0" fmla="*/ 53164 h 53163"/>
                <a:gd name="connsiteX1" fmla="*/ 23742 w 23741"/>
                <a:gd name="connsiteY1" fmla="*/ 0 h 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41" h="53163">
                  <a:moveTo>
                    <a:pt x="0" y="53164"/>
                  </a:moveTo>
                  <a:cubicBezTo>
                    <a:pt x="7865" y="35394"/>
                    <a:pt x="15730" y="17624"/>
                    <a:pt x="2374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6AD9AB-9A7E-C1CC-6BB8-805B1958C791}"/>
                </a:ext>
              </a:extLst>
            </p:cNvPr>
            <p:cNvSpPr/>
            <p:nvPr userDrawn="1"/>
          </p:nvSpPr>
          <p:spPr>
            <a:xfrm flipH="1">
              <a:off x="8267138" y="7836247"/>
              <a:ext cx="182795" cy="353938"/>
            </a:xfrm>
            <a:custGeom>
              <a:avLst/>
              <a:gdLst>
                <a:gd name="connsiteX0" fmla="*/ 0 w 182795"/>
                <a:gd name="connsiteY0" fmla="*/ 353939 h 353938"/>
                <a:gd name="connsiteX1" fmla="*/ 182796 w 182795"/>
                <a:gd name="connsiteY1" fmla="*/ 0 h 3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95" h="353938">
                  <a:moveTo>
                    <a:pt x="0" y="353939"/>
                  </a:moveTo>
                  <a:cubicBezTo>
                    <a:pt x="56951" y="234357"/>
                    <a:pt x="117834" y="116377"/>
                    <a:pt x="18279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F420F3-695E-56A6-B967-52802DCFDEF0}"/>
                </a:ext>
              </a:extLst>
            </p:cNvPr>
            <p:cNvSpPr/>
            <p:nvPr userDrawn="1"/>
          </p:nvSpPr>
          <p:spPr>
            <a:xfrm flipH="1">
              <a:off x="125964" y="3725314"/>
              <a:ext cx="8113208" cy="4061411"/>
            </a:xfrm>
            <a:custGeom>
              <a:avLst/>
              <a:gdLst>
                <a:gd name="connsiteX0" fmla="*/ 0 w 8113208"/>
                <a:gd name="connsiteY0" fmla="*/ 4061412 h 4061411"/>
                <a:gd name="connsiteX1" fmla="*/ 7902594 w 8113208"/>
                <a:gd name="connsiteY1" fmla="*/ 0 h 4061411"/>
                <a:gd name="connsiteX2" fmla="*/ 8113209 w 8113208"/>
                <a:gd name="connsiteY2" fmla="*/ 2039 h 406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208" h="4061411">
                  <a:moveTo>
                    <a:pt x="0" y="4061412"/>
                  </a:moveTo>
                  <a:cubicBezTo>
                    <a:pt x="1364194" y="1665843"/>
                    <a:pt x="4389570" y="0"/>
                    <a:pt x="7902594" y="0"/>
                  </a:cubicBezTo>
                  <a:cubicBezTo>
                    <a:pt x="7972944" y="0"/>
                    <a:pt x="8043149" y="728"/>
                    <a:pt x="8113209" y="20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BB038F-09D2-3DCA-A7B7-FBE2CDDA6931}"/>
                </a:ext>
              </a:extLst>
            </p:cNvPr>
            <p:cNvSpPr/>
            <p:nvPr userDrawn="1"/>
          </p:nvSpPr>
          <p:spPr>
            <a:xfrm flipH="1">
              <a:off x="449169" y="8283696"/>
              <a:ext cx="36704" cy="62922"/>
            </a:xfrm>
            <a:custGeom>
              <a:avLst/>
              <a:gdLst>
                <a:gd name="connsiteX0" fmla="*/ 36704 w 36704"/>
                <a:gd name="connsiteY0" fmla="*/ 62923 h 62922"/>
                <a:gd name="connsiteX1" fmla="*/ 0 w 36704"/>
                <a:gd name="connsiteY1" fmla="*/ 0 h 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04" h="62922">
                  <a:moveTo>
                    <a:pt x="36704" y="62923"/>
                  </a:moveTo>
                  <a:cubicBezTo>
                    <a:pt x="24470" y="41948"/>
                    <a:pt x="12234" y="2097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D6527D-129C-451C-CD4B-3C326FD1C3F7}"/>
                </a:ext>
              </a:extLst>
            </p:cNvPr>
            <p:cNvSpPr/>
            <p:nvPr userDrawn="1"/>
          </p:nvSpPr>
          <p:spPr>
            <a:xfrm flipH="1">
              <a:off x="560012" y="7691321"/>
              <a:ext cx="245426" cy="462450"/>
            </a:xfrm>
            <a:custGeom>
              <a:avLst/>
              <a:gdLst>
                <a:gd name="connsiteX0" fmla="*/ 245426 w 245426"/>
                <a:gd name="connsiteY0" fmla="*/ 462451 h 462450"/>
                <a:gd name="connsiteX1" fmla="*/ 0 w 245426"/>
                <a:gd name="connsiteY1" fmla="*/ 0 h 4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426" h="462450">
                  <a:moveTo>
                    <a:pt x="245426" y="462451"/>
                  </a:moveTo>
                  <a:cubicBezTo>
                    <a:pt x="160365" y="310826"/>
                    <a:pt x="78507" y="15657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987286-A57E-3A5E-D43F-3F69FE794C26}"/>
                </a:ext>
              </a:extLst>
            </p:cNvPr>
            <p:cNvSpPr/>
            <p:nvPr userDrawn="1"/>
          </p:nvSpPr>
          <p:spPr>
            <a:xfrm flipH="1">
              <a:off x="1740974" y="-323861"/>
              <a:ext cx="15875" cy="71079"/>
            </a:xfrm>
            <a:custGeom>
              <a:avLst/>
              <a:gdLst>
                <a:gd name="connsiteX0" fmla="*/ 0 w 15875"/>
                <a:gd name="connsiteY0" fmla="*/ 71079 h 71079"/>
                <a:gd name="connsiteX1" fmla="*/ 15876 w 15875"/>
                <a:gd name="connsiteY1" fmla="*/ 0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71079">
                  <a:moveTo>
                    <a:pt x="0" y="71079"/>
                  </a:moveTo>
                  <a:cubicBezTo>
                    <a:pt x="5243" y="47337"/>
                    <a:pt x="10487" y="23742"/>
                    <a:pt x="1587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F5DD5-3BF9-B7B4-ACD8-841A8C61AF8F}"/>
                </a:ext>
              </a:extLst>
            </p:cNvPr>
            <p:cNvSpPr/>
            <p:nvPr userDrawn="1"/>
          </p:nvSpPr>
          <p:spPr>
            <a:xfrm flipH="1">
              <a:off x="777180" y="1751704"/>
              <a:ext cx="11417511" cy="4669518"/>
            </a:xfrm>
            <a:custGeom>
              <a:avLst/>
              <a:gdLst>
                <a:gd name="connsiteX0" fmla="*/ 11417511 w 11417511"/>
                <a:gd name="connsiteY0" fmla="*/ 4455842 h 4669518"/>
                <a:gd name="connsiteX1" fmla="*/ 6699784 w 11417511"/>
                <a:gd name="connsiteY1" fmla="*/ 4346893 h 4669518"/>
                <a:gd name="connsiteX2" fmla="*/ 0 w 11417511"/>
                <a:gd name="connsiteY2" fmla="*/ 0 h 46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7511" h="4669518">
                  <a:moveTo>
                    <a:pt x="11417511" y="4455842"/>
                  </a:moveTo>
                  <a:cubicBezTo>
                    <a:pt x="10029575" y="4763026"/>
                    <a:pt x="8404516" y="4749480"/>
                    <a:pt x="6699784" y="4346893"/>
                  </a:cubicBezTo>
                  <a:cubicBezTo>
                    <a:pt x="3758743" y="3652270"/>
                    <a:pt x="1295008" y="196836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744000" sp="74400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3EE9FE-3E51-4D9E-219D-69DEC3BF46D0}"/>
                </a:ext>
              </a:extLst>
            </p:cNvPr>
            <p:cNvSpPr/>
            <p:nvPr userDrawn="1"/>
          </p:nvSpPr>
          <p:spPr>
            <a:xfrm flipH="1">
              <a:off x="4791837" y="5253222"/>
              <a:ext cx="7219331" cy="2970609"/>
            </a:xfrm>
            <a:custGeom>
              <a:avLst/>
              <a:gdLst>
                <a:gd name="connsiteX0" fmla="*/ 0 w 7219331"/>
                <a:gd name="connsiteY0" fmla="*/ 0 h 2970609"/>
                <a:gd name="connsiteX1" fmla="*/ 503817 w 7219331"/>
                <a:gd name="connsiteY1" fmla="*/ 41657 h 2970609"/>
                <a:gd name="connsiteX2" fmla="*/ 7219332 w 7219331"/>
                <a:gd name="connsiteY2" fmla="*/ 2970609 h 29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331" h="2970609">
                  <a:moveTo>
                    <a:pt x="0" y="0"/>
                  </a:moveTo>
                  <a:cubicBezTo>
                    <a:pt x="166628" y="10341"/>
                    <a:pt x="334567" y="24324"/>
                    <a:pt x="503817" y="41657"/>
                  </a:cubicBezTo>
                  <a:cubicBezTo>
                    <a:pt x="3212104" y="320293"/>
                    <a:pt x="5640007" y="1445177"/>
                    <a:pt x="7219332" y="297060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901500" sp="9015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EC3297-CAB7-0376-4BE6-E0D760540A8B}"/>
                </a:ext>
              </a:extLst>
            </p:cNvPr>
            <p:cNvSpPr/>
            <p:nvPr userDrawn="1"/>
          </p:nvSpPr>
          <p:spPr>
            <a:xfrm flipH="1">
              <a:off x="4667304" y="8284861"/>
              <a:ext cx="61902" cy="61757"/>
            </a:xfrm>
            <a:custGeom>
              <a:avLst/>
              <a:gdLst>
                <a:gd name="connsiteX0" fmla="*/ 0 w 61902"/>
                <a:gd name="connsiteY0" fmla="*/ 0 h 61757"/>
                <a:gd name="connsiteX1" fmla="*/ 61903 w 61902"/>
                <a:gd name="connsiteY1" fmla="*/ 61758 h 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02" h="61757">
                  <a:moveTo>
                    <a:pt x="0" y="0"/>
                  </a:moveTo>
                  <a:cubicBezTo>
                    <a:pt x="20828" y="20538"/>
                    <a:pt x="41366" y="41074"/>
                    <a:pt x="61903" y="6175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1BA36A-BDAE-DA19-603C-89A67AD0D720}"/>
                </a:ext>
              </a:extLst>
            </p:cNvPr>
            <p:cNvSpPr/>
            <p:nvPr userDrawn="1"/>
          </p:nvSpPr>
          <p:spPr>
            <a:xfrm flipH="1">
              <a:off x="572975" y="-214912"/>
              <a:ext cx="3207005" cy="4206919"/>
            </a:xfrm>
            <a:custGeom>
              <a:avLst/>
              <a:gdLst>
                <a:gd name="connsiteX0" fmla="*/ 3207006 w 3207005"/>
                <a:gd name="connsiteY0" fmla="*/ 4206919 h 4206919"/>
                <a:gd name="connsiteX1" fmla="*/ 2404745 w 3207005"/>
                <a:gd name="connsiteY1" fmla="*/ 3648628 h 4206919"/>
                <a:gd name="connsiteX2" fmla="*/ 0 w 3207005"/>
                <a:gd name="connsiteY2" fmla="*/ 0 h 420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05" h="4206919">
                  <a:moveTo>
                    <a:pt x="3207006" y="4206919"/>
                  </a:moveTo>
                  <a:cubicBezTo>
                    <a:pt x="2935070" y="4051507"/>
                    <a:pt x="2666922" y="3865653"/>
                    <a:pt x="2404745" y="3648628"/>
                  </a:cubicBezTo>
                  <a:cubicBezTo>
                    <a:pt x="1323410" y="2753731"/>
                    <a:pt x="505419" y="146192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B1BF2A-4C72-A6E6-4145-FF8D5D91DCBB}"/>
                </a:ext>
              </a:extLst>
            </p:cNvPr>
            <p:cNvSpPr/>
            <p:nvPr userDrawn="1"/>
          </p:nvSpPr>
          <p:spPr>
            <a:xfrm flipH="1">
              <a:off x="3798478" y="-323861"/>
              <a:ext cx="18644" cy="55202"/>
            </a:xfrm>
            <a:custGeom>
              <a:avLst/>
              <a:gdLst>
                <a:gd name="connsiteX0" fmla="*/ 18644 w 18644"/>
                <a:gd name="connsiteY0" fmla="*/ 55203 h 55202"/>
                <a:gd name="connsiteX1" fmla="*/ 0 w 18644"/>
                <a:gd name="connsiteY1" fmla="*/ 0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44" h="55202">
                  <a:moveTo>
                    <a:pt x="18644" y="55203"/>
                  </a:moveTo>
                  <a:cubicBezTo>
                    <a:pt x="12380" y="36850"/>
                    <a:pt x="6263" y="1835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781272-3B29-5DBF-629A-22683EFD498B}"/>
                </a:ext>
              </a:extLst>
            </p:cNvPr>
            <p:cNvSpPr/>
            <p:nvPr userDrawn="1"/>
          </p:nvSpPr>
          <p:spPr>
            <a:xfrm flipH="1">
              <a:off x="7459923" y="-323861"/>
              <a:ext cx="4813275" cy="5988702"/>
            </a:xfrm>
            <a:custGeom>
              <a:avLst/>
              <a:gdLst>
                <a:gd name="connsiteX0" fmla="*/ 4813276 w 4813275"/>
                <a:gd name="connsiteY0" fmla="*/ 0 h 5988702"/>
                <a:gd name="connsiteX1" fmla="*/ 2510781 w 4813275"/>
                <a:gd name="connsiteY1" fmla="*/ 4424381 h 5988702"/>
                <a:gd name="connsiteX2" fmla="*/ 0 w 4813275"/>
                <a:gd name="connsiteY2" fmla="*/ 5988703 h 59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3275" h="5988702">
                  <a:moveTo>
                    <a:pt x="4813276" y="0"/>
                  </a:moveTo>
                  <a:cubicBezTo>
                    <a:pt x="4774678" y="1426534"/>
                    <a:pt x="3959599" y="3094998"/>
                    <a:pt x="2510781" y="4424381"/>
                  </a:cubicBezTo>
                  <a:cubicBezTo>
                    <a:pt x="1725706" y="5144639"/>
                    <a:pt x="857464" y="5671032"/>
                    <a:pt x="0" y="598870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375000" sp="375000"/>
                <a:ds d="375000" sp="375000"/>
                <a:ds d="375000" sp="37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5633AF-0F11-B734-E6C0-70E48781C4CB}"/>
                </a:ext>
              </a:extLst>
            </p:cNvPr>
            <p:cNvSpPr/>
            <p:nvPr userDrawn="1"/>
          </p:nvSpPr>
          <p:spPr>
            <a:xfrm flipH="1">
              <a:off x="10485300" y="8291853"/>
              <a:ext cx="19954" cy="54765"/>
            </a:xfrm>
            <a:custGeom>
              <a:avLst/>
              <a:gdLst>
                <a:gd name="connsiteX0" fmla="*/ 19955 w 19954"/>
                <a:gd name="connsiteY0" fmla="*/ 54766 h 54765"/>
                <a:gd name="connsiteX1" fmla="*/ 0 w 19954"/>
                <a:gd name="connsiteY1" fmla="*/ 0 h 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" h="54765">
                  <a:moveTo>
                    <a:pt x="19955" y="54766"/>
                  </a:moveTo>
                  <a:cubicBezTo>
                    <a:pt x="13255" y="36559"/>
                    <a:pt x="6554" y="1835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D3649B-6310-91E5-60FB-B9A4440A174F}"/>
                </a:ext>
              </a:extLst>
            </p:cNvPr>
            <p:cNvSpPr/>
            <p:nvPr userDrawn="1"/>
          </p:nvSpPr>
          <p:spPr>
            <a:xfrm flipH="1">
              <a:off x="10543415" y="7807262"/>
              <a:ext cx="125262" cy="377534"/>
            </a:xfrm>
            <a:custGeom>
              <a:avLst/>
              <a:gdLst>
                <a:gd name="connsiteX0" fmla="*/ 125262 w 125262"/>
                <a:gd name="connsiteY0" fmla="*/ 377534 h 377534"/>
                <a:gd name="connsiteX1" fmla="*/ 0 w 125262"/>
                <a:gd name="connsiteY1" fmla="*/ 0 h 37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262" h="377534">
                  <a:moveTo>
                    <a:pt x="125262" y="377534"/>
                  </a:moveTo>
                  <a:cubicBezTo>
                    <a:pt x="81420" y="252855"/>
                    <a:pt x="39763" y="1270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FE63DA-0A56-550A-124C-2041DE7AFAAC}"/>
                </a:ext>
              </a:extLst>
            </p:cNvPr>
            <p:cNvSpPr/>
            <p:nvPr userDrawn="1"/>
          </p:nvSpPr>
          <p:spPr>
            <a:xfrm flipH="1">
              <a:off x="10385964" y="-217097"/>
              <a:ext cx="828624" cy="7970177"/>
            </a:xfrm>
            <a:custGeom>
              <a:avLst/>
              <a:gdLst>
                <a:gd name="connsiteX0" fmla="*/ 529015 w 828624"/>
                <a:gd name="connsiteY0" fmla="*/ 7970178 h 7970177"/>
                <a:gd name="connsiteX1" fmla="*/ 0 w 828624"/>
                <a:gd name="connsiteY1" fmla="*/ 4412000 h 7970177"/>
                <a:gd name="connsiteX2" fmla="*/ 828625 w 828624"/>
                <a:gd name="connsiteY2" fmla="*/ 0 h 797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24" h="7970177">
                  <a:moveTo>
                    <a:pt x="529015" y="7970178"/>
                  </a:moveTo>
                  <a:cubicBezTo>
                    <a:pt x="186291" y="6856654"/>
                    <a:pt x="0" y="5659234"/>
                    <a:pt x="0" y="4412000"/>
                  </a:cubicBezTo>
                  <a:cubicBezTo>
                    <a:pt x="0" y="2839376"/>
                    <a:pt x="296260" y="1345696"/>
                    <a:pt x="828625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000" sp="58500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EC7156-2836-3C90-969A-B29D9436B0B3}"/>
                </a:ext>
              </a:extLst>
            </p:cNvPr>
            <p:cNvSpPr/>
            <p:nvPr userDrawn="1"/>
          </p:nvSpPr>
          <p:spPr>
            <a:xfrm flipH="1">
              <a:off x="10343141" y="-323861"/>
              <a:ext cx="21848" cy="54037"/>
            </a:xfrm>
            <a:custGeom>
              <a:avLst/>
              <a:gdLst>
                <a:gd name="connsiteX0" fmla="*/ 0 w 21848"/>
                <a:gd name="connsiteY0" fmla="*/ 54038 h 54037"/>
                <a:gd name="connsiteX1" fmla="*/ 21848 w 21848"/>
                <a:gd name="connsiteY1" fmla="*/ 0 h 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48" h="54037">
                  <a:moveTo>
                    <a:pt x="0" y="54038"/>
                  </a:moveTo>
                  <a:cubicBezTo>
                    <a:pt x="7283" y="35976"/>
                    <a:pt x="14565" y="18061"/>
                    <a:pt x="21848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06442D-CE7D-0FD7-B31D-72A8B9187B63}"/>
                </a:ext>
              </a:extLst>
            </p:cNvPr>
            <p:cNvGrpSpPr/>
            <p:nvPr userDrawn="1"/>
          </p:nvGrpSpPr>
          <p:grpSpPr>
            <a:xfrm flipH="1">
              <a:off x="10751" y="-323860"/>
              <a:ext cx="12262447" cy="8670470"/>
              <a:chOff x="-93898" y="-323860"/>
              <a:chExt cx="12262447" cy="867047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8FAF3BC-FB99-2CCD-3395-D73C5F6B20DD}"/>
                  </a:ext>
                </a:extLst>
              </p:cNvPr>
              <p:cNvSpPr/>
              <p:nvPr/>
            </p:nvSpPr>
            <p:spPr>
              <a:xfrm>
                <a:off x="3657706" y="8293447"/>
                <a:ext cx="23741" cy="53163"/>
              </a:xfrm>
              <a:custGeom>
                <a:avLst/>
                <a:gdLst>
                  <a:gd name="connsiteX0" fmla="*/ 0 w 23741"/>
                  <a:gd name="connsiteY0" fmla="*/ 53164 h 53163"/>
                  <a:gd name="connsiteX1" fmla="*/ 23742 w 23741"/>
                  <a:gd name="connsiteY1" fmla="*/ 0 h 5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1" h="53163">
                    <a:moveTo>
                      <a:pt x="0" y="53164"/>
                    </a:moveTo>
                    <a:cubicBezTo>
                      <a:pt x="7865" y="35394"/>
                      <a:pt x="15730" y="17624"/>
                      <a:pt x="23742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C9E4F1-6FC1-9582-FFC4-1C105689CF29}"/>
                  </a:ext>
                </a:extLst>
              </p:cNvPr>
              <p:cNvSpPr/>
              <p:nvPr/>
            </p:nvSpPr>
            <p:spPr>
              <a:xfrm>
                <a:off x="3729367" y="7836239"/>
                <a:ext cx="182795" cy="353938"/>
              </a:xfrm>
              <a:custGeom>
                <a:avLst/>
                <a:gdLst>
                  <a:gd name="connsiteX0" fmla="*/ 0 w 182795"/>
                  <a:gd name="connsiteY0" fmla="*/ 353938 h 353938"/>
                  <a:gd name="connsiteX1" fmla="*/ 182796 w 182795"/>
                  <a:gd name="connsiteY1" fmla="*/ 0 h 35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795" h="353938">
                    <a:moveTo>
                      <a:pt x="0" y="353938"/>
                    </a:moveTo>
                    <a:cubicBezTo>
                      <a:pt x="56951" y="234357"/>
                      <a:pt x="117834" y="116377"/>
                      <a:pt x="18279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69CBDE-F044-0F64-2B12-DB005BBB8644}"/>
                  </a:ext>
                </a:extLst>
              </p:cNvPr>
              <p:cNvSpPr/>
              <p:nvPr/>
            </p:nvSpPr>
            <p:spPr>
              <a:xfrm>
                <a:off x="3940128" y="3725311"/>
                <a:ext cx="8113208" cy="4061407"/>
              </a:xfrm>
              <a:custGeom>
                <a:avLst/>
                <a:gdLst>
                  <a:gd name="connsiteX0" fmla="*/ 0 w 8113208"/>
                  <a:gd name="connsiteY0" fmla="*/ 4061407 h 4061407"/>
                  <a:gd name="connsiteX1" fmla="*/ 7902594 w 8113208"/>
                  <a:gd name="connsiteY1" fmla="*/ 0 h 4061407"/>
                  <a:gd name="connsiteX2" fmla="*/ 8113209 w 8113208"/>
                  <a:gd name="connsiteY2" fmla="*/ 2039 h 406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3208" h="4061407">
                    <a:moveTo>
                      <a:pt x="0" y="4061407"/>
                    </a:moveTo>
                    <a:cubicBezTo>
                      <a:pt x="1364194" y="1665841"/>
                      <a:pt x="4389570" y="0"/>
                      <a:pt x="7902594" y="0"/>
                    </a:cubicBezTo>
                    <a:cubicBezTo>
                      <a:pt x="7972944" y="0"/>
                      <a:pt x="8043149" y="728"/>
                      <a:pt x="8113209" y="203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C2461DE-810E-DE14-F56C-067D6DE0396B}"/>
                  </a:ext>
                </a:extLst>
              </p:cNvPr>
              <p:cNvSpPr/>
              <p:nvPr/>
            </p:nvSpPr>
            <p:spPr>
              <a:xfrm>
                <a:off x="12110288" y="3728515"/>
                <a:ext cx="58261" cy="1601"/>
              </a:xfrm>
              <a:custGeom>
                <a:avLst/>
                <a:gdLst>
                  <a:gd name="connsiteX0" fmla="*/ 0 w 58261"/>
                  <a:gd name="connsiteY0" fmla="*/ 0 h 1601"/>
                  <a:gd name="connsiteX1" fmla="*/ 58262 w 58261"/>
                  <a:gd name="connsiteY1" fmla="*/ 1602 h 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61" h="1601">
                    <a:moveTo>
                      <a:pt x="0" y="0"/>
                    </a:moveTo>
                    <a:cubicBezTo>
                      <a:pt x="19371" y="437"/>
                      <a:pt x="38889" y="1020"/>
                      <a:pt x="58262" y="1602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59AFD3B-BDCE-D941-41B3-3C557EE2B771}"/>
                  </a:ext>
                </a:extLst>
              </p:cNvPr>
              <p:cNvSpPr/>
              <p:nvPr/>
            </p:nvSpPr>
            <p:spPr>
              <a:xfrm>
                <a:off x="11693427" y="8283688"/>
                <a:ext cx="36704" cy="62922"/>
              </a:xfrm>
              <a:custGeom>
                <a:avLst/>
                <a:gdLst>
                  <a:gd name="connsiteX0" fmla="*/ 36704 w 36704"/>
                  <a:gd name="connsiteY0" fmla="*/ 62922 h 62922"/>
                  <a:gd name="connsiteX1" fmla="*/ 0 w 36704"/>
                  <a:gd name="connsiteY1" fmla="*/ 0 h 6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04" h="62922">
                    <a:moveTo>
                      <a:pt x="36704" y="62922"/>
                    </a:moveTo>
                    <a:cubicBezTo>
                      <a:pt x="24470" y="41948"/>
                      <a:pt x="12234" y="209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34C64C5-5939-9E86-09EE-BA5AB4539C70}"/>
                  </a:ext>
                </a:extLst>
              </p:cNvPr>
              <p:cNvSpPr/>
              <p:nvPr/>
            </p:nvSpPr>
            <p:spPr>
              <a:xfrm>
                <a:off x="11373862" y="7691314"/>
                <a:ext cx="245426" cy="462450"/>
              </a:xfrm>
              <a:custGeom>
                <a:avLst/>
                <a:gdLst>
                  <a:gd name="connsiteX0" fmla="*/ 245426 w 245426"/>
                  <a:gd name="connsiteY0" fmla="*/ 462450 h 462450"/>
                  <a:gd name="connsiteX1" fmla="*/ 0 w 245426"/>
                  <a:gd name="connsiteY1" fmla="*/ 0 h 4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426" h="462450">
                    <a:moveTo>
                      <a:pt x="245426" y="462450"/>
                    </a:moveTo>
                    <a:cubicBezTo>
                      <a:pt x="160365" y="310825"/>
                      <a:pt x="78507" y="15657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70250" sp="770250"/>
                  <a:ds d="770250" sp="7702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7F7E8C-3383-2C0A-9104-7ECCCC6F88AD}"/>
                  </a:ext>
                </a:extLst>
              </p:cNvPr>
              <p:cNvSpPr/>
              <p:nvPr/>
            </p:nvSpPr>
            <p:spPr>
              <a:xfrm>
                <a:off x="10422451" y="-323860"/>
                <a:ext cx="15875" cy="71078"/>
              </a:xfrm>
              <a:custGeom>
                <a:avLst/>
                <a:gdLst>
                  <a:gd name="connsiteX0" fmla="*/ 0 w 15875"/>
                  <a:gd name="connsiteY0" fmla="*/ 71079 h 71078"/>
                  <a:gd name="connsiteX1" fmla="*/ 15876 w 15875"/>
                  <a:gd name="connsiteY1" fmla="*/ 0 h 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71078">
                    <a:moveTo>
                      <a:pt x="0" y="71079"/>
                    </a:moveTo>
                    <a:cubicBezTo>
                      <a:pt x="5243" y="47337"/>
                      <a:pt x="10487" y="23742"/>
                      <a:pt x="1587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C91679F-B373-B3E6-D04D-74BCF726BEEB}"/>
                  </a:ext>
                </a:extLst>
              </p:cNvPr>
              <p:cNvSpPr/>
              <p:nvPr/>
            </p:nvSpPr>
            <p:spPr>
              <a:xfrm>
                <a:off x="12099364" y="5997508"/>
                <a:ext cx="69185" cy="22576"/>
              </a:xfrm>
              <a:custGeom>
                <a:avLst/>
                <a:gdLst>
                  <a:gd name="connsiteX0" fmla="*/ 69186 w 69185"/>
                  <a:gd name="connsiteY0" fmla="*/ 0 h 22576"/>
                  <a:gd name="connsiteX1" fmla="*/ 0 w 69185"/>
                  <a:gd name="connsiteY1" fmla="*/ 22576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185" h="22576">
                    <a:moveTo>
                      <a:pt x="69186" y="0"/>
                    </a:moveTo>
                    <a:cubicBezTo>
                      <a:pt x="46172" y="7574"/>
                      <a:pt x="23158" y="15148"/>
                      <a:pt x="0" y="2257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AEF128-E3CA-C41E-D5C9-64DC3E5A008F}"/>
                  </a:ext>
                </a:extLst>
              </p:cNvPr>
              <p:cNvSpPr/>
              <p:nvPr/>
            </p:nvSpPr>
            <p:spPr>
              <a:xfrm>
                <a:off x="11472469" y="6062615"/>
                <a:ext cx="488814" cy="129048"/>
              </a:xfrm>
              <a:custGeom>
                <a:avLst/>
                <a:gdLst>
                  <a:gd name="connsiteX0" fmla="*/ 488814 w 488814"/>
                  <a:gd name="connsiteY0" fmla="*/ 0 h 129048"/>
                  <a:gd name="connsiteX1" fmla="*/ 0 w 488814"/>
                  <a:gd name="connsiteY1" fmla="*/ 129049 h 12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8814" h="129048">
                    <a:moveTo>
                      <a:pt x="488814" y="0"/>
                    </a:moveTo>
                    <a:cubicBezTo>
                      <a:pt x="329615" y="47629"/>
                      <a:pt x="166483" y="90597"/>
                      <a:pt x="0" y="12904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259A81E-EB6D-C920-CB0C-7BFCC441AC45}"/>
                  </a:ext>
                </a:extLst>
              </p:cNvPr>
              <p:cNvSpPr/>
              <p:nvPr/>
            </p:nvSpPr>
            <p:spPr>
              <a:xfrm>
                <a:off x="-15391" y="1751703"/>
                <a:ext cx="11417511" cy="4669513"/>
              </a:xfrm>
              <a:custGeom>
                <a:avLst/>
                <a:gdLst>
                  <a:gd name="connsiteX0" fmla="*/ 11417511 w 11417511"/>
                  <a:gd name="connsiteY0" fmla="*/ 4455837 h 4669513"/>
                  <a:gd name="connsiteX1" fmla="*/ 6699784 w 11417511"/>
                  <a:gd name="connsiteY1" fmla="*/ 4346888 h 4669513"/>
                  <a:gd name="connsiteX2" fmla="*/ 0 w 11417511"/>
                  <a:gd name="connsiteY2" fmla="*/ 0 h 466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17511" h="4669513">
                    <a:moveTo>
                      <a:pt x="11417511" y="4455837"/>
                    </a:moveTo>
                    <a:cubicBezTo>
                      <a:pt x="10029575" y="4763021"/>
                      <a:pt x="8404516" y="4749475"/>
                      <a:pt x="6699784" y="4346888"/>
                    </a:cubicBezTo>
                    <a:cubicBezTo>
                      <a:pt x="3758743" y="3652266"/>
                      <a:pt x="1295008" y="196836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744000" sp="74400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61EC4FE-60FF-6658-BCB4-A7954F514D04}"/>
                  </a:ext>
                </a:extLst>
              </p:cNvPr>
              <p:cNvSpPr/>
              <p:nvPr/>
            </p:nvSpPr>
            <p:spPr>
              <a:xfrm>
                <a:off x="-93753" y="1629645"/>
                <a:ext cx="39035" cy="61465"/>
              </a:xfrm>
              <a:custGeom>
                <a:avLst/>
                <a:gdLst>
                  <a:gd name="connsiteX0" fmla="*/ 39035 w 39035"/>
                  <a:gd name="connsiteY0" fmla="*/ 61466 h 61465"/>
                  <a:gd name="connsiteX1" fmla="*/ 0 w 39035"/>
                  <a:gd name="connsiteY1" fmla="*/ 0 h 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35" h="61465">
                    <a:moveTo>
                      <a:pt x="39035" y="61466"/>
                    </a:moveTo>
                    <a:cubicBezTo>
                      <a:pt x="25926" y="41074"/>
                      <a:pt x="12818" y="2053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8AAB1F2-EF33-4FEA-F3D2-55A5BF68BB49}"/>
                  </a:ext>
                </a:extLst>
              </p:cNvPr>
              <p:cNvSpPr/>
              <p:nvPr/>
            </p:nvSpPr>
            <p:spPr>
              <a:xfrm>
                <a:off x="-93898" y="5239526"/>
                <a:ext cx="87246" cy="3932"/>
              </a:xfrm>
              <a:custGeom>
                <a:avLst/>
                <a:gdLst>
                  <a:gd name="connsiteX0" fmla="*/ 0 w 87246"/>
                  <a:gd name="connsiteY0" fmla="*/ 0 h 3932"/>
                  <a:gd name="connsiteX1" fmla="*/ 87247 w 87246"/>
                  <a:gd name="connsiteY1" fmla="*/ 3933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246" h="3932">
                    <a:moveTo>
                      <a:pt x="0" y="0"/>
                    </a:moveTo>
                    <a:cubicBezTo>
                      <a:pt x="28985" y="1165"/>
                      <a:pt x="58116" y="2476"/>
                      <a:pt x="87247" y="3933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183E61F-30FB-5293-B595-A66DA8FE31FB}"/>
                  </a:ext>
                </a:extLst>
              </p:cNvPr>
              <p:cNvSpPr/>
              <p:nvPr/>
            </p:nvSpPr>
            <p:spPr>
              <a:xfrm>
                <a:off x="168132" y="5253217"/>
                <a:ext cx="7219331" cy="2970606"/>
              </a:xfrm>
              <a:custGeom>
                <a:avLst/>
                <a:gdLst>
                  <a:gd name="connsiteX0" fmla="*/ 0 w 7219331"/>
                  <a:gd name="connsiteY0" fmla="*/ 0 h 2970606"/>
                  <a:gd name="connsiteX1" fmla="*/ 503817 w 7219331"/>
                  <a:gd name="connsiteY1" fmla="*/ 41657 h 2970606"/>
                  <a:gd name="connsiteX2" fmla="*/ 7219332 w 7219331"/>
                  <a:gd name="connsiteY2" fmla="*/ 2970606 h 297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9331" h="2970606">
                    <a:moveTo>
                      <a:pt x="0" y="0"/>
                    </a:moveTo>
                    <a:cubicBezTo>
                      <a:pt x="166628" y="10341"/>
                      <a:pt x="334567" y="24324"/>
                      <a:pt x="503817" y="41657"/>
                    </a:cubicBezTo>
                    <a:cubicBezTo>
                      <a:pt x="3212104" y="320293"/>
                      <a:pt x="5640007" y="1445176"/>
                      <a:pt x="7219332" y="297060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901500" sp="9015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3AED6D-C4F1-7DA8-06ED-733FAE408521}"/>
                  </a:ext>
                </a:extLst>
              </p:cNvPr>
              <p:cNvSpPr/>
              <p:nvPr/>
            </p:nvSpPr>
            <p:spPr>
              <a:xfrm>
                <a:off x="7450094" y="8284853"/>
                <a:ext cx="61902" cy="61757"/>
              </a:xfrm>
              <a:custGeom>
                <a:avLst/>
                <a:gdLst>
                  <a:gd name="connsiteX0" fmla="*/ 0 w 61902"/>
                  <a:gd name="connsiteY0" fmla="*/ 0 h 61757"/>
                  <a:gd name="connsiteX1" fmla="*/ 61903 w 61902"/>
                  <a:gd name="connsiteY1" fmla="*/ 61758 h 6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02" h="61757">
                    <a:moveTo>
                      <a:pt x="0" y="0"/>
                    </a:moveTo>
                    <a:cubicBezTo>
                      <a:pt x="20828" y="20538"/>
                      <a:pt x="41366" y="41074"/>
                      <a:pt x="61903" y="61758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814501-B0DC-6BF3-F22B-CBBEA2B2235A}"/>
                  </a:ext>
                </a:extLst>
              </p:cNvPr>
              <p:cNvSpPr/>
              <p:nvPr/>
            </p:nvSpPr>
            <p:spPr>
              <a:xfrm>
                <a:off x="12097907" y="173837"/>
                <a:ext cx="70642" cy="73409"/>
              </a:xfrm>
              <a:custGeom>
                <a:avLst/>
                <a:gdLst>
                  <a:gd name="connsiteX0" fmla="*/ 70643 w 70642"/>
                  <a:gd name="connsiteY0" fmla="*/ 0 h 73409"/>
                  <a:gd name="connsiteX1" fmla="*/ 0 w 70642"/>
                  <a:gd name="connsiteY1" fmla="*/ 73409 h 7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642" h="73409">
                    <a:moveTo>
                      <a:pt x="70643" y="0"/>
                    </a:moveTo>
                    <a:cubicBezTo>
                      <a:pt x="47337" y="24616"/>
                      <a:pt x="23742" y="49085"/>
                      <a:pt x="0" y="7340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554A836-97BF-7FCA-09C9-AB0C304357D0}"/>
                  </a:ext>
                </a:extLst>
              </p:cNvPr>
              <p:cNvSpPr/>
              <p:nvPr/>
            </p:nvSpPr>
            <p:spPr>
              <a:xfrm>
                <a:off x="11437221" y="387657"/>
                <a:ext cx="519838" cy="462304"/>
              </a:xfrm>
              <a:custGeom>
                <a:avLst/>
                <a:gdLst>
                  <a:gd name="connsiteX0" fmla="*/ 519839 w 519838"/>
                  <a:gd name="connsiteY0" fmla="*/ 0 h 462304"/>
                  <a:gd name="connsiteX1" fmla="*/ 0 w 519838"/>
                  <a:gd name="connsiteY1" fmla="*/ 462305 h 4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838" h="462304">
                    <a:moveTo>
                      <a:pt x="519839" y="0"/>
                    </a:moveTo>
                    <a:cubicBezTo>
                      <a:pt x="356560" y="158471"/>
                      <a:pt x="183087" y="312718"/>
                      <a:pt x="0" y="462305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C26C90C-7AFC-FCE3-ED2D-84B58B656838}"/>
                  </a:ext>
                </a:extLst>
              </p:cNvPr>
              <p:cNvSpPr/>
              <p:nvPr/>
            </p:nvSpPr>
            <p:spPr>
              <a:xfrm>
                <a:off x="105938" y="912447"/>
                <a:ext cx="11253941" cy="2727947"/>
              </a:xfrm>
              <a:custGeom>
                <a:avLst/>
                <a:gdLst>
                  <a:gd name="connsiteX0" fmla="*/ 11253942 w 11253941"/>
                  <a:gd name="connsiteY0" fmla="*/ 0 h 2727947"/>
                  <a:gd name="connsiteX1" fmla="*/ 2200684 w 11253941"/>
                  <a:gd name="connsiteY1" fmla="*/ 2727948 h 2727947"/>
                  <a:gd name="connsiteX2" fmla="*/ 0 w 11253941"/>
                  <a:gd name="connsiteY2" fmla="*/ 2598607 h 27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3941" h="2727947">
                    <a:moveTo>
                      <a:pt x="11253942" y="0"/>
                    </a:moveTo>
                    <a:cubicBezTo>
                      <a:pt x="9175171" y="1657976"/>
                      <a:pt x="5893299" y="2727948"/>
                      <a:pt x="2200684" y="2727948"/>
                    </a:cubicBezTo>
                    <a:cubicBezTo>
                      <a:pt x="1447799" y="2727948"/>
                      <a:pt x="711956" y="2683523"/>
                      <a:pt x="0" y="259860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1023750" sp="102375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21F6DA2-3C99-D152-80B8-929B31B6FFD5}"/>
                  </a:ext>
                </a:extLst>
              </p:cNvPr>
              <p:cNvSpPr/>
              <p:nvPr/>
            </p:nvSpPr>
            <p:spPr>
              <a:xfrm>
                <a:off x="-93898" y="3486002"/>
                <a:ext cx="101083" cy="12962"/>
              </a:xfrm>
              <a:custGeom>
                <a:avLst/>
                <a:gdLst>
                  <a:gd name="connsiteX0" fmla="*/ 101084 w 101083"/>
                  <a:gd name="connsiteY0" fmla="*/ 12963 h 12962"/>
                  <a:gd name="connsiteX1" fmla="*/ 0 w 101083"/>
                  <a:gd name="connsiteY1" fmla="*/ 0 h 1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083" h="12962">
                    <a:moveTo>
                      <a:pt x="101084" y="12963"/>
                    </a:moveTo>
                    <a:cubicBezTo>
                      <a:pt x="67292" y="8739"/>
                      <a:pt x="33646" y="4515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3E511D2-F9F9-07F0-8904-EF06CD565B60}"/>
                  </a:ext>
                </a:extLst>
              </p:cNvPr>
              <p:cNvSpPr/>
              <p:nvPr/>
            </p:nvSpPr>
            <p:spPr>
              <a:xfrm>
                <a:off x="12114803" y="4245877"/>
                <a:ext cx="53746" cy="22576"/>
              </a:xfrm>
              <a:custGeom>
                <a:avLst/>
                <a:gdLst>
                  <a:gd name="connsiteX0" fmla="*/ 53746 w 53746"/>
                  <a:gd name="connsiteY0" fmla="*/ 22577 h 22576"/>
                  <a:gd name="connsiteX1" fmla="*/ 0 w 53746"/>
                  <a:gd name="connsiteY1" fmla="*/ 0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46" h="22576">
                    <a:moveTo>
                      <a:pt x="53746" y="22577"/>
                    </a:moveTo>
                    <a:cubicBezTo>
                      <a:pt x="35830" y="15148"/>
                      <a:pt x="17915" y="75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DC5378-AAC2-F7B7-F13A-73DC2E17C7D8}"/>
                  </a:ext>
                </a:extLst>
              </p:cNvPr>
              <p:cNvSpPr/>
              <p:nvPr/>
            </p:nvSpPr>
            <p:spPr>
              <a:xfrm>
                <a:off x="11655994" y="4019968"/>
                <a:ext cx="354958" cy="179736"/>
              </a:xfrm>
              <a:custGeom>
                <a:avLst/>
                <a:gdLst>
                  <a:gd name="connsiteX0" fmla="*/ 354958 w 354958"/>
                  <a:gd name="connsiteY0" fmla="*/ 179737 h 179736"/>
                  <a:gd name="connsiteX1" fmla="*/ 0 w 354958"/>
                  <a:gd name="connsiteY1" fmla="*/ 0 h 17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958" h="179736">
                    <a:moveTo>
                      <a:pt x="354958" y="179737"/>
                    </a:moveTo>
                    <a:cubicBezTo>
                      <a:pt x="236104" y="125408"/>
                      <a:pt x="117689" y="6554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AFEE16D-120D-4486-8B57-93455EBF4726}"/>
                  </a:ext>
                </a:extLst>
              </p:cNvPr>
              <p:cNvSpPr/>
              <p:nvPr/>
            </p:nvSpPr>
            <p:spPr>
              <a:xfrm>
                <a:off x="8399320" y="-214912"/>
                <a:ext cx="3207005" cy="4206914"/>
              </a:xfrm>
              <a:custGeom>
                <a:avLst/>
                <a:gdLst>
                  <a:gd name="connsiteX0" fmla="*/ 3207006 w 3207005"/>
                  <a:gd name="connsiteY0" fmla="*/ 4206915 h 4206914"/>
                  <a:gd name="connsiteX1" fmla="*/ 2404745 w 3207005"/>
                  <a:gd name="connsiteY1" fmla="*/ 3648625 h 4206914"/>
                  <a:gd name="connsiteX2" fmla="*/ 0 w 3207005"/>
                  <a:gd name="connsiteY2" fmla="*/ 0 h 420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7005" h="4206914">
                    <a:moveTo>
                      <a:pt x="3207006" y="4206915"/>
                    </a:moveTo>
                    <a:cubicBezTo>
                      <a:pt x="2935070" y="4051503"/>
                      <a:pt x="2666922" y="3865649"/>
                      <a:pt x="2404745" y="3648625"/>
                    </a:cubicBezTo>
                    <a:cubicBezTo>
                      <a:pt x="1323410" y="2753728"/>
                      <a:pt x="505419" y="146192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795DD96-90E0-B984-BFC4-14941F7D3C9F}"/>
                  </a:ext>
                </a:extLst>
              </p:cNvPr>
              <p:cNvSpPr/>
              <p:nvPr/>
            </p:nvSpPr>
            <p:spPr>
              <a:xfrm>
                <a:off x="8362178" y="-323860"/>
                <a:ext cx="18644" cy="55202"/>
              </a:xfrm>
              <a:custGeom>
                <a:avLst/>
                <a:gdLst>
                  <a:gd name="connsiteX0" fmla="*/ 18644 w 18644"/>
                  <a:gd name="connsiteY0" fmla="*/ 55203 h 55202"/>
                  <a:gd name="connsiteX1" fmla="*/ 0 w 18644"/>
                  <a:gd name="connsiteY1" fmla="*/ 0 h 5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44" h="55202">
                    <a:moveTo>
                      <a:pt x="18644" y="55203"/>
                    </a:moveTo>
                    <a:cubicBezTo>
                      <a:pt x="12380" y="36850"/>
                      <a:pt x="6263" y="1835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158ED8-5D54-5D86-AFF8-2534CF60C298}"/>
                  </a:ext>
                </a:extLst>
              </p:cNvPr>
              <p:cNvSpPr/>
              <p:nvPr/>
            </p:nvSpPr>
            <p:spPr>
              <a:xfrm>
                <a:off x="-93898" y="-323860"/>
                <a:ext cx="4813275" cy="5988696"/>
              </a:xfrm>
              <a:custGeom>
                <a:avLst/>
                <a:gdLst>
                  <a:gd name="connsiteX0" fmla="*/ 4813276 w 4813275"/>
                  <a:gd name="connsiteY0" fmla="*/ 0 h 5988696"/>
                  <a:gd name="connsiteX1" fmla="*/ 2510781 w 4813275"/>
                  <a:gd name="connsiteY1" fmla="*/ 4424376 h 5988696"/>
                  <a:gd name="connsiteX2" fmla="*/ 0 w 4813275"/>
                  <a:gd name="connsiteY2" fmla="*/ 5988697 h 598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3275" h="5988696">
                    <a:moveTo>
                      <a:pt x="4813276" y="0"/>
                    </a:moveTo>
                    <a:cubicBezTo>
                      <a:pt x="4774678" y="1426532"/>
                      <a:pt x="3959599" y="3094995"/>
                      <a:pt x="2510781" y="4424376"/>
                    </a:cubicBezTo>
                    <a:cubicBezTo>
                      <a:pt x="1725706" y="5144633"/>
                      <a:pt x="857464" y="5671026"/>
                      <a:pt x="0" y="598869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375000" sp="375000"/>
                  <a:ds d="375000" sp="375000"/>
                  <a:ds d="375000" sp="37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59B340E-2F04-7DE2-EE0D-600294F210FA}"/>
                  </a:ext>
                </a:extLst>
              </p:cNvPr>
              <p:cNvSpPr/>
              <p:nvPr/>
            </p:nvSpPr>
            <p:spPr>
              <a:xfrm>
                <a:off x="1674046" y="8291845"/>
                <a:ext cx="19954" cy="54765"/>
              </a:xfrm>
              <a:custGeom>
                <a:avLst/>
                <a:gdLst>
                  <a:gd name="connsiteX0" fmla="*/ 19955 w 19954"/>
                  <a:gd name="connsiteY0" fmla="*/ 54766 h 54765"/>
                  <a:gd name="connsiteX1" fmla="*/ 0 w 19954"/>
                  <a:gd name="connsiteY1" fmla="*/ 0 h 5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54" h="54765">
                    <a:moveTo>
                      <a:pt x="19955" y="54766"/>
                    </a:moveTo>
                    <a:cubicBezTo>
                      <a:pt x="13255" y="36559"/>
                      <a:pt x="6554" y="1835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227DB2D-1FCA-805D-CEB6-94DA1C1518E4}"/>
                  </a:ext>
                </a:extLst>
              </p:cNvPr>
              <p:cNvSpPr/>
              <p:nvPr/>
            </p:nvSpPr>
            <p:spPr>
              <a:xfrm>
                <a:off x="1510623" y="7807255"/>
                <a:ext cx="125262" cy="377534"/>
              </a:xfrm>
              <a:custGeom>
                <a:avLst/>
                <a:gdLst>
                  <a:gd name="connsiteX0" fmla="*/ 125262 w 125262"/>
                  <a:gd name="connsiteY0" fmla="*/ 377534 h 377534"/>
                  <a:gd name="connsiteX1" fmla="*/ 0 w 125262"/>
                  <a:gd name="connsiteY1" fmla="*/ 0 h 37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62" h="377534">
                    <a:moveTo>
                      <a:pt x="125262" y="377534"/>
                    </a:moveTo>
                    <a:cubicBezTo>
                      <a:pt x="81420" y="252855"/>
                      <a:pt x="39763" y="12701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5DB20CC-48BE-E99F-243C-267BBDB9291C}"/>
                  </a:ext>
                </a:extLst>
              </p:cNvPr>
              <p:cNvSpPr/>
              <p:nvPr/>
            </p:nvSpPr>
            <p:spPr>
              <a:xfrm>
                <a:off x="964712" y="-217096"/>
                <a:ext cx="828624" cy="7970169"/>
              </a:xfrm>
              <a:custGeom>
                <a:avLst/>
                <a:gdLst>
                  <a:gd name="connsiteX0" fmla="*/ 529015 w 828624"/>
                  <a:gd name="connsiteY0" fmla="*/ 7970169 h 7970169"/>
                  <a:gd name="connsiteX1" fmla="*/ 0 w 828624"/>
                  <a:gd name="connsiteY1" fmla="*/ 4411995 h 7970169"/>
                  <a:gd name="connsiteX2" fmla="*/ 828625 w 828624"/>
                  <a:gd name="connsiteY2" fmla="*/ 0 h 79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8624" h="7970169">
                    <a:moveTo>
                      <a:pt x="529015" y="7970169"/>
                    </a:moveTo>
                    <a:cubicBezTo>
                      <a:pt x="186291" y="6856646"/>
                      <a:pt x="0" y="5659228"/>
                      <a:pt x="0" y="4411995"/>
                    </a:cubicBezTo>
                    <a:cubicBezTo>
                      <a:pt x="0" y="2839373"/>
                      <a:pt x="296260" y="1345694"/>
                      <a:pt x="828625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000" sp="58500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76EB06F-271B-BF37-AC34-B854378B4016}"/>
                  </a:ext>
                </a:extLst>
              </p:cNvPr>
              <p:cNvSpPr/>
              <p:nvPr/>
            </p:nvSpPr>
            <p:spPr>
              <a:xfrm>
                <a:off x="1814311" y="-323860"/>
                <a:ext cx="21848" cy="54037"/>
              </a:xfrm>
              <a:custGeom>
                <a:avLst/>
                <a:gdLst>
                  <a:gd name="connsiteX0" fmla="*/ 0 w 21848"/>
                  <a:gd name="connsiteY0" fmla="*/ 54038 h 54037"/>
                  <a:gd name="connsiteX1" fmla="*/ 21848 w 21848"/>
                  <a:gd name="connsiteY1" fmla="*/ 0 h 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48" h="54037">
                    <a:moveTo>
                      <a:pt x="0" y="54038"/>
                    </a:moveTo>
                    <a:cubicBezTo>
                      <a:pt x="7283" y="35976"/>
                      <a:pt x="14565" y="18061"/>
                      <a:pt x="21848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753CAB-6CB0-76F5-AD13-96B9840D8495}"/>
                </a:ext>
              </a:extLst>
            </p:cNvPr>
            <p:cNvSpPr/>
            <p:nvPr userDrawn="1"/>
          </p:nvSpPr>
          <p:spPr>
            <a:xfrm>
              <a:off x="-5641" y="0"/>
              <a:ext cx="12220501" cy="685673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5C17409-B33F-DFA2-98C0-B8B2128282A8}"/>
                </a:ext>
              </a:extLst>
            </p:cNvPr>
            <p:cNvSpPr/>
            <p:nvPr userDrawn="1"/>
          </p:nvSpPr>
          <p:spPr>
            <a:xfrm flipH="1">
              <a:off x="10751" y="5997513"/>
              <a:ext cx="69185" cy="22576"/>
            </a:xfrm>
            <a:custGeom>
              <a:avLst/>
              <a:gdLst>
                <a:gd name="connsiteX0" fmla="*/ 69186 w 69185"/>
                <a:gd name="connsiteY0" fmla="*/ 0 h 22576"/>
                <a:gd name="connsiteX1" fmla="*/ 0 w 69185"/>
                <a:gd name="connsiteY1" fmla="*/ 22576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85" h="22576">
                  <a:moveTo>
                    <a:pt x="69186" y="0"/>
                  </a:moveTo>
                  <a:cubicBezTo>
                    <a:pt x="46172" y="7574"/>
                    <a:pt x="23158" y="15148"/>
                    <a:pt x="0" y="2257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DF2AD4-D9C3-C75E-E763-29ACEBD77B95}"/>
                </a:ext>
              </a:extLst>
            </p:cNvPr>
            <p:cNvSpPr/>
            <p:nvPr userDrawn="1"/>
          </p:nvSpPr>
          <p:spPr>
            <a:xfrm flipH="1">
              <a:off x="218017" y="6062621"/>
              <a:ext cx="488814" cy="129049"/>
            </a:xfrm>
            <a:custGeom>
              <a:avLst/>
              <a:gdLst>
                <a:gd name="connsiteX0" fmla="*/ 488814 w 488814"/>
                <a:gd name="connsiteY0" fmla="*/ 0 h 129049"/>
                <a:gd name="connsiteX1" fmla="*/ 0 w 488814"/>
                <a:gd name="connsiteY1" fmla="*/ 129049 h 12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814" h="129049">
                  <a:moveTo>
                    <a:pt x="488814" y="0"/>
                  </a:moveTo>
                  <a:cubicBezTo>
                    <a:pt x="329615" y="47629"/>
                    <a:pt x="166483" y="90597"/>
                    <a:pt x="0" y="12904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97DCEE-807C-AD21-F95F-3D3427469174}"/>
                </a:ext>
              </a:extLst>
            </p:cNvPr>
            <p:cNvSpPr/>
            <p:nvPr userDrawn="1"/>
          </p:nvSpPr>
          <p:spPr>
            <a:xfrm flipH="1">
              <a:off x="-15240" y="5984240"/>
              <a:ext cx="1408430" cy="872490"/>
            </a:xfrm>
            <a:custGeom>
              <a:avLst/>
              <a:gdLst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8430" h="872490">
                  <a:moveTo>
                    <a:pt x="1407160" y="0"/>
                  </a:moveTo>
                  <a:cubicBezTo>
                    <a:pt x="1261533" y="48683"/>
                    <a:pt x="906357" y="148802"/>
                    <a:pt x="671830" y="204470"/>
                  </a:cubicBezTo>
                  <a:cubicBezTo>
                    <a:pt x="437303" y="260138"/>
                    <a:pt x="135467" y="311573"/>
                    <a:pt x="0" y="334010"/>
                  </a:cubicBezTo>
                  <a:lnTo>
                    <a:pt x="209550" y="872490"/>
                  </a:lnTo>
                  <a:lnTo>
                    <a:pt x="1408430" y="872490"/>
                  </a:lnTo>
                  <a:cubicBezTo>
                    <a:pt x="1408007" y="581660"/>
                    <a:pt x="1407583" y="290830"/>
                    <a:pt x="1407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1C8258E-E384-CAD8-E564-E97F17258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183" y="6331873"/>
              <a:ext cx="908871" cy="4107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8400" y="6465600"/>
            <a:ext cx="7372109" cy="365125"/>
          </a:xfrm>
        </p:spPr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3" y="6465600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1051560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1051560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CA6BEF-D8C1-724A-9C83-2D9A4B13010D}"/>
              </a:ext>
            </a:extLst>
          </p:cNvPr>
          <p:cNvSpPr/>
          <p:nvPr userDrawn="1"/>
        </p:nvSpPr>
        <p:spPr>
          <a:xfrm>
            <a:off x="-243840" y="-480060"/>
            <a:ext cx="12923520" cy="480060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C809C0-DA2B-A8A2-9B0F-CF8FBA71F9E5}"/>
              </a:ext>
            </a:extLst>
          </p:cNvPr>
          <p:cNvSpPr/>
          <p:nvPr userDrawn="1"/>
        </p:nvSpPr>
        <p:spPr>
          <a:xfrm>
            <a:off x="12192000" y="-411481"/>
            <a:ext cx="632460" cy="7507723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18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008AD960-CBE7-048C-2C2A-C1C1960CCC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4725" y="0"/>
            <a:ext cx="12280739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350" y="385222"/>
            <a:ext cx="6013450" cy="74019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350" y="2158679"/>
            <a:ext cx="6013450" cy="4018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3" y="6465600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0350" y="1122045"/>
            <a:ext cx="6013450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0350" y="1798320"/>
            <a:ext cx="6013450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9CD7349-462E-9CFE-9633-1A9859A7E7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91600" cy="6835140"/>
          </a:xfrm>
          <a:blipFill>
            <a:blip r:embed="rId3"/>
            <a:stretch>
              <a:fillRect/>
            </a:stretch>
          </a:blipFill>
        </p:spPr>
        <p:txBody>
          <a:bodyPr lIns="900000" tIns="2520000"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import a picture</a:t>
            </a:r>
            <a:br>
              <a:rPr lang="en-US" dirty="0"/>
            </a:br>
            <a:r>
              <a:rPr lang="en-US" dirty="0"/>
              <a:t>Once imported, send picture to the back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0350" y="6465600"/>
            <a:ext cx="5375076" cy="365125"/>
          </a:xfrm>
        </p:spPr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080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GRAP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DA0E0E21-5EB1-D0E1-7631-467E79C2EFE2}"/>
              </a:ext>
            </a:extLst>
          </p:cNvPr>
          <p:cNvGrpSpPr/>
          <p:nvPr userDrawn="1"/>
        </p:nvGrpSpPr>
        <p:grpSpPr>
          <a:xfrm>
            <a:off x="-15240" y="-323861"/>
            <a:ext cx="12313920" cy="8670479"/>
            <a:chOff x="-15240" y="-323861"/>
            <a:chExt cx="12288438" cy="867047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23843B2-FCA3-A64C-95D4-6616DA88C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7798" t="34608" r="33420" b="19960"/>
            <a:stretch/>
          </p:blipFill>
          <p:spPr>
            <a:xfrm flipH="1">
              <a:off x="3279188" y="-92597"/>
              <a:ext cx="8932839" cy="69505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5E7FA7-3499-6683-EFFA-CE00575665B5}"/>
                </a:ext>
              </a:extLst>
            </p:cNvPr>
            <p:cNvSpPr/>
            <p:nvPr userDrawn="1"/>
          </p:nvSpPr>
          <p:spPr>
            <a:xfrm flipH="1">
              <a:off x="-12701" y="3437916"/>
              <a:ext cx="12192000" cy="3420083"/>
            </a:xfrm>
            <a:prstGeom prst="rect">
              <a:avLst/>
            </a:prstGeom>
            <a:gradFill>
              <a:gsLst>
                <a:gs pos="0">
                  <a:srgbClr val="009DD9"/>
                </a:gs>
                <a:gs pos="53000">
                  <a:schemeClr val="bg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F86345-FE64-B77F-8C27-05D2C5B80B8A}"/>
                </a:ext>
              </a:extLst>
            </p:cNvPr>
            <p:cNvSpPr/>
            <p:nvPr userDrawn="1"/>
          </p:nvSpPr>
          <p:spPr>
            <a:xfrm flipH="1">
              <a:off x="8497853" y="8293455"/>
              <a:ext cx="23741" cy="53163"/>
            </a:xfrm>
            <a:custGeom>
              <a:avLst/>
              <a:gdLst>
                <a:gd name="connsiteX0" fmla="*/ 0 w 23741"/>
                <a:gd name="connsiteY0" fmla="*/ 53164 h 53163"/>
                <a:gd name="connsiteX1" fmla="*/ 23742 w 23741"/>
                <a:gd name="connsiteY1" fmla="*/ 0 h 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41" h="53163">
                  <a:moveTo>
                    <a:pt x="0" y="53164"/>
                  </a:moveTo>
                  <a:cubicBezTo>
                    <a:pt x="7865" y="35394"/>
                    <a:pt x="15730" y="17624"/>
                    <a:pt x="2374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6AD9AB-9A7E-C1CC-6BB8-805B1958C791}"/>
                </a:ext>
              </a:extLst>
            </p:cNvPr>
            <p:cNvSpPr/>
            <p:nvPr userDrawn="1"/>
          </p:nvSpPr>
          <p:spPr>
            <a:xfrm flipH="1">
              <a:off x="8267138" y="7836247"/>
              <a:ext cx="182795" cy="353938"/>
            </a:xfrm>
            <a:custGeom>
              <a:avLst/>
              <a:gdLst>
                <a:gd name="connsiteX0" fmla="*/ 0 w 182795"/>
                <a:gd name="connsiteY0" fmla="*/ 353939 h 353938"/>
                <a:gd name="connsiteX1" fmla="*/ 182796 w 182795"/>
                <a:gd name="connsiteY1" fmla="*/ 0 h 3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95" h="353938">
                  <a:moveTo>
                    <a:pt x="0" y="353939"/>
                  </a:moveTo>
                  <a:cubicBezTo>
                    <a:pt x="56951" y="234357"/>
                    <a:pt x="117834" y="116377"/>
                    <a:pt x="18279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F420F3-695E-56A6-B967-52802DCFDEF0}"/>
                </a:ext>
              </a:extLst>
            </p:cNvPr>
            <p:cNvSpPr/>
            <p:nvPr userDrawn="1"/>
          </p:nvSpPr>
          <p:spPr>
            <a:xfrm flipH="1">
              <a:off x="125964" y="3725314"/>
              <a:ext cx="8113208" cy="4061411"/>
            </a:xfrm>
            <a:custGeom>
              <a:avLst/>
              <a:gdLst>
                <a:gd name="connsiteX0" fmla="*/ 0 w 8113208"/>
                <a:gd name="connsiteY0" fmla="*/ 4061412 h 4061411"/>
                <a:gd name="connsiteX1" fmla="*/ 7902594 w 8113208"/>
                <a:gd name="connsiteY1" fmla="*/ 0 h 4061411"/>
                <a:gd name="connsiteX2" fmla="*/ 8113209 w 8113208"/>
                <a:gd name="connsiteY2" fmla="*/ 2039 h 406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208" h="4061411">
                  <a:moveTo>
                    <a:pt x="0" y="4061412"/>
                  </a:moveTo>
                  <a:cubicBezTo>
                    <a:pt x="1364194" y="1665843"/>
                    <a:pt x="4389570" y="0"/>
                    <a:pt x="7902594" y="0"/>
                  </a:cubicBezTo>
                  <a:cubicBezTo>
                    <a:pt x="7972944" y="0"/>
                    <a:pt x="8043149" y="728"/>
                    <a:pt x="8113209" y="20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BB038F-09D2-3DCA-A7B7-FBE2CDDA6931}"/>
                </a:ext>
              </a:extLst>
            </p:cNvPr>
            <p:cNvSpPr/>
            <p:nvPr userDrawn="1"/>
          </p:nvSpPr>
          <p:spPr>
            <a:xfrm flipH="1">
              <a:off x="449169" y="8283696"/>
              <a:ext cx="36704" cy="62922"/>
            </a:xfrm>
            <a:custGeom>
              <a:avLst/>
              <a:gdLst>
                <a:gd name="connsiteX0" fmla="*/ 36704 w 36704"/>
                <a:gd name="connsiteY0" fmla="*/ 62923 h 62922"/>
                <a:gd name="connsiteX1" fmla="*/ 0 w 36704"/>
                <a:gd name="connsiteY1" fmla="*/ 0 h 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04" h="62922">
                  <a:moveTo>
                    <a:pt x="36704" y="62923"/>
                  </a:moveTo>
                  <a:cubicBezTo>
                    <a:pt x="24470" y="41948"/>
                    <a:pt x="12234" y="2097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D6527D-129C-451C-CD4B-3C326FD1C3F7}"/>
                </a:ext>
              </a:extLst>
            </p:cNvPr>
            <p:cNvSpPr/>
            <p:nvPr userDrawn="1"/>
          </p:nvSpPr>
          <p:spPr>
            <a:xfrm flipH="1">
              <a:off x="560012" y="7691321"/>
              <a:ext cx="245426" cy="462450"/>
            </a:xfrm>
            <a:custGeom>
              <a:avLst/>
              <a:gdLst>
                <a:gd name="connsiteX0" fmla="*/ 245426 w 245426"/>
                <a:gd name="connsiteY0" fmla="*/ 462451 h 462450"/>
                <a:gd name="connsiteX1" fmla="*/ 0 w 245426"/>
                <a:gd name="connsiteY1" fmla="*/ 0 h 4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426" h="462450">
                  <a:moveTo>
                    <a:pt x="245426" y="462451"/>
                  </a:moveTo>
                  <a:cubicBezTo>
                    <a:pt x="160365" y="310826"/>
                    <a:pt x="78507" y="15657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987286-A57E-3A5E-D43F-3F69FE794C26}"/>
                </a:ext>
              </a:extLst>
            </p:cNvPr>
            <p:cNvSpPr/>
            <p:nvPr userDrawn="1"/>
          </p:nvSpPr>
          <p:spPr>
            <a:xfrm flipH="1">
              <a:off x="1740974" y="-323861"/>
              <a:ext cx="15875" cy="71079"/>
            </a:xfrm>
            <a:custGeom>
              <a:avLst/>
              <a:gdLst>
                <a:gd name="connsiteX0" fmla="*/ 0 w 15875"/>
                <a:gd name="connsiteY0" fmla="*/ 71079 h 71079"/>
                <a:gd name="connsiteX1" fmla="*/ 15876 w 15875"/>
                <a:gd name="connsiteY1" fmla="*/ 0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71079">
                  <a:moveTo>
                    <a:pt x="0" y="71079"/>
                  </a:moveTo>
                  <a:cubicBezTo>
                    <a:pt x="5243" y="47337"/>
                    <a:pt x="10487" y="23742"/>
                    <a:pt x="1587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F5DD5-3BF9-B7B4-ACD8-841A8C61AF8F}"/>
                </a:ext>
              </a:extLst>
            </p:cNvPr>
            <p:cNvSpPr/>
            <p:nvPr userDrawn="1"/>
          </p:nvSpPr>
          <p:spPr>
            <a:xfrm flipH="1">
              <a:off x="777180" y="1751704"/>
              <a:ext cx="11417511" cy="4669518"/>
            </a:xfrm>
            <a:custGeom>
              <a:avLst/>
              <a:gdLst>
                <a:gd name="connsiteX0" fmla="*/ 11417511 w 11417511"/>
                <a:gd name="connsiteY0" fmla="*/ 4455842 h 4669518"/>
                <a:gd name="connsiteX1" fmla="*/ 6699784 w 11417511"/>
                <a:gd name="connsiteY1" fmla="*/ 4346893 h 4669518"/>
                <a:gd name="connsiteX2" fmla="*/ 0 w 11417511"/>
                <a:gd name="connsiteY2" fmla="*/ 0 h 46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7511" h="4669518">
                  <a:moveTo>
                    <a:pt x="11417511" y="4455842"/>
                  </a:moveTo>
                  <a:cubicBezTo>
                    <a:pt x="10029575" y="4763026"/>
                    <a:pt x="8404516" y="4749480"/>
                    <a:pt x="6699784" y="4346893"/>
                  </a:cubicBezTo>
                  <a:cubicBezTo>
                    <a:pt x="3758743" y="3652270"/>
                    <a:pt x="1295008" y="196836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744000" sp="74400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3EE9FE-3E51-4D9E-219D-69DEC3BF46D0}"/>
                </a:ext>
              </a:extLst>
            </p:cNvPr>
            <p:cNvSpPr/>
            <p:nvPr userDrawn="1"/>
          </p:nvSpPr>
          <p:spPr>
            <a:xfrm flipH="1">
              <a:off x="4791837" y="5253222"/>
              <a:ext cx="7219331" cy="2970609"/>
            </a:xfrm>
            <a:custGeom>
              <a:avLst/>
              <a:gdLst>
                <a:gd name="connsiteX0" fmla="*/ 0 w 7219331"/>
                <a:gd name="connsiteY0" fmla="*/ 0 h 2970609"/>
                <a:gd name="connsiteX1" fmla="*/ 503817 w 7219331"/>
                <a:gd name="connsiteY1" fmla="*/ 41657 h 2970609"/>
                <a:gd name="connsiteX2" fmla="*/ 7219332 w 7219331"/>
                <a:gd name="connsiteY2" fmla="*/ 2970609 h 29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331" h="2970609">
                  <a:moveTo>
                    <a:pt x="0" y="0"/>
                  </a:moveTo>
                  <a:cubicBezTo>
                    <a:pt x="166628" y="10341"/>
                    <a:pt x="334567" y="24324"/>
                    <a:pt x="503817" y="41657"/>
                  </a:cubicBezTo>
                  <a:cubicBezTo>
                    <a:pt x="3212104" y="320293"/>
                    <a:pt x="5640007" y="1445177"/>
                    <a:pt x="7219332" y="297060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901500" sp="9015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EC3297-CAB7-0376-4BE6-E0D760540A8B}"/>
                </a:ext>
              </a:extLst>
            </p:cNvPr>
            <p:cNvSpPr/>
            <p:nvPr userDrawn="1"/>
          </p:nvSpPr>
          <p:spPr>
            <a:xfrm flipH="1">
              <a:off x="4667304" y="8284861"/>
              <a:ext cx="61902" cy="61757"/>
            </a:xfrm>
            <a:custGeom>
              <a:avLst/>
              <a:gdLst>
                <a:gd name="connsiteX0" fmla="*/ 0 w 61902"/>
                <a:gd name="connsiteY0" fmla="*/ 0 h 61757"/>
                <a:gd name="connsiteX1" fmla="*/ 61903 w 61902"/>
                <a:gd name="connsiteY1" fmla="*/ 61758 h 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02" h="61757">
                  <a:moveTo>
                    <a:pt x="0" y="0"/>
                  </a:moveTo>
                  <a:cubicBezTo>
                    <a:pt x="20828" y="20538"/>
                    <a:pt x="41366" y="41074"/>
                    <a:pt x="61903" y="6175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1BA36A-BDAE-DA19-603C-89A67AD0D720}"/>
                </a:ext>
              </a:extLst>
            </p:cNvPr>
            <p:cNvSpPr/>
            <p:nvPr userDrawn="1"/>
          </p:nvSpPr>
          <p:spPr>
            <a:xfrm flipH="1">
              <a:off x="572975" y="-214912"/>
              <a:ext cx="3207005" cy="4206919"/>
            </a:xfrm>
            <a:custGeom>
              <a:avLst/>
              <a:gdLst>
                <a:gd name="connsiteX0" fmla="*/ 3207006 w 3207005"/>
                <a:gd name="connsiteY0" fmla="*/ 4206919 h 4206919"/>
                <a:gd name="connsiteX1" fmla="*/ 2404745 w 3207005"/>
                <a:gd name="connsiteY1" fmla="*/ 3648628 h 4206919"/>
                <a:gd name="connsiteX2" fmla="*/ 0 w 3207005"/>
                <a:gd name="connsiteY2" fmla="*/ 0 h 420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05" h="4206919">
                  <a:moveTo>
                    <a:pt x="3207006" y="4206919"/>
                  </a:moveTo>
                  <a:cubicBezTo>
                    <a:pt x="2935070" y="4051507"/>
                    <a:pt x="2666922" y="3865653"/>
                    <a:pt x="2404745" y="3648628"/>
                  </a:cubicBezTo>
                  <a:cubicBezTo>
                    <a:pt x="1323410" y="2753731"/>
                    <a:pt x="505419" y="146192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B1BF2A-4C72-A6E6-4145-FF8D5D91DCBB}"/>
                </a:ext>
              </a:extLst>
            </p:cNvPr>
            <p:cNvSpPr/>
            <p:nvPr userDrawn="1"/>
          </p:nvSpPr>
          <p:spPr>
            <a:xfrm flipH="1">
              <a:off x="3798478" y="-323861"/>
              <a:ext cx="18644" cy="55202"/>
            </a:xfrm>
            <a:custGeom>
              <a:avLst/>
              <a:gdLst>
                <a:gd name="connsiteX0" fmla="*/ 18644 w 18644"/>
                <a:gd name="connsiteY0" fmla="*/ 55203 h 55202"/>
                <a:gd name="connsiteX1" fmla="*/ 0 w 18644"/>
                <a:gd name="connsiteY1" fmla="*/ 0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44" h="55202">
                  <a:moveTo>
                    <a:pt x="18644" y="55203"/>
                  </a:moveTo>
                  <a:cubicBezTo>
                    <a:pt x="12380" y="36850"/>
                    <a:pt x="6263" y="1835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781272-3B29-5DBF-629A-22683EFD498B}"/>
                </a:ext>
              </a:extLst>
            </p:cNvPr>
            <p:cNvSpPr/>
            <p:nvPr userDrawn="1"/>
          </p:nvSpPr>
          <p:spPr>
            <a:xfrm flipH="1">
              <a:off x="7459923" y="-323861"/>
              <a:ext cx="4813275" cy="5988702"/>
            </a:xfrm>
            <a:custGeom>
              <a:avLst/>
              <a:gdLst>
                <a:gd name="connsiteX0" fmla="*/ 4813276 w 4813275"/>
                <a:gd name="connsiteY0" fmla="*/ 0 h 5988702"/>
                <a:gd name="connsiteX1" fmla="*/ 2510781 w 4813275"/>
                <a:gd name="connsiteY1" fmla="*/ 4424381 h 5988702"/>
                <a:gd name="connsiteX2" fmla="*/ 0 w 4813275"/>
                <a:gd name="connsiteY2" fmla="*/ 5988703 h 59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3275" h="5988702">
                  <a:moveTo>
                    <a:pt x="4813276" y="0"/>
                  </a:moveTo>
                  <a:cubicBezTo>
                    <a:pt x="4774678" y="1426534"/>
                    <a:pt x="3959599" y="3094998"/>
                    <a:pt x="2510781" y="4424381"/>
                  </a:cubicBezTo>
                  <a:cubicBezTo>
                    <a:pt x="1725706" y="5144639"/>
                    <a:pt x="857464" y="5671032"/>
                    <a:pt x="0" y="598870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375000" sp="375000"/>
                <a:ds d="375000" sp="375000"/>
                <a:ds d="375000" sp="37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5633AF-0F11-B734-E6C0-70E48781C4CB}"/>
                </a:ext>
              </a:extLst>
            </p:cNvPr>
            <p:cNvSpPr/>
            <p:nvPr userDrawn="1"/>
          </p:nvSpPr>
          <p:spPr>
            <a:xfrm flipH="1">
              <a:off x="10485300" y="8291853"/>
              <a:ext cx="19954" cy="54765"/>
            </a:xfrm>
            <a:custGeom>
              <a:avLst/>
              <a:gdLst>
                <a:gd name="connsiteX0" fmla="*/ 19955 w 19954"/>
                <a:gd name="connsiteY0" fmla="*/ 54766 h 54765"/>
                <a:gd name="connsiteX1" fmla="*/ 0 w 19954"/>
                <a:gd name="connsiteY1" fmla="*/ 0 h 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" h="54765">
                  <a:moveTo>
                    <a:pt x="19955" y="54766"/>
                  </a:moveTo>
                  <a:cubicBezTo>
                    <a:pt x="13255" y="36559"/>
                    <a:pt x="6554" y="1835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D3649B-6310-91E5-60FB-B9A4440A174F}"/>
                </a:ext>
              </a:extLst>
            </p:cNvPr>
            <p:cNvSpPr/>
            <p:nvPr userDrawn="1"/>
          </p:nvSpPr>
          <p:spPr>
            <a:xfrm flipH="1">
              <a:off x="10543415" y="7807262"/>
              <a:ext cx="125262" cy="377534"/>
            </a:xfrm>
            <a:custGeom>
              <a:avLst/>
              <a:gdLst>
                <a:gd name="connsiteX0" fmla="*/ 125262 w 125262"/>
                <a:gd name="connsiteY0" fmla="*/ 377534 h 377534"/>
                <a:gd name="connsiteX1" fmla="*/ 0 w 125262"/>
                <a:gd name="connsiteY1" fmla="*/ 0 h 37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262" h="377534">
                  <a:moveTo>
                    <a:pt x="125262" y="377534"/>
                  </a:moveTo>
                  <a:cubicBezTo>
                    <a:pt x="81420" y="252855"/>
                    <a:pt x="39763" y="1270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FE63DA-0A56-550A-124C-2041DE7AFAAC}"/>
                </a:ext>
              </a:extLst>
            </p:cNvPr>
            <p:cNvSpPr/>
            <p:nvPr userDrawn="1"/>
          </p:nvSpPr>
          <p:spPr>
            <a:xfrm flipH="1">
              <a:off x="10385964" y="-217097"/>
              <a:ext cx="828624" cy="7970177"/>
            </a:xfrm>
            <a:custGeom>
              <a:avLst/>
              <a:gdLst>
                <a:gd name="connsiteX0" fmla="*/ 529015 w 828624"/>
                <a:gd name="connsiteY0" fmla="*/ 7970178 h 7970177"/>
                <a:gd name="connsiteX1" fmla="*/ 0 w 828624"/>
                <a:gd name="connsiteY1" fmla="*/ 4412000 h 7970177"/>
                <a:gd name="connsiteX2" fmla="*/ 828625 w 828624"/>
                <a:gd name="connsiteY2" fmla="*/ 0 h 797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24" h="7970177">
                  <a:moveTo>
                    <a:pt x="529015" y="7970178"/>
                  </a:moveTo>
                  <a:cubicBezTo>
                    <a:pt x="186291" y="6856654"/>
                    <a:pt x="0" y="5659234"/>
                    <a:pt x="0" y="4412000"/>
                  </a:cubicBezTo>
                  <a:cubicBezTo>
                    <a:pt x="0" y="2839376"/>
                    <a:pt x="296260" y="1345696"/>
                    <a:pt x="828625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0" sp="0"/>
                <a:ds d="585000" sp="58500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EC7156-2836-3C90-969A-B29D9436B0B3}"/>
                </a:ext>
              </a:extLst>
            </p:cNvPr>
            <p:cNvSpPr/>
            <p:nvPr userDrawn="1"/>
          </p:nvSpPr>
          <p:spPr>
            <a:xfrm flipH="1">
              <a:off x="10343141" y="-323861"/>
              <a:ext cx="21848" cy="54037"/>
            </a:xfrm>
            <a:custGeom>
              <a:avLst/>
              <a:gdLst>
                <a:gd name="connsiteX0" fmla="*/ 0 w 21848"/>
                <a:gd name="connsiteY0" fmla="*/ 54038 h 54037"/>
                <a:gd name="connsiteX1" fmla="*/ 21848 w 21848"/>
                <a:gd name="connsiteY1" fmla="*/ 0 h 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48" h="54037">
                  <a:moveTo>
                    <a:pt x="0" y="54038"/>
                  </a:moveTo>
                  <a:cubicBezTo>
                    <a:pt x="7283" y="35976"/>
                    <a:pt x="14565" y="18061"/>
                    <a:pt x="21848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06442D-CE7D-0FD7-B31D-72A8B9187B63}"/>
                </a:ext>
              </a:extLst>
            </p:cNvPr>
            <p:cNvGrpSpPr/>
            <p:nvPr userDrawn="1"/>
          </p:nvGrpSpPr>
          <p:grpSpPr>
            <a:xfrm flipH="1">
              <a:off x="10751" y="-323860"/>
              <a:ext cx="12262447" cy="8670470"/>
              <a:chOff x="-93898" y="-323860"/>
              <a:chExt cx="12262447" cy="867047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8FAF3BC-FB99-2CCD-3395-D73C5F6B20DD}"/>
                  </a:ext>
                </a:extLst>
              </p:cNvPr>
              <p:cNvSpPr/>
              <p:nvPr/>
            </p:nvSpPr>
            <p:spPr>
              <a:xfrm>
                <a:off x="3657706" y="8293447"/>
                <a:ext cx="23741" cy="53163"/>
              </a:xfrm>
              <a:custGeom>
                <a:avLst/>
                <a:gdLst>
                  <a:gd name="connsiteX0" fmla="*/ 0 w 23741"/>
                  <a:gd name="connsiteY0" fmla="*/ 53164 h 53163"/>
                  <a:gd name="connsiteX1" fmla="*/ 23742 w 23741"/>
                  <a:gd name="connsiteY1" fmla="*/ 0 h 5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1" h="53163">
                    <a:moveTo>
                      <a:pt x="0" y="53164"/>
                    </a:moveTo>
                    <a:cubicBezTo>
                      <a:pt x="7865" y="35394"/>
                      <a:pt x="15730" y="17624"/>
                      <a:pt x="23742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C9E4F1-6FC1-9582-FFC4-1C105689CF29}"/>
                  </a:ext>
                </a:extLst>
              </p:cNvPr>
              <p:cNvSpPr/>
              <p:nvPr/>
            </p:nvSpPr>
            <p:spPr>
              <a:xfrm>
                <a:off x="3729367" y="7836239"/>
                <a:ext cx="182795" cy="353938"/>
              </a:xfrm>
              <a:custGeom>
                <a:avLst/>
                <a:gdLst>
                  <a:gd name="connsiteX0" fmla="*/ 0 w 182795"/>
                  <a:gd name="connsiteY0" fmla="*/ 353938 h 353938"/>
                  <a:gd name="connsiteX1" fmla="*/ 182796 w 182795"/>
                  <a:gd name="connsiteY1" fmla="*/ 0 h 35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795" h="353938">
                    <a:moveTo>
                      <a:pt x="0" y="353938"/>
                    </a:moveTo>
                    <a:cubicBezTo>
                      <a:pt x="56951" y="234357"/>
                      <a:pt x="117834" y="116377"/>
                      <a:pt x="18279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69CBDE-F044-0F64-2B12-DB005BBB8644}"/>
                  </a:ext>
                </a:extLst>
              </p:cNvPr>
              <p:cNvSpPr/>
              <p:nvPr/>
            </p:nvSpPr>
            <p:spPr>
              <a:xfrm>
                <a:off x="3940128" y="3725311"/>
                <a:ext cx="8113208" cy="4061407"/>
              </a:xfrm>
              <a:custGeom>
                <a:avLst/>
                <a:gdLst>
                  <a:gd name="connsiteX0" fmla="*/ 0 w 8113208"/>
                  <a:gd name="connsiteY0" fmla="*/ 4061407 h 4061407"/>
                  <a:gd name="connsiteX1" fmla="*/ 7902594 w 8113208"/>
                  <a:gd name="connsiteY1" fmla="*/ 0 h 4061407"/>
                  <a:gd name="connsiteX2" fmla="*/ 8113209 w 8113208"/>
                  <a:gd name="connsiteY2" fmla="*/ 2039 h 406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3208" h="4061407">
                    <a:moveTo>
                      <a:pt x="0" y="4061407"/>
                    </a:moveTo>
                    <a:cubicBezTo>
                      <a:pt x="1364194" y="1665841"/>
                      <a:pt x="4389570" y="0"/>
                      <a:pt x="7902594" y="0"/>
                    </a:cubicBezTo>
                    <a:cubicBezTo>
                      <a:pt x="7972944" y="0"/>
                      <a:pt x="8043149" y="728"/>
                      <a:pt x="8113209" y="203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C2461DE-810E-DE14-F56C-067D6DE0396B}"/>
                  </a:ext>
                </a:extLst>
              </p:cNvPr>
              <p:cNvSpPr/>
              <p:nvPr/>
            </p:nvSpPr>
            <p:spPr>
              <a:xfrm>
                <a:off x="12110288" y="3728515"/>
                <a:ext cx="58261" cy="1601"/>
              </a:xfrm>
              <a:custGeom>
                <a:avLst/>
                <a:gdLst>
                  <a:gd name="connsiteX0" fmla="*/ 0 w 58261"/>
                  <a:gd name="connsiteY0" fmla="*/ 0 h 1601"/>
                  <a:gd name="connsiteX1" fmla="*/ 58262 w 58261"/>
                  <a:gd name="connsiteY1" fmla="*/ 1602 h 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61" h="1601">
                    <a:moveTo>
                      <a:pt x="0" y="0"/>
                    </a:moveTo>
                    <a:cubicBezTo>
                      <a:pt x="19371" y="437"/>
                      <a:pt x="38889" y="1020"/>
                      <a:pt x="58262" y="1602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59AFD3B-BDCE-D941-41B3-3C557EE2B771}"/>
                  </a:ext>
                </a:extLst>
              </p:cNvPr>
              <p:cNvSpPr/>
              <p:nvPr/>
            </p:nvSpPr>
            <p:spPr>
              <a:xfrm>
                <a:off x="11693427" y="8283688"/>
                <a:ext cx="36704" cy="62922"/>
              </a:xfrm>
              <a:custGeom>
                <a:avLst/>
                <a:gdLst>
                  <a:gd name="connsiteX0" fmla="*/ 36704 w 36704"/>
                  <a:gd name="connsiteY0" fmla="*/ 62922 h 62922"/>
                  <a:gd name="connsiteX1" fmla="*/ 0 w 36704"/>
                  <a:gd name="connsiteY1" fmla="*/ 0 h 6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704" h="62922">
                    <a:moveTo>
                      <a:pt x="36704" y="62922"/>
                    </a:moveTo>
                    <a:cubicBezTo>
                      <a:pt x="24470" y="41948"/>
                      <a:pt x="12234" y="209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34C64C5-5939-9E86-09EE-BA5AB4539C70}"/>
                  </a:ext>
                </a:extLst>
              </p:cNvPr>
              <p:cNvSpPr/>
              <p:nvPr/>
            </p:nvSpPr>
            <p:spPr>
              <a:xfrm>
                <a:off x="11373862" y="7691314"/>
                <a:ext cx="245426" cy="462450"/>
              </a:xfrm>
              <a:custGeom>
                <a:avLst/>
                <a:gdLst>
                  <a:gd name="connsiteX0" fmla="*/ 245426 w 245426"/>
                  <a:gd name="connsiteY0" fmla="*/ 462450 h 462450"/>
                  <a:gd name="connsiteX1" fmla="*/ 0 w 245426"/>
                  <a:gd name="connsiteY1" fmla="*/ 0 h 46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426" h="462450">
                    <a:moveTo>
                      <a:pt x="245426" y="462450"/>
                    </a:moveTo>
                    <a:cubicBezTo>
                      <a:pt x="160365" y="310825"/>
                      <a:pt x="78507" y="15657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70250" sp="770250"/>
                  <a:ds d="770250" sp="7702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7F7E8C-3383-2C0A-9104-7ECCCC6F88AD}"/>
                  </a:ext>
                </a:extLst>
              </p:cNvPr>
              <p:cNvSpPr/>
              <p:nvPr/>
            </p:nvSpPr>
            <p:spPr>
              <a:xfrm>
                <a:off x="10422451" y="-323860"/>
                <a:ext cx="15875" cy="71078"/>
              </a:xfrm>
              <a:custGeom>
                <a:avLst/>
                <a:gdLst>
                  <a:gd name="connsiteX0" fmla="*/ 0 w 15875"/>
                  <a:gd name="connsiteY0" fmla="*/ 71079 h 71078"/>
                  <a:gd name="connsiteX1" fmla="*/ 15876 w 15875"/>
                  <a:gd name="connsiteY1" fmla="*/ 0 h 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71078">
                    <a:moveTo>
                      <a:pt x="0" y="71079"/>
                    </a:moveTo>
                    <a:cubicBezTo>
                      <a:pt x="5243" y="47337"/>
                      <a:pt x="10487" y="23742"/>
                      <a:pt x="15876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C91679F-B373-B3E6-D04D-74BCF726BEEB}"/>
                  </a:ext>
                </a:extLst>
              </p:cNvPr>
              <p:cNvSpPr/>
              <p:nvPr/>
            </p:nvSpPr>
            <p:spPr>
              <a:xfrm>
                <a:off x="12099364" y="5997508"/>
                <a:ext cx="69185" cy="22576"/>
              </a:xfrm>
              <a:custGeom>
                <a:avLst/>
                <a:gdLst>
                  <a:gd name="connsiteX0" fmla="*/ 69186 w 69185"/>
                  <a:gd name="connsiteY0" fmla="*/ 0 h 22576"/>
                  <a:gd name="connsiteX1" fmla="*/ 0 w 69185"/>
                  <a:gd name="connsiteY1" fmla="*/ 22576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185" h="22576">
                    <a:moveTo>
                      <a:pt x="69186" y="0"/>
                    </a:moveTo>
                    <a:cubicBezTo>
                      <a:pt x="46172" y="7574"/>
                      <a:pt x="23158" y="15148"/>
                      <a:pt x="0" y="2257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BAEF128-E3CA-C41E-D5C9-64DC3E5A008F}"/>
                  </a:ext>
                </a:extLst>
              </p:cNvPr>
              <p:cNvSpPr/>
              <p:nvPr/>
            </p:nvSpPr>
            <p:spPr>
              <a:xfrm>
                <a:off x="11472469" y="6062615"/>
                <a:ext cx="488814" cy="129048"/>
              </a:xfrm>
              <a:custGeom>
                <a:avLst/>
                <a:gdLst>
                  <a:gd name="connsiteX0" fmla="*/ 488814 w 488814"/>
                  <a:gd name="connsiteY0" fmla="*/ 0 h 129048"/>
                  <a:gd name="connsiteX1" fmla="*/ 0 w 488814"/>
                  <a:gd name="connsiteY1" fmla="*/ 129049 h 12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8814" h="129048">
                    <a:moveTo>
                      <a:pt x="488814" y="0"/>
                    </a:moveTo>
                    <a:cubicBezTo>
                      <a:pt x="329615" y="47629"/>
                      <a:pt x="166483" y="90597"/>
                      <a:pt x="0" y="12904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259A81E-EB6D-C920-CB0C-7BFCC441AC45}"/>
                  </a:ext>
                </a:extLst>
              </p:cNvPr>
              <p:cNvSpPr/>
              <p:nvPr/>
            </p:nvSpPr>
            <p:spPr>
              <a:xfrm>
                <a:off x="-15391" y="1751703"/>
                <a:ext cx="11417511" cy="4669513"/>
              </a:xfrm>
              <a:custGeom>
                <a:avLst/>
                <a:gdLst>
                  <a:gd name="connsiteX0" fmla="*/ 11417511 w 11417511"/>
                  <a:gd name="connsiteY0" fmla="*/ 4455837 h 4669513"/>
                  <a:gd name="connsiteX1" fmla="*/ 6699784 w 11417511"/>
                  <a:gd name="connsiteY1" fmla="*/ 4346888 h 4669513"/>
                  <a:gd name="connsiteX2" fmla="*/ 0 w 11417511"/>
                  <a:gd name="connsiteY2" fmla="*/ 0 h 466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17511" h="4669513">
                    <a:moveTo>
                      <a:pt x="11417511" y="4455837"/>
                    </a:moveTo>
                    <a:cubicBezTo>
                      <a:pt x="10029575" y="4763021"/>
                      <a:pt x="8404516" y="4749475"/>
                      <a:pt x="6699784" y="4346888"/>
                    </a:cubicBezTo>
                    <a:cubicBezTo>
                      <a:pt x="3758743" y="3652266"/>
                      <a:pt x="1295008" y="196836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744000" sp="744000"/>
                  <a:ds d="744000" sp="744000"/>
                  <a:ds d="744000" sp="744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61EC4FE-60FF-6658-BCB4-A7954F514D04}"/>
                  </a:ext>
                </a:extLst>
              </p:cNvPr>
              <p:cNvSpPr/>
              <p:nvPr/>
            </p:nvSpPr>
            <p:spPr>
              <a:xfrm>
                <a:off x="-93753" y="1629645"/>
                <a:ext cx="39035" cy="61465"/>
              </a:xfrm>
              <a:custGeom>
                <a:avLst/>
                <a:gdLst>
                  <a:gd name="connsiteX0" fmla="*/ 39035 w 39035"/>
                  <a:gd name="connsiteY0" fmla="*/ 61466 h 61465"/>
                  <a:gd name="connsiteX1" fmla="*/ 0 w 39035"/>
                  <a:gd name="connsiteY1" fmla="*/ 0 h 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35" h="61465">
                    <a:moveTo>
                      <a:pt x="39035" y="61466"/>
                    </a:moveTo>
                    <a:cubicBezTo>
                      <a:pt x="25926" y="41074"/>
                      <a:pt x="12818" y="2053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8AAB1F2-EF33-4FEA-F3D2-55A5BF68BB49}"/>
                  </a:ext>
                </a:extLst>
              </p:cNvPr>
              <p:cNvSpPr/>
              <p:nvPr/>
            </p:nvSpPr>
            <p:spPr>
              <a:xfrm>
                <a:off x="-93898" y="5239526"/>
                <a:ext cx="87246" cy="3932"/>
              </a:xfrm>
              <a:custGeom>
                <a:avLst/>
                <a:gdLst>
                  <a:gd name="connsiteX0" fmla="*/ 0 w 87246"/>
                  <a:gd name="connsiteY0" fmla="*/ 0 h 3932"/>
                  <a:gd name="connsiteX1" fmla="*/ 87247 w 87246"/>
                  <a:gd name="connsiteY1" fmla="*/ 3933 h 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246" h="3932">
                    <a:moveTo>
                      <a:pt x="0" y="0"/>
                    </a:moveTo>
                    <a:cubicBezTo>
                      <a:pt x="28985" y="1165"/>
                      <a:pt x="58116" y="2476"/>
                      <a:pt x="87247" y="3933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183E61F-30FB-5293-B595-A66DA8FE31FB}"/>
                  </a:ext>
                </a:extLst>
              </p:cNvPr>
              <p:cNvSpPr/>
              <p:nvPr/>
            </p:nvSpPr>
            <p:spPr>
              <a:xfrm>
                <a:off x="168132" y="5253217"/>
                <a:ext cx="7219331" cy="2970606"/>
              </a:xfrm>
              <a:custGeom>
                <a:avLst/>
                <a:gdLst>
                  <a:gd name="connsiteX0" fmla="*/ 0 w 7219331"/>
                  <a:gd name="connsiteY0" fmla="*/ 0 h 2970606"/>
                  <a:gd name="connsiteX1" fmla="*/ 503817 w 7219331"/>
                  <a:gd name="connsiteY1" fmla="*/ 41657 h 2970606"/>
                  <a:gd name="connsiteX2" fmla="*/ 7219332 w 7219331"/>
                  <a:gd name="connsiteY2" fmla="*/ 2970606 h 297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9331" h="2970606">
                    <a:moveTo>
                      <a:pt x="0" y="0"/>
                    </a:moveTo>
                    <a:cubicBezTo>
                      <a:pt x="166628" y="10341"/>
                      <a:pt x="334567" y="24324"/>
                      <a:pt x="503817" y="41657"/>
                    </a:cubicBezTo>
                    <a:cubicBezTo>
                      <a:pt x="3212104" y="320293"/>
                      <a:pt x="5640007" y="1445176"/>
                      <a:pt x="7219332" y="2970606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901500" sp="9015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3AED6D-C4F1-7DA8-06ED-733FAE408521}"/>
                  </a:ext>
                </a:extLst>
              </p:cNvPr>
              <p:cNvSpPr/>
              <p:nvPr/>
            </p:nvSpPr>
            <p:spPr>
              <a:xfrm>
                <a:off x="7450094" y="8284853"/>
                <a:ext cx="61902" cy="61757"/>
              </a:xfrm>
              <a:custGeom>
                <a:avLst/>
                <a:gdLst>
                  <a:gd name="connsiteX0" fmla="*/ 0 w 61902"/>
                  <a:gd name="connsiteY0" fmla="*/ 0 h 61757"/>
                  <a:gd name="connsiteX1" fmla="*/ 61903 w 61902"/>
                  <a:gd name="connsiteY1" fmla="*/ 61758 h 6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02" h="61757">
                    <a:moveTo>
                      <a:pt x="0" y="0"/>
                    </a:moveTo>
                    <a:cubicBezTo>
                      <a:pt x="20828" y="20538"/>
                      <a:pt x="41366" y="41074"/>
                      <a:pt x="61903" y="61758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814501-B0DC-6BF3-F22B-CBBEA2B2235A}"/>
                  </a:ext>
                </a:extLst>
              </p:cNvPr>
              <p:cNvSpPr/>
              <p:nvPr/>
            </p:nvSpPr>
            <p:spPr>
              <a:xfrm>
                <a:off x="12097907" y="173837"/>
                <a:ext cx="70642" cy="73409"/>
              </a:xfrm>
              <a:custGeom>
                <a:avLst/>
                <a:gdLst>
                  <a:gd name="connsiteX0" fmla="*/ 70643 w 70642"/>
                  <a:gd name="connsiteY0" fmla="*/ 0 h 73409"/>
                  <a:gd name="connsiteX1" fmla="*/ 0 w 70642"/>
                  <a:gd name="connsiteY1" fmla="*/ 73409 h 7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642" h="73409">
                    <a:moveTo>
                      <a:pt x="70643" y="0"/>
                    </a:moveTo>
                    <a:cubicBezTo>
                      <a:pt x="47337" y="24616"/>
                      <a:pt x="23742" y="49085"/>
                      <a:pt x="0" y="73409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554A836-97BF-7FCA-09C9-AB0C304357D0}"/>
                  </a:ext>
                </a:extLst>
              </p:cNvPr>
              <p:cNvSpPr/>
              <p:nvPr/>
            </p:nvSpPr>
            <p:spPr>
              <a:xfrm>
                <a:off x="11437221" y="387657"/>
                <a:ext cx="519838" cy="462304"/>
              </a:xfrm>
              <a:custGeom>
                <a:avLst/>
                <a:gdLst>
                  <a:gd name="connsiteX0" fmla="*/ 519839 w 519838"/>
                  <a:gd name="connsiteY0" fmla="*/ 0 h 462304"/>
                  <a:gd name="connsiteX1" fmla="*/ 0 w 519838"/>
                  <a:gd name="connsiteY1" fmla="*/ 462305 h 4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838" h="462304">
                    <a:moveTo>
                      <a:pt x="519839" y="0"/>
                    </a:moveTo>
                    <a:cubicBezTo>
                      <a:pt x="356560" y="158471"/>
                      <a:pt x="183087" y="312718"/>
                      <a:pt x="0" y="462305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C26C90C-7AFC-FCE3-ED2D-84B58B656838}"/>
                  </a:ext>
                </a:extLst>
              </p:cNvPr>
              <p:cNvSpPr/>
              <p:nvPr/>
            </p:nvSpPr>
            <p:spPr>
              <a:xfrm>
                <a:off x="105938" y="912447"/>
                <a:ext cx="11253941" cy="2727947"/>
              </a:xfrm>
              <a:custGeom>
                <a:avLst/>
                <a:gdLst>
                  <a:gd name="connsiteX0" fmla="*/ 11253942 w 11253941"/>
                  <a:gd name="connsiteY0" fmla="*/ 0 h 2727947"/>
                  <a:gd name="connsiteX1" fmla="*/ 2200684 w 11253941"/>
                  <a:gd name="connsiteY1" fmla="*/ 2727948 h 2727947"/>
                  <a:gd name="connsiteX2" fmla="*/ 0 w 11253941"/>
                  <a:gd name="connsiteY2" fmla="*/ 2598607 h 27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3941" h="2727947">
                    <a:moveTo>
                      <a:pt x="11253942" y="0"/>
                    </a:moveTo>
                    <a:cubicBezTo>
                      <a:pt x="9175171" y="1657976"/>
                      <a:pt x="5893299" y="2727948"/>
                      <a:pt x="2200684" y="2727948"/>
                    </a:cubicBezTo>
                    <a:cubicBezTo>
                      <a:pt x="1447799" y="2727948"/>
                      <a:pt x="711956" y="2683523"/>
                      <a:pt x="0" y="259860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1023750" sp="1023750"/>
                  <a:ds d="1023750" sp="1023750"/>
                  <a:ds d="1023750" sp="1023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21F6DA2-3C99-D152-80B8-929B31B6FFD5}"/>
                  </a:ext>
                </a:extLst>
              </p:cNvPr>
              <p:cNvSpPr/>
              <p:nvPr/>
            </p:nvSpPr>
            <p:spPr>
              <a:xfrm>
                <a:off x="-93898" y="3486002"/>
                <a:ext cx="101083" cy="12962"/>
              </a:xfrm>
              <a:custGeom>
                <a:avLst/>
                <a:gdLst>
                  <a:gd name="connsiteX0" fmla="*/ 101084 w 101083"/>
                  <a:gd name="connsiteY0" fmla="*/ 12963 h 12962"/>
                  <a:gd name="connsiteX1" fmla="*/ 0 w 101083"/>
                  <a:gd name="connsiteY1" fmla="*/ 0 h 1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083" h="12962">
                    <a:moveTo>
                      <a:pt x="101084" y="12963"/>
                    </a:moveTo>
                    <a:cubicBezTo>
                      <a:pt x="67292" y="8739"/>
                      <a:pt x="33646" y="4515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3E511D2-F9F9-07F0-8904-EF06CD565B60}"/>
                  </a:ext>
                </a:extLst>
              </p:cNvPr>
              <p:cNvSpPr/>
              <p:nvPr/>
            </p:nvSpPr>
            <p:spPr>
              <a:xfrm>
                <a:off x="12114803" y="4245877"/>
                <a:ext cx="53746" cy="22576"/>
              </a:xfrm>
              <a:custGeom>
                <a:avLst/>
                <a:gdLst>
                  <a:gd name="connsiteX0" fmla="*/ 53746 w 53746"/>
                  <a:gd name="connsiteY0" fmla="*/ 22577 h 22576"/>
                  <a:gd name="connsiteX1" fmla="*/ 0 w 53746"/>
                  <a:gd name="connsiteY1" fmla="*/ 0 h 2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46" h="22576">
                    <a:moveTo>
                      <a:pt x="53746" y="22577"/>
                    </a:moveTo>
                    <a:cubicBezTo>
                      <a:pt x="35830" y="15148"/>
                      <a:pt x="17915" y="757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DC5378-AAC2-F7B7-F13A-73DC2E17C7D8}"/>
                  </a:ext>
                </a:extLst>
              </p:cNvPr>
              <p:cNvSpPr/>
              <p:nvPr/>
            </p:nvSpPr>
            <p:spPr>
              <a:xfrm>
                <a:off x="11655994" y="4019968"/>
                <a:ext cx="354958" cy="179736"/>
              </a:xfrm>
              <a:custGeom>
                <a:avLst/>
                <a:gdLst>
                  <a:gd name="connsiteX0" fmla="*/ 354958 w 354958"/>
                  <a:gd name="connsiteY0" fmla="*/ 179737 h 179736"/>
                  <a:gd name="connsiteX1" fmla="*/ 0 w 354958"/>
                  <a:gd name="connsiteY1" fmla="*/ 0 h 17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958" h="179736">
                    <a:moveTo>
                      <a:pt x="354958" y="179737"/>
                    </a:moveTo>
                    <a:cubicBezTo>
                      <a:pt x="236104" y="125408"/>
                      <a:pt x="117689" y="6554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AFEE16D-120D-4486-8B57-93455EBF4726}"/>
                  </a:ext>
                </a:extLst>
              </p:cNvPr>
              <p:cNvSpPr/>
              <p:nvPr/>
            </p:nvSpPr>
            <p:spPr>
              <a:xfrm>
                <a:off x="8399320" y="-214912"/>
                <a:ext cx="3207005" cy="4206914"/>
              </a:xfrm>
              <a:custGeom>
                <a:avLst/>
                <a:gdLst>
                  <a:gd name="connsiteX0" fmla="*/ 3207006 w 3207005"/>
                  <a:gd name="connsiteY0" fmla="*/ 4206915 h 4206914"/>
                  <a:gd name="connsiteX1" fmla="*/ 2404745 w 3207005"/>
                  <a:gd name="connsiteY1" fmla="*/ 3648625 h 4206914"/>
                  <a:gd name="connsiteX2" fmla="*/ 0 w 3207005"/>
                  <a:gd name="connsiteY2" fmla="*/ 0 h 420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7005" h="4206914">
                    <a:moveTo>
                      <a:pt x="3207006" y="4206915"/>
                    </a:moveTo>
                    <a:cubicBezTo>
                      <a:pt x="2935070" y="4051503"/>
                      <a:pt x="2666922" y="3865649"/>
                      <a:pt x="2404745" y="3648625"/>
                    </a:cubicBezTo>
                    <a:cubicBezTo>
                      <a:pt x="1323410" y="2753728"/>
                      <a:pt x="505419" y="146192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750" sp="585750"/>
                  <a:ds d="585750" sp="585750"/>
                  <a:ds d="585750" sp="58575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795DD96-90E0-B984-BFC4-14941F7D3C9F}"/>
                  </a:ext>
                </a:extLst>
              </p:cNvPr>
              <p:cNvSpPr/>
              <p:nvPr/>
            </p:nvSpPr>
            <p:spPr>
              <a:xfrm>
                <a:off x="8362178" y="-323860"/>
                <a:ext cx="18644" cy="55202"/>
              </a:xfrm>
              <a:custGeom>
                <a:avLst/>
                <a:gdLst>
                  <a:gd name="connsiteX0" fmla="*/ 18644 w 18644"/>
                  <a:gd name="connsiteY0" fmla="*/ 55203 h 55202"/>
                  <a:gd name="connsiteX1" fmla="*/ 0 w 18644"/>
                  <a:gd name="connsiteY1" fmla="*/ 0 h 5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44" h="55202">
                    <a:moveTo>
                      <a:pt x="18644" y="55203"/>
                    </a:moveTo>
                    <a:cubicBezTo>
                      <a:pt x="12380" y="36850"/>
                      <a:pt x="6263" y="1835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8158ED8-5D54-5D86-AFF8-2534CF60C298}"/>
                  </a:ext>
                </a:extLst>
              </p:cNvPr>
              <p:cNvSpPr/>
              <p:nvPr/>
            </p:nvSpPr>
            <p:spPr>
              <a:xfrm>
                <a:off x="-93898" y="-323860"/>
                <a:ext cx="4813275" cy="5988696"/>
              </a:xfrm>
              <a:custGeom>
                <a:avLst/>
                <a:gdLst>
                  <a:gd name="connsiteX0" fmla="*/ 4813276 w 4813275"/>
                  <a:gd name="connsiteY0" fmla="*/ 0 h 5988696"/>
                  <a:gd name="connsiteX1" fmla="*/ 2510781 w 4813275"/>
                  <a:gd name="connsiteY1" fmla="*/ 4424376 h 5988696"/>
                  <a:gd name="connsiteX2" fmla="*/ 0 w 4813275"/>
                  <a:gd name="connsiteY2" fmla="*/ 5988697 h 598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3275" h="5988696">
                    <a:moveTo>
                      <a:pt x="4813276" y="0"/>
                    </a:moveTo>
                    <a:cubicBezTo>
                      <a:pt x="4774678" y="1426532"/>
                      <a:pt x="3959599" y="3094995"/>
                      <a:pt x="2510781" y="4424376"/>
                    </a:cubicBezTo>
                    <a:cubicBezTo>
                      <a:pt x="1725706" y="5144633"/>
                      <a:pt x="857464" y="5671026"/>
                      <a:pt x="0" y="5988697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375000" sp="375000"/>
                  <a:ds d="375000" sp="375000"/>
                  <a:ds d="375000" sp="37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59B340E-2F04-7DE2-EE0D-600294F210FA}"/>
                  </a:ext>
                </a:extLst>
              </p:cNvPr>
              <p:cNvSpPr/>
              <p:nvPr/>
            </p:nvSpPr>
            <p:spPr>
              <a:xfrm>
                <a:off x="1674046" y="8291845"/>
                <a:ext cx="19954" cy="54765"/>
              </a:xfrm>
              <a:custGeom>
                <a:avLst/>
                <a:gdLst>
                  <a:gd name="connsiteX0" fmla="*/ 19955 w 19954"/>
                  <a:gd name="connsiteY0" fmla="*/ 54766 h 54765"/>
                  <a:gd name="connsiteX1" fmla="*/ 0 w 19954"/>
                  <a:gd name="connsiteY1" fmla="*/ 0 h 5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54" h="54765">
                    <a:moveTo>
                      <a:pt x="19955" y="54766"/>
                    </a:moveTo>
                    <a:cubicBezTo>
                      <a:pt x="13255" y="36559"/>
                      <a:pt x="6554" y="1835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227DB2D-1FCA-805D-CEB6-94DA1C1518E4}"/>
                  </a:ext>
                </a:extLst>
              </p:cNvPr>
              <p:cNvSpPr/>
              <p:nvPr/>
            </p:nvSpPr>
            <p:spPr>
              <a:xfrm>
                <a:off x="1510623" y="7807255"/>
                <a:ext cx="125262" cy="377534"/>
              </a:xfrm>
              <a:custGeom>
                <a:avLst/>
                <a:gdLst>
                  <a:gd name="connsiteX0" fmla="*/ 125262 w 125262"/>
                  <a:gd name="connsiteY0" fmla="*/ 377534 h 377534"/>
                  <a:gd name="connsiteX1" fmla="*/ 0 w 125262"/>
                  <a:gd name="connsiteY1" fmla="*/ 0 h 37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62" h="377534">
                    <a:moveTo>
                      <a:pt x="125262" y="377534"/>
                    </a:moveTo>
                    <a:cubicBezTo>
                      <a:pt x="81420" y="252855"/>
                      <a:pt x="39763" y="12701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5DB20CC-48BE-E99F-243C-267BBDB9291C}"/>
                  </a:ext>
                </a:extLst>
              </p:cNvPr>
              <p:cNvSpPr/>
              <p:nvPr/>
            </p:nvSpPr>
            <p:spPr>
              <a:xfrm>
                <a:off x="964712" y="-217096"/>
                <a:ext cx="828624" cy="7970169"/>
              </a:xfrm>
              <a:custGeom>
                <a:avLst/>
                <a:gdLst>
                  <a:gd name="connsiteX0" fmla="*/ 529015 w 828624"/>
                  <a:gd name="connsiteY0" fmla="*/ 7970169 h 7970169"/>
                  <a:gd name="connsiteX1" fmla="*/ 0 w 828624"/>
                  <a:gd name="connsiteY1" fmla="*/ 4411995 h 7970169"/>
                  <a:gd name="connsiteX2" fmla="*/ 828625 w 828624"/>
                  <a:gd name="connsiteY2" fmla="*/ 0 h 79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8624" h="7970169">
                    <a:moveTo>
                      <a:pt x="529015" y="7970169"/>
                    </a:moveTo>
                    <a:cubicBezTo>
                      <a:pt x="186291" y="6856646"/>
                      <a:pt x="0" y="5659228"/>
                      <a:pt x="0" y="4411995"/>
                    </a:cubicBezTo>
                    <a:cubicBezTo>
                      <a:pt x="0" y="2839373"/>
                      <a:pt x="296260" y="1345694"/>
                      <a:pt x="828625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custDash>
                  <a:ds d="0" sp="0"/>
                  <a:ds d="0" sp="0"/>
                  <a:ds d="0" sp="0"/>
                  <a:ds d="585000" sp="585000"/>
                  <a:ds d="585000" sp="585000"/>
                  <a:ds d="585000" sp="585000"/>
                </a:custDash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76EB06F-271B-BF37-AC34-B854378B4016}"/>
                  </a:ext>
                </a:extLst>
              </p:cNvPr>
              <p:cNvSpPr/>
              <p:nvPr/>
            </p:nvSpPr>
            <p:spPr>
              <a:xfrm>
                <a:off x="1814311" y="-323860"/>
                <a:ext cx="21848" cy="54037"/>
              </a:xfrm>
              <a:custGeom>
                <a:avLst/>
                <a:gdLst>
                  <a:gd name="connsiteX0" fmla="*/ 0 w 21848"/>
                  <a:gd name="connsiteY0" fmla="*/ 54038 h 54037"/>
                  <a:gd name="connsiteX1" fmla="*/ 21848 w 21848"/>
                  <a:gd name="connsiteY1" fmla="*/ 0 h 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48" h="54037">
                    <a:moveTo>
                      <a:pt x="0" y="54038"/>
                    </a:moveTo>
                    <a:cubicBezTo>
                      <a:pt x="7283" y="35976"/>
                      <a:pt x="14565" y="18061"/>
                      <a:pt x="21848" y="0"/>
                    </a:cubicBezTo>
                  </a:path>
                </a:pathLst>
              </a:custGeom>
              <a:noFill/>
              <a:ln w="12700" cap="rnd">
                <a:solidFill>
                  <a:srgbClr val="009DD9">
                    <a:alpha val="14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753CAB-6CB0-76F5-AD13-96B9840D8495}"/>
                </a:ext>
              </a:extLst>
            </p:cNvPr>
            <p:cNvSpPr/>
            <p:nvPr userDrawn="1"/>
          </p:nvSpPr>
          <p:spPr>
            <a:xfrm>
              <a:off x="-5641" y="0"/>
              <a:ext cx="12220501" cy="685673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5C17409-B33F-DFA2-98C0-B8B2128282A8}"/>
                </a:ext>
              </a:extLst>
            </p:cNvPr>
            <p:cNvSpPr/>
            <p:nvPr userDrawn="1"/>
          </p:nvSpPr>
          <p:spPr>
            <a:xfrm flipH="1">
              <a:off x="10751" y="5997513"/>
              <a:ext cx="69185" cy="22576"/>
            </a:xfrm>
            <a:custGeom>
              <a:avLst/>
              <a:gdLst>
                <a:gd name="connsiteX0" fmla="*/ 69186 w 69185"/>
                <a:gd name="connsiteY0" fmla="*/ 0 h 22576"/>
                <a:gd name="connsiteX1" fmla="*/ 0 w 69185"/>
                <a:gd name="connsiteY1" fmla="*/ 22576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85" h="22576">
                  <a:moveTo>
                    <a:pt x="69186" y="0"/>
                  </a:moveTo>
                  <a:cubicBezTo>
                    <a:pt x="46172" y="7574"/>
                    <a:pt x="23158" y="15148"/>
                    <a:pt x="0" y="2257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DF2AD4-D9C3-C75E-E763-29ACEBD77B95}"/>
                </a:ext>
              </a:extLst>
            </p:cNvPr>
            <p:cNvSpPr/>
            <p:nvPr userDrawn="1"/>
          </p:nvSpPr>
          <p:spPr>
            <a:xfrm flipH="1">
              <a:off x="218017" y="6062621"/>
              <a:ext cx="488814" cy="129049"/>
            </a:xfrm>
            <a:custGeom>
              <a:avLst/>
              <a:gdLst>
                <a:gd name="connsiteX0" fmla="*/ 488814 w 488814"/>
                <a:gd name="connsiteY0" fmla="*/ 0 h 129049"/>
                <a:gd name="connsiteX1" fmla="*/ 0 w 488814"/>
                <a:gd name="connsiteY1" fmla="*/ 129049 h 12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814" h="129049">
                  <a:moveTo>
                    <a:pt x="488814" y="0"/>
                  </a:moveTo>
                  <a:cubicBezTo>
                    <a:pt x="329615" y="47629"/>
                    <a:pt x="166483" y="90597"/>
                    <a:pt x="0" y="12904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custDash>
                <a:ds d="0" sp="0"/>
                <a:ds d="0" sp="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97DCEE-807C-AD21-F95F-3D3427469174}"/>
                </a:ext>
              </a:extLst>
            </p:cNvPr>
            <p:cNvSpPr/>
            <p:nvPr userDrawn="1"/>
          </p:nvSpPr>
          <p:spPr>
            <a:xfrm flipH="1">
              <a:off x="-15240" y="5984240"/>
              <a:ext cx="1408430" cy="872490"/>
            </a:xfrm>
            <a:custGeom>
              <a:avLst/>
              <a:gdLst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27412 h 899902"/>
                <a:gd name="connsiteX1" fmla="*/ 671830 w 1408430"/>
                <a:gd name="connsiteY1" fmla="*/ 231882 h 899902"/>
                <a:gd name="connsiteX2" fmla="*/ 0 w 1408430"/>
                <a:gd name="connsiteY2" fmla="*/ 361422 h 899902"/>
                <a:gd name="connsiteX3" fmla="*/ 209550 w 1408430"/>
                <a:gd name="connsiteY3" fmla="*/ 899902 h 899902"/>
                <a:gd name="connsiteX4" fmla="*/ 1408430 w 1408430"/>
                <a:gd name="connsiteY4" fmla="*/ 899902 h 899902"/>
                <a:gd name="connsiteX5" fmla="*/ 1407160 w 1408430"/>
                <a:gd name="connsiteY5" fmla="*/ 27412 h 899902"/>
                <a:gd name="connsiteX0" fmla="*/ 1407160 w 1408430"/>
                <a:gd name="connsiteY0" fmla="*/ 0 h 872490"/>
                <a:gd name="connsiteX1" fmla="*/ 671830 w 1408430"/>
                <a:gd name="connsiteY1" fmla="*/ 204470 h 872490"/>
                <a:gd name="connsiteX2" fmla="*/ 0 w 1408430"/>
                <a:gd name="connsiteY2" fmla="*/ 334010 h 872490"/>
                <a:gd name="connsiteX3" fmla="*/ 209550 w 1408430"/>
                <a:gd name="connsiteY3" fmla="*/ 872490 h 872490"/>
                <a:gd name="connsiteX4" fmla="*/ 1408430 w 1408430"/>
                <a:gd name="connsiteY4" fmla="*/ 872490 h 872490"/>
                <a:gd name="connsiteX5" fmla="*/ 1407160 w 1408430"/>
                <a:gd name="connsiteY5" fmla="*/ 0 h 8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8430" h="872490">
                  <a:moveTo>
                    <a:pt x="1407160" y="0"/>
                  </a:moveTo>
                  <a:cubicBezTo>
                    <a:pt x="1261533" y="48683"/>
                    <a:pt x="906357" y="148802"/>
                    <a:pt x="671830" y="204470"/>
                  </a:cubicBezTo>
                  <a:cubicBezTo>
                    <a:pt x="437303" y="260138"/>
                    <a:pt x="135467" y="311573"/>
                    <a:pt x="0" y="334010"/>
                  </a:cubicBezTo>
                  <a:lnTo>
                    <a:pt x="209550" y="872490"/>
                  </a:lnTo>
                  <a:lnTo>
                    <a:pt x="1408430" y="872490"/>
                  </a:lnTo>
                  <a:cubicBezTo>
                    <a:pt x="1408007" y="581660"/>
                    <a:pt x="1407583" y="290830"/>
                    <a:pt x="1407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1C8258E-E384-CAD8-E564-E97F17258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183" y="6331873"/>
              <a:ext cx="908871" cy="41078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A2F3D5-848E-C4E9-3214-C9BCC89C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5233459" cy="74019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0FD2-B544-606A-053A-BB773478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679"/>
            <a:ext cx="5233459" cy="4018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AE25-EE99-049D-A0AE-B541CD72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8400" y="6465600"/>
            <a:ext cx="7372109" cy="365125"/>
          </a:xfrm>
        </p:spPr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43F3-8203-A518-2C99-35302CB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33" y="6465600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F1AB9A-6A50-75EF-781B-6564DB00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2045"/>
            <a:ext cx="5233459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A3316-6830-364B-EC57-F9EA3C612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98320"/>
            <a:ext cx="5233459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CA6BEF-D8C1-724A-9C83-2D9A4B13010D}"/>
              </a:ext>
            </a:extLst>
          </p:cNvPr>
          <p:cNvSpPr/>
          <p:nvPr userDrawn="1"/>
        </p:nvSpPr>
        <p:spPr>
          <a:xfrm>
            <a:off x="-243840" y="-480060"/>
            <a:ext cx="12923520" cy="480060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C809C0-DA2B-A8A2-9B0F-CF8FBA71F9E5}"/>
              </a:ext>
            </a:extLst>
          </p:cNvPr>
          <p:cNvSpPr/>
          <p:nvPr userDrawn="1"/>
        </p:nvSpPr>
        <p:spPr>
          <a:xfrm>
            <a:off x="12192000" y="-411481"/>
            <a:ext cx="632460" cy="7507723"/>
          </a:xfrm>
          <a:prstGeom prst="rect">
            <a:avLst/>
          </a:prstGeom>
          <a:solidFill>
            <a:srgbClr val="E3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2956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6378F8D-29CE-DBFB-6A3C-88EC46F4E8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96000" cy="6855404"/>
          </a:xfrm>
          <a:blipFill>
            <a:blip r:embed="rId3"/>
            <a:stretch>
              <a:fillRect/>
            </a:stretch>
          </a:blipFill>
        </p:spPr>
        <p:txBody>
          <a:bodyPr tIns="2376000"/>
          <a:lstStyle>
            <a:lvl1pPr algn="ctr">
              <a:defRPr/>
            </a:lvl1pPr>
          </a:lstStyle>
          <a:p>
            <a:r>
              <a:rPr lang="en-US" dirty="0"/>
              <a:t>Click on the icon to import a picture</a:t>
            </a:r>
            <a:br>
              <a:rPr lang="en-US" dirty="0"/>
            </a:br>
            <a:r>
              <a:rPr lang="en-US" dirty="0"/>
              <a:t>Once imported, send picture to the back</a:t>
            </a:r>
            <a:endParaRPr lang="nl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5660985" cy="74019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181734-8B44-EC97-569A-096B2AC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679"/>
            <a:ext cx="5660985" cy="4018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CBF2E23-63D8-D260-1A5B-700AE457B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22045"/>
            <a:ext cx="5660985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5D5E841-956B-7440-E8E1-E2C050227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798320"/>
            <a:ext cx="5660985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09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A694E-59B1-E9C9-D9E9-5AE572DEC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9430"/>
          </a:xfr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6378F8D-29CE-DBFB-6A3C-88EC46F4E8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60694" y="0"/>
            <a:ext cx="6931307" cy="6855404"/>
          </a:xfrm>
          <a:blipFill>
            <a:blip r:embed="rId3"/>
            <a:stretch>
              <a:fillRect/>
            </a:stretch>
          </a:blipFill>
        </p:spPr>
        <p:txBody>
          <a:bodyPr tIns="2376000"/>
          <a:lstStyle>
            <a:lvl1pPr algn="ctr">
              <a:defRPr/>
            </a:lvl1pPr>
          </a:lstStyle>
          <a:p>
            <a:r>
              <a:rPr lang="en-US" dirty="0"/>
              <a:t>Click on the icon to import a picture</a:t>
            </a:r>
            <a:br>
              <a:rPr lang="en-US" dirty="0"/>
            </a:br>
            <a:r>
              <a:rPr lang="en-US" dirty="0"/>
              <a:t>Once imported, send picture to the back</a:t>
            </a:r>
            <a:endParaRPr lang="nl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F52D4B-B451-D50F-3BBD-7D705E2C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4283597" cy="74019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181734-8B44-EC97-569A-096B2AC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679"/>
            <a:ext cx="4283597" cy="4018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CBF2E23-63D8-D260-1A5B-700AE457B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22045"/>
            <a:ext cx="4283597" cy="412115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5D5E841-956B-7440-E8E1-E2C050227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798320"/>
            <a:ext cx="4283597" cy="360359"/>
          </a:xfrm>
        </p:spPr>
        <p:txBody>
          <a:bodyPr>
            <a:normAutofit/>
          </a:bodyPr>
          <a:lstStyle>
            <a:lvl1pPr>
              <a:defRPr lang="nl-BE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4D676-F46B-FC93-3EBA-CB87567E90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dirty="0" err="1"/>
              <a:t>Modernising</a:t>
            </a:r>
            <a:r>
              <a:rPr lang="en-US" dirty="0"/>
              <a:t> air traffic management as one I Presenter Name</a:t>
            </a:r>
            <a:endParaRPr lang="nl-B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50B14B-12E1-B7AF-C16C-8CAE3F6A7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78471" y="6490279"/>
            <a:ext cx="2743200" cy="365125"/>
          </a:xfrm>
        </p:spPr>
        <p:txBody>
          <a:bodyPr/>
          <a:lstStyle/>
          <a:p>
            <a:fld id="{CEB19BE1-CFF5-4755-8224-49479207049F}" type="slidenum">
              <a:rPr lang="nl-BE" smtClean="0"/>
              <a:t>‹N›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878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E6224FB-A5EF-7640-7440-5FFE1B868850}"/>
              </a:ext>
            </a:extLst>
          </p:cNvPr>
          <p:cNvGrpSpPr/>
          <p:nvPr userDrawn="1"/>
        </p:nvGrpSpPr>
        <p:grpSpPr>
          <a:xfrm>
            <a:off x="-93898" y="-323860"/>
            <a:ext cx="12262447" cy="8670470"/>
            <a:chOff x="-93898" y="-323860"/>
            <a:chExt cx="12262447" cy="867047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9A34FC-B93F-3F0D-8D4C-FF15F8156281}"/>
                </a:ext>
              </a:extLst>
            </p:cNvPr>
            <p:cNvSpPr/>
            <p:nvPr/>
          </p:nvSpPr>
          <p:spPr>
            <a:xfrm>
              <a:off x="3657706" y="8293447"/>
              <a:ext cx="23741" cy="53163"/>
            </a:xfrm>
            <a:custGeom>
              <a:avLst/>
              <a:gdLst>
                <a:gd name="connsiteX0" fmla="*/ 0 w 23741"/>
                <a:gd name="connsiteY0" fmla="*/ 53164 h 53163"/>
                <a:gd name="connsiteX1" fmla="*/ 23742 w 23741"/>
                <a:gd name="connsiteY1" fmla="*/ 0 h 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41" h="53163">
                  <a:moveTo>
                    <a:pt x="0" y="53164"/>
                  </a:moveTo>
                  <a:cubicBezTo>
                    <a:pt x="7865" y="35394"/>
                    <a:pt x="15730" y="17624"/>
                    <a:pt x="23742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CCD35C-D547-8429-C6F5-AFCD229C603D}"/>
                </a:ext>
              </a:extLst>
            </p:cNvPr>
            <p:cNvSpPr/>
            <p:nvPr/>
          </p:nvSpPr>
          <p:spPr>
            <a:xfrm>
              <a:off x="3729367" y="7836239"/>
              <a:ext cx="182795" cy="353938"/>
            </a:xfrm>
            <a:custGeom>
              <a:avLst/>
              <a:gdLst>
                <a:gd name="connsiteX0" fmla="*/ 0 w 182795"/>
                <a:gd name="connsiteY0" fmla="*/ 353938 h 353938"/>
                <a:gd name="connsiteX1" fmla="*/ 182796 w 182795"/>
                <a:gd name="connsiteY1" fmla="*/ 0 h 3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95" h="353938">
                  <a:moveTo>
                    <a:pt x="0" y="353938"/>
                  </a:moveTo>
                  <a:cubicBezTo>
                    <a:pt x="56951" y="234357"/>
                    <a:pt x="117834" y="116377"/>
                    <a:pt x="182796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C743B9-8BCA-4959-F585-5D2F49C89637}"/>
                </a:ext>
              </a:extLst>
            </p:cNvPr>
            <p:cNvSpPr/>
            <p:nvPr/>
          </p:nvSpPr>
          <p:spPr>
            <a:xfrm>
              <a:off x="3940128" y="3725311"/>
              <a:ext cx="8113208" cy="4061407"/>
            </a:xfrm>
            <a:custGeom>
              <a:avLst/>
              <a:gdLst>
                <a:gd name="connsiteX0" fmla="*/ 0 w 8113208"/>
                <a:gd name="connsiteY0" fmla="*/ 4061407 h 4061407"/>
                <a:gd name="connsiteX1" fmla="*/ 7902594 w 8113208"/>
                <a:gd name="connsiteY1" fmla="*/ 0 h 4061407"/>
                <a:gd name="connsiteX2" fmla="*/ 8113209 w 8113208"/>
                <a:gd name="connsiteY2" fmla="*/ 2039 h 40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208" h="4061407">
                  <a:moveTo>
                    <a:pt x="0" y="4061407"/>
                  </a:moveTo>
                  <a:cubicBezTo>
                    <a:pt x="1364194" y="1665841"/>
                    <a:pt x="4389570" y="0"/>
                    <a:pt x="7902594" y="0"/>
                  </a:cubicBezTo>
                  <a:cubicBezTo>
                    <a:pt x="7972944" y="0"/>
                    <a:pt x="8043149" y="728"/>
                    <a:pt x="8113209" y="2039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ED1429-8FE5-2A86-C7E4-22ADCF983AC7}"/>
                </a:ext>
              </a:extLst>
            </p:cNvPr>
            <p:cNvSpPr/>
            <p:nvPr/>
          </p:nvSpPr>
          <p:spPr>
            <a:xfrm>
              <a:off x="12110288" y="3728515"/>
              <a:ext cx="58261" cy="1601"/>
            </a:xfrm>
            <a:custGeom>
              <a:avLst/>
              <a:gdLst>
                <a:gd name="connsiteX0" fmla="*/ 0 w 58261"/>
                <a:gd name="connsiteY0" fmla="*/ 0 h 1601"/>
                <a:gd name="connsiteX1" fmla="*/ 58262 w 58261"/>
                <a:gd name="connsiteY1" fmla="*/ 1602 h 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61" h="1601">
                  <a:moveTo>
                    <a:pt x="0" y="0"/>
                  </a:moveTo>
                  <a:cubicBezTo>
                    <a:pt x="19371" y="437"/>
                    <a:pt x="38889" y="1020"/>
                    <a:pt x="58262" y="1602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DDC7CC-9319-4F1A-F8DA-C8DEFE3B1553}"/>
                </a:ext>
              </a:extLst>
            </p:cNvPr>
            <p:cNvSpPr/>
            <p:nvPr/>
          </p:nvSpPr>
          <p:spPr>
            <a:xfrm>
              <a:off x="11693427" y="8283688"/>
              <a:ext cx="36704" cy="62922"/>
            </a:xfrm>
            <a:custGeom>
              <a:avLst/>
              <a:gdLst>
                <a:gd name="connsiteX0" fmla="*/ 36704 w 36704"/>
                <a:gd name="connsiteY0" fmla="*/ 62922 h 62922"/>
                <a:gd name="connsiteX1" fmla="*/ 0 w 36704"/>
                <a:gd name="connsiteY1" fmla="*/ 0 h 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04" h="62922">
                  <a:moveTo>
                    <a:pt x="36704" y="62922"/>
                  </a:moveTo>
                  <a:cubicBezTo>
                    <a:pt x="24470" y="41948"/>
                    <a:pt x="12234" y="2097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332D8F-5B47-ED82-DC51-5E6FB171A620}"/>
                </a:ext>
              </a:extLst>
            </p:cNvPr>
            <p:cNvSpPr/>
            <p:nvPr/>
          </p:nvSpPr>
          <p:spPr>
            <a:xfrm>
              <a:off x="11373862" y="7691314"/>
              <a:ext cx="245426" cy="462450"/>
            </a:xfrm>
            <a:custGeom>
              <a:avLst/>
              <a:gdLst>
                <a:gd name="connsiteX0" fmla="*/ 245426 w 245426"/>
                <a:gd name="connsiteY0" fmla="*/ 462450 h 462450"/>
                <a:gd name="connsiteX1" fmla="*/ 0 w 245426"/>
                <a:gd name="connsiteY1" fmla="*/ 0 h 4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426" h="462450">
                  <a:moveTo>
                    <a:pt x="245426" y="462450"/>
                  </a:moveTo>
                  <a:cubicBezTo>
                    <a:pt x="160365" y="310825"/>
                    <a:pt x="78507" y="15657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66482B-0B96-8690-98E3-2B6458AC7E1B}"/>
                </a:ext>
              </a:extLst>
            </p:cNvPr>
            <p:cNvSpPr/>
            <p:nvPr/>
          </p:nvSpPr>
          <p:spPr>
            <a:xfrm>
              <a:off x="10139446" y="-179518"/>
              <a:ext cx="1201060" cy="7803832"/>
            </a:xfrm>
            <a:custGeom>
              <a:avLst/>
              <a:gdLst>
                <a:gd name="connsiteX0" fmla="*/ 1201061 w 1201060"/>
                <a:gd name="connsiteY0" fmla="*/ 7803833 h 7803832"/>
                <a:gd name="connsiteX1" fmla="*/ 0 w 1201060"/>
                <a:gd name="connsiteY1" fmla="*/ 2550979 h 7803832"/>
                <a:gd name="connsiteX2" fmla="*/ 267129 w 1201060"/>
                <a:gd name="connsiteY2" fmla="*/ 0 h 780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060" h="7803832">
                  <a:moveTo>
                    <a:pt x="1201061" y="7803833"/>
                  </a:moveTo>
                  <a:cubicBezTo>
                    <a:pt x="436233" y="6251310"/>
                    <a:pt x="0" y="4459333"/>
                    <a:pt x="0" y="2550979"/>
                  </a:cubicBezTo>
                  <a:cubicBezTo>
                    <a:pt x="0" y="1671958"/>
                    <a:pt x="92636" y="817554"/>
                    <a:pt x="267129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770250" sp="77025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C02206-E7B5-3827-E63F-FDF3BE04D4A5}"/>
                </a:ext>
              </a:extLst>
            </p:cNvPr>
            <p:cNvSpPr/>
            <p:nvPr/>
          </p:nvSpPr>
          <p:spPr>
            <a:xfrm>
              <a:off x="10422451" y="-323860"/>
              <a:ext cx="15875" cy="71078"/>
            </a:xfrm>
            <a:custGeom>
              <a:avLst/>
              <a:gdLst>
                <a:gd name="connsiteX0" fmla="*/ 0 w 15875"/>
                <a:gd name="connsiteY0" fmla="*/ 71079 h 71078"/>
                <a:gd name="connsiteX1" fmla="*/ 15876 w 15875"/>
                <a:gd name="connsiteY1" fmla="*/ 0 h 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71078">
                  <a:moveTo>
                    <a:pt x="0" y="71079"/>
                  </a:moveTo>
                  <a:cubicBezTo>
                    <a:pt x="5243" y="47337"/>
                    <a:pt x="10487" y="23742"/>
                    <a:pt x="15876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154B83-7C2F-1776-5F0D-60F5A297986A}"/>
                </a:ext>
              </a:extLst>
            </p:cNvPr>
            <p:cNvSpPr/>
            <p:nvPr/>
          </p:nvSpPr>
          <p:spPr>
            <a:xfrm>
              <a:off x="12099364" y="5997508"/>
              <a:ext cx="69185" cy="22576"/>
            </a:xfrm>
            <a:custGeom>
              <a:avLst/>
              <a:gdLst>
                <a:gd name="connsiteX0" fmla="*/ 69186 w 69185"/>
                <a:gd name="connsiteY0" fmla="*/ 0 h 22576"/>
                <a:gd name="connsiteX1" fmla="*/ 0 w 69185"/>
                <a:gd name="connsiteY1" fmla="*/ 22576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85" h="22576">
                  <a:moveTo>
                    <a:pt x="69186" y="0"/>
                  </a:moveTo>
                  <a:cubicBezTo>
                    <a:pt x="46172" y="7574"/>
                    <a:pt x="23158" y="15148"/>
                    <a:pt x="0" y="22576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2B2803-0075-0FE1-3337-B23C92A4083B}"/>
                </a:ext>
              </a:extLst>
            </p:cNvPr>
            <p:cNvSpPr/>
            <p:nvPr/>
          </p:nvSpPr>
          <p:spPr>
            <a:xfrm>
              <a:off x="11472469" y="6062615"/>
              <a:ext cx="488814" cy="129048"/>
            </a:xfrm>
            <a:custGeom>
              <a:avLst/>
              <a:gdLst>
                <a:gd name="connsiteX0" fmla="*/ 488814 w 488814"/>
                <a:gd name="connsiteY0" fmla="*/ 0 h 129048"/>
                <a:gd name="connsiteX1" fmla="*/ 0 w 488814"/>
                <a:gd name="connsiteY1" fmla="*/ 129049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814" h="129048">
                  <a:moveTo>
                    <a:pt x="488814" y="0"/>
                  </a:moveTo>
                  <a:cubicBezTo>
                    <a:pt x="329615" y="47629"/>
                    <a:pt x="166483" y="90597"/>
                    <a:pt x="0" y="129049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8859BD-2265-BA56-C27F-9CA9CC7EAF42}"/>
                </a:ext>
              </a:extLst>
            </p:cNvPr>
            <p:cNvSpPr/>
            <p:nvPr/>
          </p:nvSpPr>
          <p:spPr>
            <a:xfrm>
              <a:off x="-15391" y="1751703"/>
              <a:ext cx="11417511" cy="4669513"/>
            </a:xfrm>
            <a:custGeom>
              <a:avLst/>
              <a:gdLst>
                <a:gd name="connsiteX0" fmla="*/ 11417511 w 11417511"/>
                <a:gd name="connsiteY0" fmla="*/ 4455837 h 4669513"/>
                <a:gd name="connsiteX1" fmla="*/ 6699784 w 11417511"/>
                <a:gd name="connsiteY1" fmla="*/ 4346888 h 4669513"/>
                <a:gd name="connsiteX2" fmla="*/ 0 w 11417511"/>
                <a:gd name="connsiteY2" fmla="*/ 0 h 46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7511" h="4669513">
                  <a:moveTo>
                    <a:pt x="11417511" y="4455837"/>
                  </a:moveTo>
                  <a:cubicBezTo>
                    <a:pt x="10029575" y="4763021"/>
                    <a:pt x="8404516" y="4749475"/>
                    <a:pt x="6699784" y="4346888"/>
                  </a:cubicBezTo>
                  <a:cubicBezTo>
                    <a:pt x="3758743" y="3652266"/>
                    <a:pt x="1295008" y="196836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744000" sp="74400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865C184-54CF-AB71-4387-3180A4F1E910}"/>
                </a:ext>
              </a:extLst>
            </p:cNvPr>
            <p:cNvSpPr/>
            <p:nvPr/>
          </p:nvSpPr>
          <p:spPr>
            <a:xfrm>
              <a:off x="-93753" y="1629645"/>
              <a:ext cx="39035" cy="61465"/>
            </a:xfrm>
            <a:custGeom>
              <a:avLst/>
              <a:gdLst>
                <a:gd name="connsiteX0" fmla="*/ 39035 w 39035"/>
                <a:gd name="connsiteY0" fmla="*/ 61466 h 61465"/>
                <a:gd name="connsiteX1" fmla="*/ 0 w 39035"/>
                <a:gd name="connsiteY1" fmla="*/ 0 h 6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35" h="61465">
                  <a:moveTo>
                    <a:pt x="39035" y="61466"/>
                  </a:moveTo>
                  <a:cubicBezTo>
                    <a:pt x="25926" y="41074"/>
                    <a:pt x="12818" y="2053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AE98C67-98A5-2C84-C6B7-5C735A80F760}"/>
                </a:ext>
              </a:extLst>
            </p:cNvPr>
            <p:cNvSpPr/>
            <p:nvPr/>
          </p:nvSpPr>
          <p:spPr>
            <a:xfrm>
              <a:off x="-93898" y="5239526"/>
              <a:ext cx="87246" cy="3932"/>
            </a:xfrm>
            <a:custGeom>
              <a:avLst/>
              <a:gdLst>
                <a:gd name="connsiteX0" fmla="*/ 0 w 87246"/>
                <a:gd name="connsiteY0" fmla="*/ 0 h 3932"/>
                <a:gd name="connsiteX1" fmla="*/ 87247 w 87246"/>
                <a:gd name="connsiteY1" fmla="*/ 3933 h 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246" h="3932">
                  <a:moveTo>
                    <a:pt x="0" y="0"/>
                  </a:moveTo>
                  <a:cubicBezTo>
                    <a:pt x="28985" y="1165"/>
                    <a:pt x="58116" y="2476"/>
                    <a:pt x="87247" y="3933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EC29D0-807E-A514-B20D-B6EEF54C4CD8}"/>
                </a:ext>
              </a:extLst>
            </p:cNvPr>
            <p:cNvSpPr/>
            <p:nvPr/>
          </p:nvSpPr>
          <p:spPr>
            <a:xfrm>
              <a:off x="168132" y="5253217"/>
              <a:ext cx="7219331" cy="2970606"/>
            </a:xfrm>
            <a:custGeom>
              <a:avLst/>
              <a:gdLst>
                <a:gd name="connsiteX0" fmla="*/ 0 w 7219331"/>
                <a:gd name="connsiteY0" fmla="*/ 0 h 2970606"/>
                <a:gd name="connsiteX1" fmla="*/ 503817 w 7219331"/>
                <a:gd name="connsiteY1" fmla="*/ 41657 h 2970606"/>
                <a:gd name="connsiteX2" fmla="*/ 7219332 w 7219331"/>
                <a:gd name="connsiteY2" fmla="*/ 2970606 h 297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331" h="2970606">
                  <a:moveTo>
                    <a:pt x="0" y="0"/>
                  </a:moveTo>
                  <a:cubicBezTo>
                    <a:pt x="166628" y="10341"/>
                    <a:pt x="334567" y="24324"/>
                    <a:pt x="503817" y="41657"/>
                  </a:cubicBezTo>
                  <a:cubicBezTo>
                    <a:pt x="3212104" y="320293"/>
                    <a:pt x="5640007" y="1445176"/>
                    <a:pt x="7219332" y="2970606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901500" sp="9015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E9A3F6-2064-8658-87EE-A4B158CC860D}"/>
                </a:ext>
              </a:extLst>
            </p:cNvPr>
            <p:cNvSpPr/>
            <p:nvPr/>
          </p:nvSpPr>
          <p:spPr>
            <a:xfrm>
              <a:off x="7450094" y="8284853"/>
              <a:ext cx="61902" cy="61757"/>
            </a:xfrm>
            <a:custGeom>
              <a:avLst/>
              <a:gdLst>
                <a:gd name="connsiteX0" fmla="*/ 0 w 61902"/>
                <a:gd name="connsiteY0" fmla="*/ 0 h 61757"/>
                <a:gd name="connsiteX1" fmla="*/ 61903 w 61902"/>
                <a:gd name="connsiteY1" fmla="*/ 61758 h 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02" h="61757">
                  <a:moveTo>
                    <a:pt x="0" y="0"/>
                  </a:moveTo>
                  <a:cubicBezTo>
                    <a:pt x="20828" y="20538"/>
                    <a:pt x="41366" y="41074"/>
                    <a:pt x="61903" y="61758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CF51B9-DCA0-4405-1107-F0964070AE3C}"/>
                </a:ext>
              </a:extLst>
            </p:cNvPr>
            <p:cNvSpPr/>
            <p:nvPr/>
          </p:nvSpPr>
          <p:spPr>
            <a:xfrm>
              <a:off x="12097907" y="173837"/>
              <a:ext cx="70642" cy="73409"/>
            </a:xfrm>
            <a:custGeom>
              <a:avLst/>
              <a:gdLst>
                <a:gd name="connsiteX0" fmla="*/ 70643 w 70642"/>
                <a:gd name="connsiteY0" fmla="*/ 0 h 73409"/>
                <a:gd name="connsiteX1" fmla="*/ 0 w 70642"/>
                <a:gd name="connsiteY1" fmla="*/ 73409 h 7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642" h="73409">
                  <a:moveTo>
                    <a:pt x="70643" y="0"/>
                  </a:moveTo>
                  <a:cubicBezTo>
                    <a:pt x="47337" y="24616"/>
                    <a:pt x="23742" y="49085"/>
                    <a:pt x="0" y="73409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0B1927-E869-0236-81CE-0EBB3BBFC572}"/>
                </a:ext>
              </a:extLst>
            </p:cNvPr>
            <p:cNvSpPr/>
            <p:nvPr/>
          </p:nvSpPr>
          <p:spPr>
            <a:xfrm>
              <a:off x="11437221" y="387657"/>
              <a:ext cx="519838" cy="462304"/>
            </a:xfrm>
            <a:custGeom>
              <a:avLst/>
              <a:gdLst>
                <a:gd name="connsiteX0" fmla="*/ 519839 w 519838"/>
                <a:gd name="connsiteY0" fmla="*/ 0 h 462304"/>
                <a:gd name="connsiteX1" fmla="*/ 0 w 519838"/>
                <a:gd name="connsiteY1" fmla="*/ 462305 h 4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838" h="462304">
                  <a:moveTo>
                    <a:pt x="519839" y="0"/>
                  </a:moveTo>
                  <a:cubicBezTo>
                    <a:pt x="356560" y="158471"/>
                    <a:pt x="183087" y="312718"/>
                    <a:pt x="0" y="462305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1023750" sp="1023750"/>
                <a:ds d="1023750" sp="1023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063FD5-D2F4-49D9-E71E-34E8AF372BE6}"/>
                </a:ext>
              </a:extLst>
            </p:cNvPr>
            <p:cNvSpPr/>
            <p:nvPr/>
          </p:nvSpPr>
          <p:spPr>
            <a:xfrm>
              <a:off x="105938" y="912447"/>
              <a:ext cx="11253941" cy="2727947"/>
            </a:xfrm>
            <a:custGeom>
              <a:avLst/>
              <a:gdLst>
                <a:gd name="connsiteX0" fmla="*/ 11253942 w 11253941"/>
                <a:gd name="connsiteY0" fmla="*/ 0 h 2727947"/>
                <a:gd name="connsiteX1" fmla="*/ 2200684 w 11253941"/>
                <a:gd name="connsiteY1" fmla="*/ 2727948 h 2727947"/>
                <a:gd name="connsiteX2" fmla="*/ 0 w 11253941"/>
                <a:gd name="connsiteY2" fmla="*/ 2598607 h 27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3941" h="2727947">
                  <a:moveTo>
                    <a:pt x="11253942" y="0"/>
                  </a:moveTo>
                  <a:cubicBezTo>
                    <a:pt x="9175171" y="1657976"/>
                    <a:pt x="5893299" y="2727948"/>
                    <a:pt x="2200684" y="2727948"/>
                  </a:cubicBezTo>
                  <a:cubicBezTo>
                    <a:pt x="1447799" y="2727948"/>
                    <a:pt x="711956" y="2683523"/>
                    <a:pt x="0" y="2598607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1023750" sp="1023750"/>
                <a:ds d="1023750" sp="1023750"/>
                <a:ds d="1023750" sp="1023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D17521-CFBF-6E6A-0246-11E7CE57C813}"/>
                </a:ext>
              </a:extLst>
            </p:cNvPr>
            <p:cNvSpPr/>
            <p:nvPr/>
          </p:nvSpPr>
          <p:spPr>
            <a:xfrm>
              <a:off x="-93898" y="3486002"/>
              <a:ext cx="101083" cy="12962"/>
            </a:xfrm>
            <a:custGeom>
              <a:avLst/>
              <a:gdLst>
                <a:gd name="connsiteX0" fmla="*/ 101084 w 101083"/>
                <a:gd name="connsiteY0" fmla="*/ 12963 h 12962"/>
                <a:gd name="connsiteX1" fmla="*/ 0 w 101083"/>
                <a:gd name="connsiteY1" fmla="*/ 0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83" h="12962">
                  <a:moveTo>
                    <a:pt x="101084" y="12963"/>
                  </a:moveTo>
                  <a:cubicBezTo>
                    <a:pt x="67292" y="8739"/>
                    <a:pt x="33646" y="451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F3D7A7-4C46-FFBE-274C-3A648A95B5CC}"/>
                </a:ext>
              </a:extLst>
            </p:cNvPr>
            <p:cNvSpPr/>
            <p:nvPr/>
          </p:nvSpPr>
          <p:spPr>
            <a:xfrm>
              <a:off x="12114803" y="4245877"/>
              <a:ext cx="53746" cy="22576"/>
            </a:xfrm>
            <a:custGeom>
              <a:avLst/>
              <a:gdLst>
                <a:gd name="connsiteX0" fmla="*/ 53746 w 53746"/>
                <a:gd name="connsiteY0" fmla="*/ 22577 h 22576"/>
                <a:gd name="connsiteX1" fmla="*/ 0 w 53746"/>
                <a:gd name="connsiteY1" fmla="*/ 0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46" h="22576">
                  <a:moveTo>
                    <a:pt x="53746" y="22577"/>
                  </a:moveTo>
                  <a:cubicBezTo>
                    <a:pt x="35830" y="15148"/>
                    <a:pt x="17915" y="757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9BF0A5-AE1C-09A7-6D1F-BCCB87EA2061}"/>
                </a:ext>
              </a:extLst>
            </p:cNvPr>
            <p:cNvSpPr/>
            <p:nvPr/>
          </p:nvSpPr>
          <p:spPr>
            <a:xfrm>
              <a:off x="11655994" y="4019968"/>
              <a:ext cx="354958" cy="179736"/>
            </a:xfrm>
            <a:custGeom>
              <a:avLst/>
              <a:gdLst>
                <a:gd name="connsiteX0" fmla="*/ 354958 w 354958"/>
                <a:gd name="connsiteY0" fmla="*/ 179737 h 179736"/>
                <a:gd name="connsiteX1" fmla="*/ 0 w 354958"/>
                <a:gd name="connsiteY1" fmla="*/ 0 h 17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958" h="179736">
                  <a:moveTo>
                    <a:pt x="354958" y="179737"/>
                  </a:moveTo>
                  <a:cubicBezTo>
                    <a:pt x="236104" y="125408"/>
                    <a:pt x="117689" y="6554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46BA4B-6807-9A5C-FB01-A460DCE05AA5}"/>
                </a:ext>
              </a:extLst>
            </p:cNvPr>
            <p:cNvSpPr/>
            <p:nvPr/>
          </p:nvSpPr>
          <p:spPr>
            <a:xfrm>
              <a:off x="8399320" y="-214912"/>
              <a:ext cx="3207005" cy="4206914"/>
            </a:xfrm>
            <a:custGeom>
              <a:avLst/>
              <a:gdLst>
                <a:gd name="connsiteX0" fmla="*/ 3207006 w 3207005"/>
                <a:gd name="connsiteY0" fmla="*/ 4206915 h 4206914"/>
                <a:gd name="connsiteX1" fmla="*/ 2404745 w 3207005"/>
                <a:gd name="connsiteY1" fmla="*/ 3648625 h 4206914"/>
                <a:gd name="connsiteX2" fmla="*/ 0 w 3207005"/>
                <a:gd name="connsiteY2" fmla="*/ 0 h 420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05" h="4206914">
                  <a:moveTo>
                    <a:pt x="3207006" y="4206915"/>
                  </a:moveTo>
                  <a:cubicBezTo>
                    <a:pt x="2935070" y="4051503"/>
                    <a:pt x="2666922" y="3865649"/>
                    <a:pt x="2404745" y="3648625"/>
                  </a:cubicBezTo>
                  <a:cubicBezTo>
                    <a:pt x="1323410" y="2753728"/>
                    <a:pt x="505419" y="146192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75D285-DB66-B23B-B676-BF36F02CEB1C}"/>
                </a:ext>
              </a:extLst>
            </p:cNvPr>
            <p:cNvSpPr/>
            <p:nvPr/>
          </p:nvSpPr>
          <p:spPr>
            <a:xfrm>
              <a:off x="8362178" y="-323860"/>
              <a:ext cx="18644" cy="55202"/>
            </a:xfrm>
            <a:custGeom>
              <a:avLst/>
              <a:gdLst>
                <a:gd name="connsiteX0" fmla="*/ 18644 w 18644"/>
                <a:gd name="connsiteY0" fmla="*/ 55203 h 55202"/>
                <a:gd name="connsiteX1" fmla="*/ 0 w 18644"/>
                <a:gd name="connsiteY1" fmla="*/ 0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44" h="55202">
                  <a:moveTo>
                    <a:pt x="18644" y="55203"/>
                  </a:moveTo>
                  <a:cubicBezTo>
                    <a:pt x="12380" y="36850"/>
                    <a:pt x="6263" y="1835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0F6A58-9FAF-4B60-2719-6251B324AA88}"/>
                </a:ext>
              </a:extLst>
            </p:cNvPr>
            <p:cNvSpPr/>
            <p:nvPr/>
          </p:nvSpPr>
          <p:spPr>
            <a:xfrm>
              <a:off x="-93898" y="-323860"/>
              <a:ext cx="4813275" cy="5988696"/>
            </a:xfrm>
            <a:custGeom>
              <a:avLst/>
              <a:gdLst>
                <a:gd name="connsiteX0" fmla="*/ 4813276 w 4813275"/>
                <a:gd name="connsiteY0" fmla="*/ 0 h 5988696"/>
                <a:gd name="connsiteX1" fmla="*/ 2510781 w 4813275"/>
                <a:gd name="connsiteY1" fmla="*/ 4424376 h 5988696"/>
                <a:gd name="connsiteX2" fmla="*/ 0 w 4813275"/>
                <a:gd name="connsiteY2" fmla="*/ 5988697 h 59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3275" h="5988696">
                  <a:moveTo>
                    <a:pt x="4813276" y="0"/>
                  </a:moveTo>
                  <a:cubicBezTo>
                    <a:pt x="4774678" y="1426532"/>
                    <a:pt x="3959599" y="3094995"/>
                    <a:pt x="2510781" y="4424376"/>
                  </a:cubicBezTo>
                  <a:cubicBezTo>
                    <a:pt x="1725706" y="5144633"/>
                    <a:pt x="857464" y="5671026"/>
                    <a:pt x="0" y="5988697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375000" sp="375000"/>
                <a:ds d="375000" sp="375000"/>
                <a:ds d="375000" sp="37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E9E397-6011-B1CA-40E1-9A97FFB05ACA}"/>
                </a:ext>
              </a:extLst>
            </p:cNvPr>
            <p:cNvSpPr/>
            <p:nvPr/>
          </p:nvSpPr>
          <p:spPr>
            <a:xfrm>
              <a:off x="1674046" y="8291845"/>
              <a:ext cx="19954" cy="54765"/>
            </a:xfrm>
            <a:custGeom>
              <a:avLst/>
              <a:gdLst>
                <a:gd name="connsiteX0" fmla="*/ 19955 w 19954"/>
                <a:gd name="connsiteY0" fmla="*/ 54766 h 54765"/>
                <a:gd name="connsiteX1" fmla="*/ 0 w 19954"/>
                <a:gd name="connsiteY1" fmla="*/ 0 h 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" h="54765">
                  <a:moveTo>
                    <a:pt x="19955" y="54766"/>
                  </a:moveTo>
                  <a:cubicBezTo>
                    <a:pt x="13255" y="36559"/>
                    <a:pt x="6554" y="1835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8A0DAA-5381-60E3-9700-E8E0399ABB21}"/>
                </a:ext>
              </a:extLst>
            </p:cNvPr>
            <p:cNvSpPr/>
            <p:nvPr/>
          </p:nvSpPr>
          <p:spPr>
            <a:xfrm>
              <a:off x="1510623" y="7807255"/>
              <a:ext cx="125262" cy="377534"/>
            </a:xfrm>
            <a:custGeom>
              <a:avLst/>
              <a:gdLst>
                <a:gd name="connsiteX0" fmla="*/ 125262 w 125262"/>
                <a:gd name="connsiteY0" fmla="*/ 377534 h 377534"/>
                <a:gd name="connsiteX1" fmla="*/ 0 w 125262"/>
                <a:gd name="connsiteY1" fmla="*/ 0 h 37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262" h="377534">
                  <a:moveTo>
                    <a:pt x="125262" y="377534"/>
                  </a:moveTo>
                  <a:cubicBezTo>
                    <a:pt x="81420" y="252855"/>
                    <a:pt x="39763" y="12701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D730F8-D250-4DBA-58FB-3C43DC5D5443}"/>
                </a:ext>
              </a:extLst>
            </p:cNvPr>
            <p:cNvSpPr/>
            <p:nvPr/>
          </p:nvSpPr>
          <p:spPr>
            <a:xfrm>
              <a:off x="964712" y="-217096"/>
              <a:ext cx="828624" cy="7970169"/>
            </a:xfrm>
            <a:custGeom>
              <a:avLst/>
              <a:gdLst>
                <a:gd name="connsiteX0" fmla="*/ 529015 w 828624"/>
                <a:gd name="connsiteY0" fmla="*/ 7970169 h 7970169"/>
                <a:gd name="connsiteX1" fmla="*/ 0 w 828624"/>
                <a:gd name="connsiteY1" fmla="*/ 4411995 h 7970169"/>
                <a:gd name="connsiteX2" fmla="*/ 828625 w 828624"/>
                <a:gd name="connsiteY2" fmla="*/ 0 h 79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24" h="7970169">
                  <a:moveTo>
                    <a:pt x="529015" y="7970169"/>
                  </a:moveTo>
                  <a:cubicBezTo>
                    <a:pt x="186291" y="6856646"/>
                    <a:pt x="0" y="5659228"/>
                    <a:pt x="0" y="4411995"/>
                  </a:cubicBezTo>
                  <a:cubicBezTo>
                    <a:pt x="0" y="2839373"/>
                    <a:pt x="296260" y="1345694"/>
                    <a:pt x="828625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585000" sp="58500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4B9367-FCE1-62F0-635D-88914BB6DBA8}"/>
                </a:ext>
              </a:extLst>
            </p:cNvPr>
            <p:cNvSpPr/>
            <p:nvPr/>
          </p:nvSpPr>
          <p:spPr>
            <a:xfrm>
              <a:off x="1814311" y="-323860"/>
              <a:ext cx="21848" cy="54037"/>
            </a:xfrm>
            <a:custGeom>
              <a:avLst/>
              <a:gdLst>
                <a:gd name="connsiteX0" fmla="*/ 0 w 21848"/>
                <a:gd name="connsiteY0" fmla="*/ 54038 h 54037"/>
                <a:gd name="connsiteX1" fmla="*/ 21848 w 21848"/>
                <a:gd name="connsiteY1" fmla="*/ 0 h 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48" h="54037">
                  <a:moveTo>
                    <a:pt x="0" y="54038"/>
                  </a:moveTo>
                  <a:cubicBezTo>
                    <a:pt x="7283" y="35976"/>
                    <a:pt x="14565" y="18061"/>
                    <a:pt x="21848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C9EEB12-A02C-D941-784D-9DBC315D5173}"/>
              </a:ext>
            </a:extLst>
          </p:cNvPr>
          <p:cNvSpPr/>
          <p:nvPr userDrawn="1"/>
        </p:nvSpPr>
        <p:spPr>
          <a:xfrm>
            <a:off x="1" y="3437916"/>
            <a:ext cx="12192000" cy="3420083"/>
          </a:xfrm>
          <a:prstGeom prst="rect">
            <a:avLst/>
          </a:prstGeom>
          <a:gradFill>
            <a:gsLst>
              <a:gs pos="0">
                <a:srgbClr val="009DD9"/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E26DAB7-5A2A-FF8A-5DE6-B447A2A7C64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15747" y="-334786"/>
            <a:ext cx="12307747" cy="869553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55855C3-7CD3-4D44-B882-09E360E71E3F}"/>
              </a:ext>
            </a:extLst>
          </p:cNvPr>
          <p:cNvSpPr/>
          <p:nvPr userDrawn="1"/>
        </p:nvSpPr>
        <p:spPr>
          <a:xfrm>
            <a:off x="-5641" y="0"/>
            <a:ext cx="12220501" cy="6856730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9EEE78E-D988-6FB1-6E17-ABFF34CB6794}"/>
              </a:ext>
            </a:extLst>
          </p:cNvPr>
          <p:cNvSpPr/>
          <p:nvPr userDrawn="1"/>
        </p:nvSpPr>
        <p:spPr>
          <a:xfrm>
            <a:off x="10786110" y="5984240"/>
            <a:ext cx="1408430" cy="872490"/>
          </a:xfrm>
          <a:custGeom>
            <a:avLst/>
            <a:gdLst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430" h="872490">
                <a:moveTo>
                  <a:pt x="1407160" y="0"/>
                </a:moveTo>
                <a:cubicBezTo>
                  <a:pt x="1261533" y="48683"/>
                  <a:pt x="906357" y="148802"/>
                  <a:pt x="671830" y="204470"/>
                </a:cubicBezTo>
                <a:cubicBezTo>
                  <a:pt x="437303" y="260138"/>
                  <a:pt x="135467" y="311573"/>
                  <a:pt x="0" y="334010"/>
                </a:cubicBezTo>
                <a:lnTo>
                  <a:pt x="209550" y="872490"/>
                </a:lnTo>
                <a:lnTo>
                  <a:pt x="1408430" y="872490"/>
                </a:lnTo>
                <a:cubicBezTo>
                  <a:pt x="1408007" y="581660"/>
                  <a:pt x="1407583" y="290830"/>
                  <a:pt x="14071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14F09AD-DC26-B5FB-58F6-C6888CA311D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127916" y="6305203"/>
            <a:ext cx="908871" cy="4107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34EB1-C573-4182-4027-D4A73708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10515600" cy="740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B1B7-FB11-F46B-1686-160DDE6C1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8679"/>
            <a:ext cx="10515600" cy="401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1D643-F1CC-A65B-80DA-C574EFFB4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1291" y="6364676"/>
            <a:ext cx="7372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0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Modernising air traffic management as one I Presenter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CAE06-C6F9-4331-3005-5B55ADAB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8471" y="6490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B19BE1-CFF5-4755-8224-49479207049F}" type="slidenum">
              <a:rPr lang="nl-BE" smtClean="0"/>
              <a:pPr/>
              <a:t>‹N›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12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59" r:id="rId5"/>
    <p:sldLayoutId id="2147483661" r:id="rId6"/>
    <p:sldLayoutId id="2147483660" r:id="rId7"/>
    <p:sldLayoutId id="2147483657" r:id="rId8"/>
    <p:sldLayoutId id="2147483658" r:id="rId9"/>
    <p:sldLayoutId id="2147483664" r:id="rId10"/>
    <p:sldLayoutId id="2147483666" r:id="rId11"/>
    <p:sldLayoutId id="2147483654" r:id="rId12"/>
    <p:sldLayoutId id="2147483655" r:id="rId13"/>
    <p:sldLayoutId id="2147483663" r:id="rId14"/>
    <p:sldLayoutId id="2147483662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168275" indent="-168275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339725" indent="-1682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522288" indent="-1682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522288" indent="-1682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nl-BE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E6224FB-A5EF-7640-7440-5FFE1B868850}"/>
              </a:ext>
            </a:extLst>
          </p:cNvPr>
          <p:cNvGrpSpPr/>
          <p:nvPr userDrawn="1"/>
        </p:nvGrpSpPr>
        <p:grpSpPr>
          <a:xfrm>
            <a:off x="-93898" y="-323860"/>
            <a:ext cx="12262447" cy="8670470"/>
            <a:chOff x="-93898" y="-323860"/>
            <a:chExt cx="12262447" cy="867047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9A34FC-B93F-3F0D-8D4C-FF15F8156281}"/>
                </a:ext>
              </a:extLst>
            </p:cNvPr>
            <p:cNvSpPr/>
            <p:nvPr/>
          </p:nvSpPr>
          <p:spPr>
            <a:xfrm>
              <a:off x="3657706" y="8293447"/>
              <a:ext cx="23741" cy="53163"/>
            </a:xfrm>
            <a:custGeom>
              <a:avLst/>
              <a:gdLst>
                <a:gd name="connsiteX0" fmla="*/ 0 w 23741"/>
                <a:gd name="connsiteY0" fmla="*/ 53164 h 53163"/>
                <a:gd name="connsiteX1" fmla="*/ 23742 w 23741"/>
                <a:gd name="connsiteY1" fmla="*/ 0 h 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41" h="53163">
                  <a:moveTo>
                    <a:pt x="0" y="53164"/>
                  </a:moveTo>
                  <a:cubicBezTo>
                    <a:pt x="7865" y="35394"/>
                    <a:pt x="15730" y="17624"/>
                    <a:pt x="23742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CCD35C-D547-8429-C6F5-AFCD229C603D}"/>
                </a:ext>
              </a:extLst>
            </p:cNvPr>
            <p:cNvSpPr/>
            <p:nvPr/>
          </p:nvSpPr>
          <p:spPr>
            <a:xfrm>
              <a:off x="3729367" y="7836239"/>
              <a:ext cx="182795" cy="353938"/>
            </a:xfrm>
            <a:custGeom>
              <a:avLst/>
              <a:gdLst>
                <a:gd name="connsiteX0" fmla="*/ 0 w 182795"/>
                <a:gd name="connsiteY0" fmla="*/ 353938 h 353938"/>
                <a:gd name="connsiteX1" fmla="*/ 182796 w 182795"/>
                <a:gd name="connsiteY1" fmla="*/ 0 h 3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95" h="353938">
                  <a:moveTo>
                    <a:pt x="0" y="353938"/>
                  </a:moveTo>
                  <a:cubicBezTo>
                    <a:pt x="56951" y="234357"/>
                    <a:pt x="117834" y="116377"/>
                    <a:pt x="182796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C743B9-8BCA-4959-F585-5D2F49C89637}"/>
                </a:ext>
              </a:extLst>
            </p:cNvPr>
            <p:cNvSpPr/>
            <p:nvPr/>
          </p:nvSpPr>
          <p:spPr>
            <a:xfrm>
              <a:off x="3940128" y="3725311"/>
              <a:ext cx="8113208" cy="4061407"/>
            </a:xfrm>
            <a:custGeom>
              <a:avLst/>
              <a:gdLst>
                <a:gd name="connsiteX0" fmla="*/ 0 w 8113208"/>
                <a:gd name="connsiteY0" fmla="*/ 4061407 h 4061407"/>
                <a:gd name="connsiteX1" fmla="*/ 7902594 w 8113208"/>
                <a:gd name="connsiteY1" fmla="*/ 0 h 4061407"/>
                <a:gd name="connsiteX2" fmla="*/ 8113209 w 8113208"/>
                <a:gd name="connsiteY2" fmla="*/ 2039 h 40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208" h="4061407">
                  <a:moveTo>
                    <a:pt x="0" y="4061407"/>
                  </a:moveTo>
                  <a:cubicBezTo>
                    <a:pt x="1364194" y="1665841"/>
                    <a:pt x="4389570" y="0"/>
                    <a:pt x="7902594" y="0"/>
                  </a:cubicBezTo>
                  <a:cubicBezTo>
                    <a:pt x="7972944" y="0"/>
                    <a:pt x="8043149" y="728"/>
                    <a:pt x="8113209" y="2039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ED1429-8FE5-2A86-C7E4-22ADCF983AC7}"/>
                </a:ext>
              </a:extLst>
            </p:cNvPr>
            <p:cNvSpPr/>
            <p:nvPr/>
          </p:nvSpPr>
          <p:spPr>
            <a:xfrm>
              <a:off x="12110288" y="3728515"/>
              <a:ext cx="58261" cy="1601"/>
            </a:xfrm>
            <a:custGeom>
              <a:avLst/>
              <a:gdLst>
                <a:gd name="connsiteX0" fmla="*/ 0 w 58261"/>
                <a:gd name="connsiteY0" fmla="*/ 0 h 1601"/>
                <a:gd name="connsiteX1" fmla="*/ 58262 w 58261"/>
                <a:gd name="connsiteY1" fmla="*/ 1602 h 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61" h="1601">
                  <a:moveTo>
                    <a:pt x="0" y="0"/>
                  </a:moveTo>
                  <a:cubicBezTo>
                    <a:pt x="19371" y="437"/>
                    <a:pt x="38889" y="1020"/>
                    <a:pt x="58262" y="1602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DDC7CC-9319-4F1A-F8DA-C8DEFE3B1553}"/>
                </a:ext>
              </a:extLst>
            </p:cNvPr>
            <p:cNvSpPr/>
            <p:nvPr/>
          </p:nvSpPr>
          <p:spPr>
            <a:xfrm>
              <a:off x="11693427" y="8283688"/>
              <a:ext cx="36704" cy="62922"/>
            </a:xfrm>
            <a:custGeom>
              <a:avLst/>
              <a:gdLst>
                <a:gd name="connsiteX0" fmla="*/ 36704 w 36704"/>
                <a:gd name="connsiteY0" fmla="*/ 62922 h 62922"/>
                <a:gd name="connsiteX1" fmla="*/ 0 w 36704"/>
                <a:gd name="connsiteY1" fmla="*/ 0 h 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04" h="62922">
                  <a:moveTo>
                    <a:pt x="36704" y="62922"/>
                  </a:moveTo>
                  <a:cubicBezTo>
                    <a:pt x="24470" y="41948"/>
                    <a:pt x="12234" y="2097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332D8F-5B47-ED82-DC51-5E6FB171A620}"/>
                </a:ext>
              </a:extLst>
            </p:cNvPr>
            <p:cNvSpPr/>
            <p:nvPr/>
          </p:nvSpPr>
          <p:spPr>
            <a:xfrm>
              <a:off x="11373862" y="7691314"/>
              <a:ext cx="245426" cy="462450"/>
            </a:xfrm>
            <a:custGeom>
              <a:avLst/>
              <a:gdLst>
                <a:gd name="connsiteX0" fmla="*/ 245426 w 245426"/>
                <a:gd name="connsiteY0" fmla="*/ 462450 h 462450"/>
                <a:gd name="connsiteX1" fmla="*/ 0 w 245426"/>
                <a:gd name="connsiteY1" fmla="*/ 0 h 4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426" h="462450">
                  <a:moveTo>
                    <a:pt x="245426" y="462450"/>
                  </a:moveTo>
                  <a:cubicBezTo>
                    <a:pt x="160365" y="310825"/>
                    <a:pt x="78507" y="15657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66482B-0B96-8690-98E3-2B6458AC7E1B}"/>
                </a:ext>
              </a:extLst>
            </p:cNvPr>
            <p:cNvSpPr/>
            <p:nvPr/>
          </p:nvSpPr>
          <p:spPr>
            <a:xfrm>
              <a:off x="10139446" y="-179518"/>
              <a:ext cx="1201060" cy="7803832"/>
            </a:xfrm>
            <a:custGeom>
              <a:avLst/>
              <a:gdLst>
                <a:gd name="connsiteX0" fmla="*/ 1201061 w 1201060"/>
                <a:gd name="connsiteY0" fmla="*/ 7803833 h 7803832"/>
                <a:gd name="connsiteX1" fmla="*/ 0 w 1201060"/>
                <a:gd name="connsiteY1" fmla="*/ 2550979 h 7803832"/>
                <a:gd name="connsiteX2" fmla="*/ 267129 w 1201060"/>
                <a:gd name="connsiteY2" fmla="*/ 0 h 780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060" h="7803832">
                  <a:moveTo>
                    <a:pt x="1201061" y="7803833"/>
                  </a:moveTo>
                  <a:cubicBezTo>
                    <a:pt x="436233" y="6251310"/>
                    <a:pt x="0" y="4459333"/>
                    <a:pt x="0" y="2550979"/>
                  </a:cubicBezTo>
                  <a:cubicBezTo>
                    <a:pt x="0" y="1671958"/>
                    <a:pt x="92636" y="817554"/>
                    <a:pt x="267129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770250" sp="770250"/>
                <a:ds d="770250" sp="770250"/>
                <a:ds d="770250" sp="7702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C02206-E7B5-3827-E63F-FDF3BE04D4A5}"/>
                </a:ext>
              </a:extLst>
            </p:cNvPr>
            <p:cNvSpPr/>
            <p:nvPr/>
          </p:nvSpPr>
          <p:spPr>
            <a:xfrm>
              <a:off x="10422451" y="-323860"/>
              <a:ext cx="15875" cy="71078"/>
            </a:xfrm>
            <a:custGeom>
              <a:avLst/>
              <a:gdLst>
                <a:gd name="connsiteX0" fmla="*/ 0 w 15875"/>
                <a:gd name="connsiteY0" fmla="*/ 71079 h 71078"/>
                <a:gd name="connsiteX1" fmla="*/ 15876 w 15875"/>
                <a:gd name="connsiteY1" fmla="*/ 0 h 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71078">
                  <a:moveTo>
                    <a:pt x="0" y="71079"/>
                  </a:moveTo>
                  <a:cubicBezTo>
                    <a:pt x="5243" y="47337"/>
                    <a:pt x="10487" y="23742"/>
                    <a:pt x="15876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154B83-7C2F-1776-5F0D-60F5A297986A}"/>
                </a:ext>
              </a:extLst>
            </p:cNvPr>
            <p:cNvSpPr/>
            <p:nvPr/>
          </p:nvSpPr>
          <p:spPr>
            <a:xfrm>
              <a:off x="12099364" y="5997508"/>
              <a:ext cx="69185" cy="22576"/>
            </a:xfrm>
            <a:custGeom>
              <a:avLst/>
              <a:gdLst>
                <a:gd name="connsiteX0" fmla="*/ 69186 w 69185"/>
                <a:gd name="connsiteY0" fmla="*/ 0 h 22576"/>
                <a:gd name="connsiteX1" fmla="*/ 0 w 69185"/>
                <a:gd name="connsiteY1" fmla="*/ 22576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85" h="22576">
                  <a:moveTo>
                    <a:pt x="69186" y="0"/>
                  </a:moveTo>
                  <a:cubicBezTo>
                    <a:pt x="46172" y="7574"/>
                    <a:pt x="23158" y="15148"/>
                    <a:pt x="0" y="22576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2B2803-0075-0FE1-3337-B23C92A4083B}"/>
                </a:ext>
              </a:extLst>
            </p:cNvPr>
            <p:cNvSpPr/>
            <p:nvPr/>
          </p:nvSpPr>
          <p:spPr>
            <a:xfrm>
              <a:off x="11472469" y="6062615"/>
              <a:ext cx="488814" cy="129048"/>
            </a:xfrm>
            <a:custGeom>
              <a:avLst/>
              <a:gdLst>
                <a:gd name="connsiteX0" fmla="*/ 488814 w 488814"/>
                <a:gd name="connsiteY0" fmla="*/ 0 h 129048"/>
                <a:gd name="connsiteX1" fmla="*/ 0 w 488814"/>
                <a:gd name="connsiteY1" fmla="*/ 129049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814" h="129048">
                  <a:moveTo>
                    <a:pt x="488814" y="0"/>
                  </a:moveTo>
                  <a:cubicBezTo>
                    <a:pt x="329615" y="47629"/>
                    <a:pt x="166483" y="90597"/>
                    <a:pt x="0" y="129049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8859BD-2265-BA56-C27F-9CA9CC7EAF42}"/>
                </a:ext>
              </a:extLst>
            </p:cNvPr>
            <p:cNvSpPr/>
            <p:nvPr/>
          </p:nvSpPr>
          <p:spPr>
            <a:xfrm>
              <a:off x="-15391" y="1751703"/>
              <a:ext cx="11417511" cy="4669513"/>
            </a:xfrm>
            <a:custGeom>
              <a:avLst/>
              <a:gdLst>
                <a:gd name="connsiteX0" fmla="*/ 11417511 w 11417511"/>
                <a:gd name="connsiteY0" fmla="*/ 4455837 h 4669513"/>
                <a:gd name="connsiteX1" fmla="*/ 6699784 w 11417511"/>
                <a:gd name="connsiteY1" fmla="*/ 4346888 h 4669513"/>
                <a:gd name="connsiteX2" fmla="*/ 0 w 11417511"/>
                <a:gd name="connsiteY2" fmla="*/ 0 h 46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7511" h="4669513">
                  <a:moveTo>
                    <a:pt x="11417511" y="4455837"/>
                  </a:moveTo>
                  <a:cubicBezTo>
                    <a:pt x="10029575" y="4763021"/>
                    <a:pt x="8404516" y="4749475"/>
                    <a:pt x="6699784" y="4346888"/>
                  </a:cubicBezTo>
                  <a:cubicBezTo>
                    <a:pt x="3758743" y="3652266"/>
                    <a:pt x="1295008" y="196836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744000" sp="744000"/>
                <a:ds d="744000" sp="744000"/>
                <a:ds d="744000" sp="744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865C184-54CF-AB71-4387-3180A4F1E910}"/>
                </a:ext>
              </a:extLst>
            </p:cNvPr>
            <p:cNvSpPr/>
            <p:nvPr/>
          </p:nvSpPr>
          <p:spPr>
            <a:xfrm>
              <a:off x="-93753" y="1629645"/>
              <a:ext cx="39035" cy="61465"/>
            </a:xfrm>
            <a:custGeom>
              <a:avLst/>
              <a:gdLst>
                <a:gd name="connsiteX0" fmla="*/ 39035 w 39035"/>
                <a:gd name="connsiteY0" fmla="*/ 61466 h 61465"/>
                <a:gd name="connsiteX1" fmla="*/ 0 w 39035"/>
                <a:gd name="connsiteY1" fmla="*/ 0 h 6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35" h="61465">
                  <a:moveTo>
                    <a:pt x="39035" y="61466"/>
                  </a:moveTo>
                  <a:cubicBezTo>
                    <a:pt x="25926" y="41074"/>
                    <a:pt x="12818" y="2053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AE98C67-98A5-2C84-C6B7-5C735A80F760}"/>
                </a:ext>
              </a:extLst>
            </p:cNvPr>
            <p:cNvSpPr/>
            <p:nvPr/>
          </p:nvSpPr>
          <p:spPr>
            <a:xfrm>
              <a:off x="-93898" y="5239526"/>
              <a:ext cx="87246" cy="3932"/>
            </a:xfrm>
            <a:custGeom>
              <a:avLst/>
              <a:gdLst>
                <a:gd name="connsiteX0" fmla="*/ 0 w 87246"/>
                <a:gd name="connsiteY0" fmla="*/ 0 h 3932"/>
                <a:gd name="connsiteX1" fmla="*/ 87247 w 87246"/>
                <a:gd name="connsiteY1" fmla="*/ 3933 h 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246" h="3932">
                  <a:moveTo>
                    <a:pt x="0" y="0"/>
                  </a:moveTo>
                  <a:cubicBezTo>
                    <a:pt x="28985" y="1165"/>
                    <a:pt x="58116" y="2476"/>
                    <a:pt x="87247" y="3933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EC29D0-807E-A514-B20D-B6EEF54C4CD8}"/>
                </a:ext>
              </a:extLst>
            </p:cNvPr>
            <p:cNvSpPr/>
            <p:nvPr/>
          </p:nvSpPr>
          <p:spPr>
            <a:xfrm>
              <a:off x="168132" y="5253217"/>
              <a:ext cx="7219331" cy="2970606"/>
            </a:xfrm>
            <a:custGeom>
              <a:avLst/>
              <a:gdLst>
                <a:gd name="connsiteX0" fmla="*/ 0 w 7219331"/>
                <a:gd name="connsiteY0" fmla="*/ 0 h 2970606"/>
                <a:gd name="connsiteX1" fmla="*/ 503817 w 7219331"/>
                <a:gd name="connsiteY1" fmla="*/ 41657 h 2970606"/>
                <a:gd name="connsiteX2" fmla="*/ 7219332 w 7219331"/>
                <a:gd name="connsiteY2" fmla="*/ 2970606 h 297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331" h="2970606">
                  <a:moveTo>
                    <a:pt x="0" y="0"/>
                  </a:moveTo>
                  <a:cubicBezTo>
                    <a:pt x="166628" y="10341"/>
                    <a:pt x="334567" y="24324"/>
                    <a:pt x="503817" y="41657"/>
                  </a:cubicBezTo>
                  <a:cubicBezTo>
                    <a:pt x="3212104" y="320293"/>
                    <a:pt x="5640007" y="1445176"/>
                    <a:pt x="7219332" y="2970606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901500" sp="9015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E9A3F6-2064-8658-87EE-A4B158CC860D}"/>
                </a:ext>
              </a:extLst>
            </p:cNvPr>
            <p:cNvSpPr/>
            <p:nvPr/>
          </p:nvSpPr>
          <p:spPr>
            <a:xfrm>
              <a:off x="7450094" y="8284853"/>
              <a:ext cx="61902" cy="61757"/>
            </a:xfrm>
            <a:custGeom>
              <a:avLst/>
              <a:gdLst>
                <a:gd name="connsiteX0" fmla="*/ 0 w 61902"/>
                <a:gd name="connsiteY0" fmla="*/ 0 h 61757"/>
                <a:gd name="connsiteX1" fmla="*/ 61903 w 61902"/>
                <a:gd name="connsiteY1" fmla="*/ 61758 h 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02" h="61757">
                  <a:moveTo>
                    <a:pt x="0" y="0"/>
                  </a:moveTo>
                  <a:cubicBezTo>
                    <a:pt x="20828" y="20538"/>
                    <a:pt x="41366" y="41074"/>
                    <a:pt x="61903" y="61758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CF51B9-DCA0-4405-1107-F0964070AE3C}"/>
                </a:ext>
              </a:extLst>
            </p:cNvPr>
            <p:cNvSpPr/>
            <p:nvPr/>
          </p:nvSpPr>
          <p:spPr>
            <a:xfrm>
              <a:off x="12097907" y="173837"/>
              <a:ext cx="70642" cy="73409"/>
            </a:xfrm>
            <a:custGeom>
              <a:avLst/>
              <a:gdLst>
                <a:gd name="connsiteX0" fmla="*/ 70643 w 70642"/>
                <a:gd name="connsiteY0" fmla="*/ 0 h 73409"/>
                <a:gd name="connsiteX1" fmla="*/ 0 w 70642"/>
                <a:gd name="connsiteY1" fmla="*/ 73409 h 7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642" h="73409">
                  <a:moveTo>
                    <a:pt x="70643" y="0"/>
                  </a:moveTo>
                  <a:cubicBezTo>
                    <a:pt x="47337" y="24616"/>
                    <a:pt x="23742" y="49085"/>
                    <a:pt x="0" y="73409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0B1927-E869-0236-81CE-0EBB3BBFC572}"/>
                </a:ext>
              </a:extLst>
            </p:cNvPr>
            <p:cNvSpPr/>
            <p:nvPr/>
          </p:nvSpPr>
          <p:spPr>
            <a:xfrm>
              <a:off x="11437221" y="387657"/>
              <a:ext cx="519838" cy="462304"/>
            </a:xfrm>
            <a:custGeom>
              <a:avLst/>
              <a:gdLst>
                <a:gd name="connsiteX0" fmla="*/ 519839 w 519838"/>
                <a:gd name="connsiteY0" fmla="*/ 0 h 462304"/>
                <a:gd name="connsiteX1" fmla="*/ 0 w 519838"/>
                <a:gd name="connsiteY1" fmla="*/ 462305 h 4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838" h="462304">
                  <a:moveTo>
                    <a:pt x="519839" y="0"/>
                  </a:moveTo>
                  <a:cubicBezTo>
                    <a:pt x="356560" y="158471"/>
                    <a:pt x="183087" y="312718"/>
                    <a:pt x="0" y="462305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1023750" sp="1023750"/>
                <a:ds d="1023750" sp="1023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063FD5-D2F4-49D9-E71E-34E8AF372BE6}"/>
                </a:ext>
              </a:extLst>
            </p:cNvPr>
            <p:cNvSpPr/>
            <p:nvPr/>
          </p:nvSpPr>
          <p:spPr>
            <a:xfrm>
              <a:off x="105938" y="912447"/>
              <a:ext cx="11253941" cy="2727947"/>
            </a:xfrm>
            <a:custGeom>
              <a:avLst/>
              <a:gdLst>
                <a:gd name="connsiteX0" fmla="*/ 11253942 w 11253941"/>
                <a:gd name="connsiteY0" fmla="*/ 0 h 2727947"/>
                <a:gd name="connsiteX1" fmla="*/ 2200684 w 11253941"/>
                <a:gd name="connsiteY1" fmla="*/ 2727948 h 2727947"/>
                <a:gd name="connsiteX2" fmla="*/ 0 w 11253941"/>
                <a:gd name="connsiteY2" fmla="*/ 2598607 h 27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3941" h="2727947">
                  <a:moveTo>
                    <a:pt x="11253942" y="0"/>
                  </a:moveTo>
                  <a:cubicBezTo>
                    <a:pt x="9175171" y="1657976"/>
                    <a:pt x="5893299" y="2727948"/>
                    <a:pt x="2200684" y="2727948"/>
                  </a:cubicBezTo>
                  <a:cubicBezTo>
                    <a:pt x="1447799" y="2727948"/>
                    <a:pt x="711956" y="2683523"/>
                    <a:pt x="0" y="2598607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1023750" sp="1023750"/>
                <a:ds d="1023750" sp="1023750"/>
                <a:ds d="1023750" sp="1023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D17521-CFBF-6E6A-0246-11E7CE57C813}"/>
                </a:ext>
              </a:extLst>
            </p:cNvPr>
            <p:cNvSpPr/>
            <p:nvPr/>
          </p:nvSpPr>
          <p:spPr>
            <a:xfrm>
              <a:off x="-93898" y="3486002"/>
              <a:ext cx="101083" cy="12962"/>
            </a:xfrm>
            <a:custGeom>
              <a:avLst/>
              <a:gdLst>
                <a:gd name="connsiteX0" fmla="*/ 101084 w 101083"/>
                <a:gd name="connsiteY0" fmla="*/ 12963 h 12962"/>
                <a:gd name="connsiteX1" fmla="*/ 0 w 101083"/>
                <a:gd name="connsiteY1" fmla="*/ 0 h 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83" h="12962">
                  <a:moveTo>
                    <a:pt x="101084" y="12963"/>
                  </a:moveTo>
                  <a:cubicBezTo>
                    <a:pt x="67292" y="8739"/>
                    <a:pt x="33646" y="451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F3D7A7-4C46-FFBE-274C-3A648A95B5CC}"/>
                </a:ext>
              </a:extLst>
            </p:cNvPr>
            <p:cNvSpPr/>
            <p:nvPr/>
          </p:nvSpPr>
          <p:spPr>
            <a:xfrm>
              <a:off x="12114803" y="4245877"/>
              <a:ext cx="53746" cy="22576"/>
            </a:xfrm>
            <a:custGeom>
              <a:avLst/>
              <a:gdLst>
                <a:gd name="connsiteX0" fmla="*/ 53746 w 53746"/>
                <a:gd name="connsiteY0" fmla="*/ 22577 h 22576"/>
                <a:gd name="connsiteX1" fmla="*/ 0 w 53746"/>
                <a:gd name="connsiteY1" fmla="*/ 0 h 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46" h="22576">
                  <a:moveTo>
                    <a:pt x="53746" y="22577"/>
                  </a:moveTo>
                  <a:cubicBezTo>
                    <a:pt x="35830" y="15148"/>
                    <a:pt x="17915" y="757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9BF0A5-AE1C-09A7-6D1F-BCCB87EA2061}"/>
                </a:ext>
              </a:extLst>
            </p:cNvPr>
            <p:cNvSpPr/>
            <p:nvPr/>
          </p:nvSpPr>
          <p:spPr>
            <a:xfrm>
              <a:off x="11655994" y="4019968"/>
              <a:ext cx="354958" cy="179736"/>
            </a:xfrm>
            <a:custGeom>
              <a:avLst/>
              <a:gdLst>
                <a:gd name="connsiteX0" fmla="*/ 354958 w 354958"/>
                <a:gd name="connsiteY0" fmla="*/ 179737 h 179736"/>
                <a:gd name="connsiteX1" fmla="*/ 0 w 354958"/>
                <a:gd name="connsiteY1" fmla="*/ 0 h 17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958" h="179736">
                  <a:moveTo>
                    <a:pt x="354958" y="179737"/>
                  </a:moveTo>
                  <a:cubicBezTo>
                    <a:pt x="236104" y="125408"/>
                    <a:pt x="117689" y="6554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46BA4B-6807-9A5C-FB01-A460DCE05AA5}"/>
                </a:ext>
              </a:extLst>
            </p:cNvPr>
            <p:cNvSpPr/>
            <p:nvPr/>
          </p:nvSpPr>
          <p:spPr>
            <a:xfrm>
              <a:off x="8399320" y="-214912"/>
              <a:ext cx="3207005" cy="4206914"/>
            </a:xfrm>
            <a:custGeom>
              <a:avLst/>
              <a:gdLst>
                <a:gd name="connsiteX0" fmla="*/ 3207006 w 3207005"/>
                <a:gd name="connsiteY0" fmla="*/ 4206915 h 4206914"/>
                <a:gd name="connsiteX1" fmla="*/ 2404745 w 3207005"/>
                <a:gd name="connsiteY1" fmla="*/ 3648625 h 4206914"/>
                <a:gd name="connsiteX2" fmla="*/ 0 w 3207005"/>
                <a:gd name="connsiteY2" fmla="*/ 0 h 420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05" h="4206914">
                  <a:moveTo>
                    <a:pt x="3207006" y="4206915"/>
                  </a:moveTo>
                  <a:cubicBezTo>
                    <a:pt x="2935070" y="4051503"/>
                    <a:pt x="2666922" y="3865649"/>
                    <a:pt x="2404745" y="3648625"/>
                  </a:cubicBezTo>
                  <a:cubicBezTo>
                    <a:pt x="1323410" y="2753728"/>
                    <a:pt x="505419" y="146192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585750" sp="585750"/>
                <a:ds d="585750" sp="585750"/>
                <a:ds d="585750" sp="58575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75D285-DB66-B23B-B676-BF36F02CEB1C}"/>
                </a:ext>
              </a:extLst>
            </p:cNvPr>
            <p:cNvSpPr/>
            <p:nvPr/>
          </p:nvSpPr>
          <p:spPr>
            <a:xfrm>
              <a:off x="8362178" y="-323860"/>
              <a:ext cx="18644" cy="55202"/>
            </a:xfrm>
            <a:custGeom>
              <a:avLst/>
              <a:gdLst>
                <a:gd name="connsiteX0" fmla="*/ 18644 w 18644"/>
                <a:gd name="connsiteY0" fmla="*/ 55203 h 55202"/>
                <a:gd name="connsiteX1" fmla="*/ 0 w 18644"/>
                <a:gd name="connsiteY1" fmla="*/ 0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44" h="55202">
                  <a:moveTo>
                    <a:pt x="18644" y="55203"/>
                  </a:moveTo>
                  <a:cubicBezTo>
                    <a:pt x="12380" y="36850"/>
                    <a:pt x="6263" y="1835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0F6A58-9FAF-4B60-2719-6251B324AA88}"/>
                </a:ext>
              </a:extLst>
            </p:cNvPr>
            <p:cNvSpPr/>
            <p:nvPr/>
          </p:nvSpPr>
          <p:spPr>
            <a:xfrm>
              <a:off x="-93898" y="-323860"/>
              <a:ext cx="4813275" cy="5988696"/>
            </a:xfrm>
            <a:custGeom>
              <a:avLst/>
              <a:gdLst>
                <a:gd name="connsiteX0" fmla="*/ 4813276 w 4813275"/>
                <a:gd name="connsiteY0" fmla="*/ 0 h 5988696"/>
                <a:gd name="connsiteX1" fmla="*/ 2510781 w 4813275"/>
                <a:gd name="connsiteY1" fmla="*/ 4424376 h 5988696"/>
                <a:gd name="connsiteX2" fmla="*/ 0 w 4813275"/>
                <a:gd name="connsiteY2" fmla="*/ 5988697 h 59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3275" h="5988696">
                  <a:moveTo>
                    <a:pt x="4813276" y="0"/>
                  </a:moveTo>
                  <a:cubicBezTo>
                    <a:pt x="4774678" y="1426532"/>
                    <a:pt x="3959599" y="3094995"/>
                    <a:pt x="2510781" y="4424376"/>
                  </a:cubicBezTo>
                  <a:cubicBezTo>
                    <a:pt x="1725706" y="5144633"/>
                    <a:pt x="857464" y="5671026"/>
                    <a:pt x="0" y="5988697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375000" sp="375000"/>
                <a:ds d="375000" sp="375000"/>
                <a:ds d="375000" sp="37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E9E397-6011-B1CA-40E1-9A97FFB05ACA}"/>
                </a:ext>
              </a:extLst>
            </p:cNvPr>
            <p:cNvSpPr/>
            <p:nvPr/>
          </p:nvSpPr>
          <p:spPr>
            <a:xfrm>
              <a:off x="1674046" y="8291845"/>
              <a:ext cx="19954" cy="54765"/>
            </a:xfrm>
            <a:custGeom>
              <a:avLst/>
              <a:gdLst>
                <a:gd name="connsiteX0" fmla="*/ 19955 w 19954"/>
                <a:gd name="connsiteY0" fmla="*/ 54766 h 54765"/>
                <a:gd name="connsiteX1" fmla="*/ 0 w 19954"/>
                <a:gd name="connsiteY1" fmla="*/ 0 h 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" h="54765">
                  <a:moveTo>
                    <a:pt x="19955" y="54766"/>
                  </a:moveTo>
                  <a:cubicBezTo>
                    <a:pt x="13255" y="36559"/>
                    <a:pt x="6554" y="1835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8A0DAA-5381-60E3-9700-E8E0399ABB21}"/>
                </a:ext>
              </a:extLst>
            </p:cNvPr>
            <p:cNvSpPr/>
            <p:nvPr/>
          </p:nvSpPr>
          <p:spPr>
            <a:xfrm>
              <a:off x="1510623" y="7807255"/>
              <a:ext cx="125262" cy="377534"/>
            </a:xfrm>
            <a:custGeom>
              <a:avLst/>
              <a:gdLst>
                <a:gd name="connsiteX0" fmla="*/ 125262 w 125262"/>
                <a:gd name="connsiteY0" fmla="*/ 377534 h 377534"/>
                <a:gd name="connsiteX1" fmla="*/ 0 w 125262"/>
                <a:gd name="connsiteY1" fmla="*/ 0 h 37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262" h="377534">
                  <a:moveTo>
                    <a:pt x="125262" y="377534"/>
                  </a:moveTo>
                  <a:cubicBezTo>
                    <a:pt x="81420" y="252855"/>
                    <a:pt x="39763" y="12701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D730F8-D250-4DBA-58FB-3C43DC5D5443}"/>
                </a:ext>
              </a:extLst>
            </p:cNvPr>
            <p:cNvSpPr/>
            <p:nvPr/>
          </p:nvSpPr>
          <p:spPr>
            <a:xfrm>
              <a:off x="964712" y="-217096"/>
              <a:ext cx="828624" cy="7970169"/>
            </a:xfrm>
            <a:custGeom>
              <a:avLst/>
              <a:gdLst>
                <a:gd name="connsiteX0" fmla="*/ 529015 w 828624"/>
                <a:gd name="connsiteY0" fmla="*/ 7970169 h 7970169"/>
                <a:gd name="connsiteX1" fmla="*/ 0 w 828624"/>
                <a:gd name="connsiteY1" fmla="*/ 4411995 h 7970169"/>
                <a:gd name="connsiteX2" fmla="*/ 828625 w 828624"/>
                <a:gd name="connsiteY2" fmla="*/ 0 h 79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24" h="7970169">
                  <a:moveTo>
                    <a:pt x="529015" y="7970169"/>
                  </a:moveTo>
                  <a:cubicBezTo>
                    <a:pt x="186291" y="6856646"/>
                    <a:pt x="0" y="5659228"/>
                    <a:pt x="0" y="4411995"/>
                  </a:cubicBezTo>
                  <a:cubicBezTo>
                    <a:pt x="0" y="2839373"/>
                    <a:pt x="296260" y="1345694"/>
                    <a:pt x="828625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custDash>
                <a:ds d="0" sp="0"/>
                <a:ds d="0" sp="0"/>
                <a:ds d="0" sp="0"/>
                <a:ds d="585000" sp="585000"/>
                <a:ds d="585000" sp="585000"/>
                <a:ds d="585000" sp="585000"/>
              </a:custDash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4B9367-FCE1-62F0-635D-88914BB6DBA8}"/>
                </a:ext>
              </a:extLst>
            </p:cNvPr>
            <p:cNvSpPr/>
            <p:nvPr/>
          </p:nvSpPr>
          <p:spPr>
            <a:xfrm>
              <a:off x="1814311" y="-323860"/>
              <a:ext cx="21848" cy="54037"/>
            </a:xfrm>
            <a:custGeom>
              <a:avLst/>
              <a:gdLst>
                <a:gd name="connsiteX0" fmla="*/ 0 w 21848"/>
                <a:gd name="connsiteY0" fmla="*/ 54038 h 54037"/>
                <a:gd name="connsiteX1" fmla="*/ 21848 w 21848"/>
                <a:gd name="connsiteY1" fmla="*/ 0 h 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48" h="54037">
                  <a:moveTo>
                    <a:pt x="0" y="54038"/>
                  </a:moveTo>
                  <a:cubicBezTo>
                    <a:pt x="7283" y="35976"/>
                    <a:pt x="14565" y="18061"/>
                    <a:pt x="21848" y="0"/>
                  </a:cubicBezTo>
                </a:path>
              </a:pathLst>
            </a:custGeom>
            <a:noFill/>
            <a:ln w="12700" cap="rnd">
              <a:solidFill>
                <a:srgbClr val="009DD9">
                  <a:alpha val="14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C9EEB12-A02C-D941-784D-9DBC315D5173}"/>
              </a:ext>
            </a:extLst>
          </p:cNvPr>
          <p:cNvSpPr/>
          <p:nvPr userDrawn="1"/>
        </p:nvSpPr>
        <p:spPr>
          <a:xfrm>
            <a:off x="1" y="3437916"/>
            <a:ext cx="12192000" cy="3420083"/>
          </a:xfrm>
          <a:prstGeom prst="rect">
            <a:avLst/>
          </a:prstGeom>
          <a:gradFill>
            <a:gsLst>
              <a:gs pos="0">
                <a:srgbClr val="009DD9"/>
              </a:gs>
              <a:gs pos="5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E26DAB7-5A2A-FF8A-5DE6-B447A2A7C64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15747" y="-334786"/>
            <a:ext cx="12307747" cy="869553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55855C3-7CD3-4D44-B882-09E360E71E3F}"/>
              </a:ext>
            </a:extLst>
          </p:cNvPr>
          <p:cNvSpPr/>
          <p:nvPr userDrawn="1"/>
        </p:nvSpPr>
        <p:spPr>
          <a:xfrm>
            <a:off x="-5641" y="0"/>
            <a:ext cx="12220501" cy="6856730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9EEE78E-D988-6FB1-6E17-ABFF34CB6794}"/>
              </a:ext>
            </a:extLst>
          </p:cNvPr>
          <p:cNvSpPr/>
          <p:nvPr userDrawn="1"/>
        </p:nvSpPr>
        <p:spPr>
          <a:xfrm>
            <a:off x="10786110" y="5984240"/>
            <a:ext cx="1408430" cy="872490"/>
          </a:xfrm>
          <a:custGeom>
            <a:avLst/>
            <a:gdLst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27412 h 899902"/>
              <a:gd name="connsiteX1" fmla="*/ 671830 w 1408430"/>
              <a:gd name="connsiteY1" fmla="*/ 231882 h 899902"/>
              <a:gd name="connsiteX2" fmla="*/ 0 w 1408430"/>
              <a:gd name="connsiteY2" fmla="*/ 361422 h 899902"/>
              <a:gd name="connsiteX3" fmla="*/ 209550 w 1408430"/>
              <a:gd name="connsiteY3" fmla="*/ 899902 h 899902"/>
              <a:gd name="connsiteX4" fmla="*/ 1408430 w 1408430"/>
              <a:gd name="connsiteY4" fmla="*/ 899902 h 899902"/>
              <a:gd name="connsiteX5" fmla="*/ 1407160 w 1408430"/>
              <a:gd name="connsiteY5" fmla="*/ 27412 h 899902"/>
              <a:gd name="connsiteX0" fmla="*/ 1407160 w 1408430"/>
              <a:gd name="connsiteY0" fmla="*/ 0 h 872490"/>
              <a:gd name="connsiteX1" fmla="*/ 671830 w 1408430"/>
              <a:gd name="connsiteY1" fmla="*/ 204470 h 872490"/>
              <a:gd name="connsiteX2" fmla="*/ 0 w 1408430"/>
              <a:gd name="connsiteY2" fmla="*/ 334010 h 872490"/>
              <a:gd name="connsiteX3" fmla="*/ 209550 w 1408430"/>
              <a:gd name="connsiteY3" fmla="*/ 872490 h 872490"/>
              <a:gd name="connsiteX4" fmla="*/ 1408430 w 1408430"/>
              <a:gd name="connsiteY4" fmla="*/ 872490 h 872490"/>
              <a:gd name="connsiteX5" fmla="*/ 1407160 w 1408430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430" h="872490">
                <a:moveTo>
                  <a:pt x="1407160" y="0"/>
                </a:moveTo>
                <a:cubicBezTo>
                  <a:pt x="1261533" y="48683"/>
                  <a:pt x="906357" y="148802"/>
                  <a:pt x="671830" y="204470"/>
                </a:cubicBezTo>
                <a:cubicBezTo>
                  <a:pt x="437303" y="260138"/>
                  <a:pt x="135467" y="311573"/>
                  <a:pt x="0" y="334010"/>
                </a:cubicBezTo>
                <a:lnTo>
                  <a:pt x="209550" y="872490"/>
                </a:lnTo>
                <a:lnTo>
                  <a:pt x="1408430" y="872490"/>
                </a:lnTo>
                <a:cubicBezTo>
                  <a:pt x="1408007" y="581660"/>
                  <a:pt x="1407583" y="290830"/>
                  <a:pt x="14071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14F09AD-DC26-B5FB-58F6-C6888CA311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27916" y="6305203"/>
            <a:ext cx="908871" cy="4107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34EB1-C573-4182-4027-D4A73708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222"/>
            <a:ext cx="10515600" cy="740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B1B7-FB11-F46B-1686-160DDE6C1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8679"/>
            <a:ext cx="10515600" cy="401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1D643-F1CC-A65B-80DA-C574EFFB4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1291" y="6364676"/>
            <a:ext cx="7372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0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Modernising air traffic management as one I 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CAE06-C6F9-4331-3005-5B55ADAB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8471" y="6490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0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B19BE1-CFF5-4755-8224-49479207049F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3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168275" indent="-168275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339725" indent="-1682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522288" indent="-1682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522288" indent="-1682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nl-BE" sz="1300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>
            <a:extLst>
              <a:ext uri="{FF2B5EF4-FFF2-40B4-BE49-F238E27FC236}">
                <a16:creationId xmlns:a16="http://schemas.microsoft.com/office/drawing/2014/main" id="{8ACC54E8-3CFC-0F2B-19AD-E8ACE6912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35" y="4943725"/>
            <a:ext cx="11621730" cy="8229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b="1" i="1" dirty="0">
                <a:solidFill>
                  <a:srgbClr val="00306F"/>
                </a:solidFill>
              </a:rPr>
              <a:t>Mariagrazia La Piscopia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i="1" dirty="0">
                <a:solidFill>
                  <a:srgbClr val="00306F"/>
                </a:solidFill>
              </a:rPr>
              <a:t>Executive Director - SESAR Deployment Manager 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EB1F210-64AD-4D7E-C5AA-9A27A6ED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44" y="2376188"/>
            <a:ext cx="11336912" cy="2309648"/>
          </a:xfrm>
        </p:spPr>
        <p:txBody>
          <a:bodyPr anchor="ctr">
            <a:noAutofit/>
          </a:bodyPr>
          <a:lstStyle/>
          <a:p>
            <a:pPr algn="ctr"/>
            <a:r>
              <a:rPr lang="en-US" sz="4500" i="1" dirty="0">
                <a:solidFill>
                  <a:srgbClr val="0070C0"/>
                </a:solidFill>
              </a:rPr>
              <a:t>22 </a:t>
            </a:r>
            <a:r>
              <a:rPr lang="en-US" sz="4500" i="1" baseline="30000" dirty="0" err="1">
                <a:solidFill>
                  <a:srgbClr val="0070C0"/>
                </a:solidFill>
              </a:rPr>
              <a:t>nd</a:t>
            </a:r>
            <a:r>
              <a:rPr lang="en-US" sz="4500" i="1" dirty="0">
                <a:solidFill>
                  <a:srgbClr val="0070C0"/>
                </a:solidFill>
              </a:rPr>
              <a:t> Florence Air Forum</a:t>
            </a:r>
            <a:br>
              <a:rPr lang="en-US" sz="4500" i="1" dirty="0">
                <a:solidFill>
                  <a:srgbClr val="0070C0"/>
                </a:solidFill>
              </a:rPr>
            </a:br>
            <a:br>
              <a:rPr lang="en-US" sz="1800" i="1" dirty="0">
                <a:solidFill>
                  <a:srgbClr val="0070C0"/>
                </a:solidFill>
              </a:rPr>
            </a:br>
            <a:r>
              <a:rPr lang="en-US" sz="4000" b="0" i="1" dirty="0">
                <a:solidFill>
                  <a:srgbClr val="0070C0"/>
                </a:solidFill>
              </a:rPr>
              <a:t>Organizing the future of SESAR, </a:t>
            </a:r>
            <a:br>
              <a:rPr lang="en-US" sz="4000" b="0" i="1" dirty="0">
                <a:solidFill>
                  <a:srgbClr val="0070C0"/>
                </a:solidFill>
              </a:rPr>
            </a:br>
            <a:r>
              <a:rPr lang="en-US" sz="4000" b="0" i="1" dirty="0">
                <a:solidFill>
                  <a:srgbClr val="0070C0"/>
                </a:solidFill>
              </a:rPr>
              <a:t>stakeholders’ engagement and next steps</a:t>
            </a:r>
            <a:endParaRPr lang="nl-BE" sz="4000" b="0" i="1" dirty="0">
              <a:solidFill>
                <a:srgbClr val="7AB51D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188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 descr="Risultati immagini per airport building">
            <a:extLst>
              <a:ext uri="{FF2B5EF4-FFF2-40B4-BE49-F238E27FC236}">
                <a16:creationId xmlns:a16="http://schemas.microsoft.com/office/drawing/2014/main" id="{5E09F660-45D0-1413-9BA0-2FCEBEB42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b="15024"/>
          <a:stretch/>
        </p:blipFill>
        <p:spPr bwMode="auto">
          <a:xfrm flipH="1">
            <a:off x="26892" y="3164790"/>
            <a:ext cx="5078258" cy="20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4D5898D3-BFDE-348F-6336-09C52C51CFAF}"/>
              </a:ext>
            </a:extLst>
          </p:cNvPr>
          <p:cNvSpPr/>
          <p:nvPr/>
        </p:nvSpPr>
        <p:spPr>
          <a:xfrm flipH="1">
            <a:off x="241189" y="3081662"/>
            <a:ext cx="4929648" cy="216659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591409A-8F21-995E-835D-DC0F770C3443}"/>
              </a:ext>
            </a:extLst>
          </p:cNvPr>
          <p:cNvSpPr/>
          <p:nvPr/>
        </p:nvSpPr>
        <p:spPr>
          <a:xfrm>
            <a:off x="4912892" y="3277900"/>
            <a:ext cx="476229" cy="6279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99F9C4-7F7B-4CB7-AD46-6D7E7E5F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Modernising air traffic management as one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8CA34-D128-5D24-23FC-F1D73414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/>
              <a:t>2</a:t>
            </a:fld>
            <a:endParaRPr lang="nl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742B4A-C13B-FCE2-093B-731E8B133B7D}"/>
              </a:ext>
            </a:extLst>
          </p:cNvPr>
          <p:cNvSpPr txBox="1">
            <a:spLocks/>
          </p:cNvSpPr>
          <p:nvPr/>
        </p:nvSpPr>
        <p:spPr>
          <a:xfrm>
            <a:off x="241992" y="306000"/>
            <a:ext cx="10738972" cy="741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tabLst>
                <a:tab pos="4038600" algn="l"/>
              </a:tabLst>
            </a:pPr>
            <a:r>
              <a:rPr lang="en-GB" i="1" dirty="0"/>
              <a:t>The story so far: the industry engagement into SESAR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BE607A-9619-EBF7-F4ED-F665BF492FC9}"/>
              </a:ext>
            </a:extLst>
          </p:cNvPr>
          <p:cNvCxnSpPr>
            <a:cxnSpLocks/>
          </p:cNvCxnSpPr>
          <p:nvPr/>
        </p:nvCxnSpPr>
        <p:spPr bwMode="auto">
          <a:xfrm>
            <a:off x="1693422" y="2436887"/>
            <a:ext cx="108527" cy="269329"/>
          </a:xfrm>
          <a:prstGeom prst="line">
            <a:avLst/>
          </a:prstGeom>
          <a:solidFill>
            <a:srgbClr val="800080"/>
          </a:solidFill>
          <a:ln w="9525" cap="flat" cmpd="sng" algn="ctr">
            <a:solidFill>
              <a:srgbClr val="4F81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A398713-709C-BF1E-3FC5-EDA771C00D06}"/>
              </a:ext>
            </a:extLst>
          </p:cNvPr>
          <p:cNvCxnSpPr>
            <a:cxnSpLocks/>
          </p:cNvCxnSpPr>
          <p:nvPr/>
        </p:nvCxnSpPr>
        <p:spPr bwMode="auto">
          <a:xfrm>
            <a:off x="2012316" y="1876869"/>
            <a:ext cx="708228" cy="0"/>
          </a:xfrm>
          <a:prstGeom prst="line">
            <a:avLst/>
          </a:prstGeom>
          <a:solidFill>
            <a:srgbClr val="800080"/>
          </a:solidFill>
          <a:ln w="9525" cap="flat" cmpd="sng" algn="ctr">
            <a:solidFill>
              <a:srgbClr val="4F81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26D48F-0B70-00A7-C6EE-361CDC4B434D}"/>
              </a:ext>
            </a:extLst>
          </p:cNvPr>
          <p:cNvCxnSpPr>
            <a:cxnSpLocks/>
          </p:cNvCxnSpPr>
          <p:nvPr/>
        </p:nvCxnSpPr>
        <p:spPr bwMode="auto">
          <a:xfrm>
            <a:off x="1076471" y="1784174"/>
            <a:ext cx="1186354" cy="454197"/>
          </a:xfrm>
          <a:prstGeom prst="line">
            <a:avLst/>
          </a:prstGeom>
          <a:solidFill>
            <a:srgbClr val="800080"/>
          </a:solidFill>
          <a:ln w="9525" cap="flat" cmpd="sng" algn="ctr">
            <a:solidFill>
              <a:srgbClr val="4F81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5">
            <a:extLst>
              <a:ext uri="{FF2B5EF4-FFF2-40B4-BE49-F238E27FC236}">
                <a16:creationId xmlns:a16="http://schemas.microsoft.com/office/drawing/2014/main" id="{42B6DD9D-4EAD-CB69-A438-800BF73D6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740" y="1275969"/>
            <a:ext cx="1278000" cy="127800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1" lang="en-GB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ANSPs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0D6D4D63-F274-FA56-2E61-F178E47B0A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3740" y="1329969"/>
            <a:ext cx="1170000" cy="117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1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ANSPs</a:t>
            </a:r>
          </a:p>
        </p:txBody>
      </p:sp>
      <p:sp>
        <p:nvSpPr>
          <p:cNvPr id="66" name="Donut 36">
            <a:extLst>
              <a:ext uri="{FF2B5EF4-FFF2-40B4-BE49-F238E27FC236}">
                <a16:creationId xmlns:a16="http://schemas.microsoft.com/office/drawing/2014/main" id="{20029B97-CA0D-D690-7238-C2A70CCED011}"/>
              </a:ext>
            </a:extLst>
          </p:cNvPr>
          <p:cNvSpPr/>
          <p:nvPr/>
        </p:nvSpPr>
        <p:spPr bwMode="auto">
          <a:xfrm rot="13312710">
            <a:off x="1999324" y="1239266"/>
            <a:ext cx="1207910" cy="2794257"/>
          </a:xfrm>
          <a:prstGeom prst="donut">
            <a:avLst>
              <a:gd name="adj" fmla="val 11904"/>
            </a:avLst>
          </a:prstGeom>
          <a:gradFill flip="none" rotWithShape="1">
            <a:gsLst>
              <a:gs pos="0">
                <a:srgbClr val="4F81BD">
                  <a:lumMod val="40000"/>
                  <a:lumOff val="60000"/>
                </a:srgbClr>
              </a:gs>
              <a:gs pos="50000">
                <a:srgbClr val="4F81BD">
                  <a:lumMod val="60000"/>
                  <a:lumOff val="40000"/>
                </a:srgbClr>
              </a:gs>
              <a:gs pos="100000">
                <a:srgbClr val="4F81BD">
                  <a:lumMod val="7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6D7F883-356F-8790-1599-E1592845FD70}"/>
              </a:ext>
            </a:extLst>
          </p:cNvPr>
          <p:cNvSpPr/>
          <p:nvPr/>
        </p:nvSpPr>
        <p:spPr bwMode="auto">
          <a:xfrm rot="14960422">
            <a:off x="2288351" y="1768102"/>
            <a:ext cx="1263851" cy="1996598"/>
          </a:xfrm>
          <a:custGeom>
            <a:avLst/>
            <a:gdLst>
              <a:gd name="connsiteX0" fmla="*/ 680295 w 1256670"/>
              <a:gd name="connsiteY0" fmla="*/ 1327121 h 2022395"/>
              <a:gd name="connsiteX1" fmla="*/ 574362 w 1256670"/>
              <a:gd name="connsiteY1" fmla="*/ 1445346 h 2022395"/>
              <a:gd name="connsiteX2" fmla="*/ 342098 w 1256670"/>
              <a:gd name="connsiteY2" fmla="*/ 1095186 h 2022395"/>
              <a:gd name="connsiteX3" fmla="*/ 0 w 1256670"/>
              <a:gd name="connsiteY3" fmla="*/ 2127 h 2022395"/>
              <a:gd name="connsiteX4" fmla="*/ 168005 w 1256670"/>
              <a:gd name="connsiteY4" fmla="*/ 0 h 2022395"/>
              <a:gd name="connsiteX5" fmla="*/ 610723 w 1256670"/>
              <a:gd name="connsiteY5" fmla="*/ 1169272 h 2022395"/>
              <a:gd name="connsiteX6" fmla="*/ 680295 w 1256670"/>
              <a:gd name="connsiteY6" fmla="*/ 1327121 h 2022395"/>
              <a:gd name="connsiteX7" fmla="*/ 1256670 w 1256670"/>
              <a:gd name="connsiteY7" fmla="*/ 1864209 h 2022395"/>
              <a:gd name="connsiteX8" fmla="*/ 1176059 w 1256670"/>
              <a:gd name="connsiteY8" fmla="*/ 2022395 h 2022395"/>
              <a:gd name="connsiteX9" fmla="*/ 569760 w 1256670"/>
              <a:gd name="connsiteY9" fmla="*/ 1451416 h 2022395"/>
              <a:gd name="connsiteX10" fmla="*/ 701077 w 1256670"/>
              <a:gd name="connsiteY10" fmla="*/ 1311867 h 2022395"/>
              <a:gd name="connsiteX11" fmla="*/ 1256670 w 1256670"/>
              <a:gd name="connsiteY11" fmla="*/ 1864209 h 2022395"/>
              <a:gd name="connsiteX0" fmla="*/ 610723 w 1256670"/>
              <a:gd name="connsiteY0" fmla="*/ 1169272 h 2022395"/>
              <a:gd name="connsiteX1" fmla="*/ 574362 w 1256670"/>
              <a:gd name="connsiteY1" fmla="*/ 1445346 h 2022395"/>
              <a:gd name="connsiteX2" fmla="*/ 342098 w 1256670"/>
              <a:gd name="connsiteY2" fmla="*/ 1095186 h 2022395"/>
              <a:gd name="connsiteX3" fmla="*/ 0 w 1256670"/>
              <a:gd name="connsiteY3" fmla="*/ 2127 h 2022395"/>
              <a:gd name="connsiteX4" fmla="*/ 168005 w 1256670"/>
              <a:gd name="connsiteY4" fmla="*/ 0 h 2022395"/>
              <a:gd name="connsiteX5" fmla="*/ 610723 w 1256670"/>
              <a:gd name="connsiteY5" fmla="*/ 1169272 h 2022395"/>
              <a:gd name="connsiteX6" fmla="*/ 1256670 w 1256670"/>
              <a:gd name="connsiteY6" fmla="*/ 1864209 h 2022395"/>
              <a:gd name="connsiteX7" fmla="*/ 1176059 w 1256670"/>
              <a:gd name="connsiteY7" fmla="*/ 2022395 h 2022395"/>
              <a:gd name="connsiteX8" fmla="*/ 569760 w 1256670"/>
              <a:gd name="connsiteY8" fmla="*/ 1451416 h 2022395"/>
              <a:gd name="connsiteX9" fmla="*/ 701077 w 1256670"/>
              <a:gd name="connsiteY9" fmla="*/ 1311867 h 2022395"/>
              <a:gd name="connsiteX10" fmla="*/ 1256670 w 1256670"/>
              <a:gd name="connsiteY10" fmla="*/ 1864209 h 2022395"/>
              <a:gd name="connsiteX0" fmla="*/ 168005 w 1256670"/>
              <a:gd name="connsiteY0" fmla="*/ 0 h 2022395"/>
              <a:gd name="connsiteX1" fmla="*/ 574362 w 1256670"/>
              <a:gd name="connsiteY1" fmla="*/ 1445346 h 2022395"/>
              <a:gd name="connsiteX2" fmla="*/ 342098 w 1256670"/>
              <a:gd name="connsiteY2" fmla="*/ 1095186 h 2022395"/>
              <a:gd name="connsiteX3" fmla="*/ 0 w 1256670"/>
              <a:gd name="connsiteY3" fmla="*/ 2127 h 2022395"/>
              <a:gd name="connsiteX4" fmla="*/ 168005 w 1256670"/>
              <a:gd name="connsiteY4" fmla="*/ 0 h 2022395"/>
              <a:gd name="connsiteX5" fmla="*/ 1256670 w 1256670"/>
              <a:gd name="connsiteY5" fmla="*/ 1864209 h 2022395"/>
              <a:gd name="connsiteX6" fmla="*/ 1176059 w 1256670"/>
              <a:gd name="connsiteY6" fmla="*/ 2022395 h 2022395"/>
              <a:gd name="connsiteX7" fmla="*/ 569760 w 1256670"/>
              <a:gd name="connsiteY7" fmla="*/ 1451416 h 2022395"/>
              <a:gd name="connsiteX8" fmla="*/ 701077 w 1256670"/>
              <a:gd name="connsiteY8" fmla="*/ 1311867 h 2022395"/>
              <a:gd name="connsiteX9" fmla="*/ 1256670 w 1256670"/>
              <a:gd name="connsiteY9" fmla="*/ 1864209 h 2022395"/>
              <a:gd name="connsiteX0" fmla="*/ 168005 w 1256670"/>
              <a:gd name="connsiteY0" fmla="*/ 0 h 2022395"/>
              <a:gd name="connsiteX1" fmla="*/ 574362 w 1256670"/>
              <a:gd name="connsiteY1" fmla="*/ 1445346 h 2022395"/>
              <a:gd name="connsiteX2" fmla="*/ 342098 w 1256670"/>
              <a:gd name="connsiteY2" fmla="*/ 1095186 h 2022395"/>
              <a:gd name="connsiteX3" fmla="*/ 0 w 1256670"/>
              <a:gd name="connsiteY3" fmla="*/ 2127 h 2022395"/>
              <a:gd name="connsiteX4" fmla="*/ 168005 w 1256670"/>
              <a:gd name="connsiteY4" fmla="*/ 0 h 2022395"/>
              <a:gd name="connsiteX5" fmla="*/ 1256670 w 1256670"/>
              <a:gd name="connsiteY5" fmla="*/ 1864209 h 2022395"/>
              <a:gd name="connsiteX6" fmla="*/ 1176059 w 1256670"/>
              <a:gd name="connsiteY6" fmla="*/ 2022395 h 2022395"/>
              <a:gd name="connsiteX7" fmla="*/ 701077 w 1256670"/>
              <a:gd name="connsiteY7" fmla="*/ 1311867 h 2022395"/>
              <a:gd name="connsiteX8" fmla="*/ 1256670 w 1256670"/>
              <a:gd name="connsiteY8" fmla="*/ 1864209 h 2022395"/>
              <a:gd name="connsiteX0" fmla="*/ 168005 w 1256670"/>
              <a:gd name="connsiteY0" fmla="*/ 0 h 2022395"/>
              <a:gd name="connsiteX1" fmla="*/ 342098 w 1256670"/>
              <a:gd name="connsiteY1" fmla="*/ 1095186 h 2022395"/>
              <a:gd name="connsiteX2" fmla="*/ 0 w 1256670"/>
              <a:gd name="connsiteY2" fmla="*/ 2127 h 2022395"/>
              <a:gd name="connsiteX3" fmla="*/ 168005 w 1256670"/>
              <a:gd name="connsiteY3" fmla="*/ 0 h 2022395"/>
              <a:gd name="connsiteX4" fmla="*/ 1256670 w 1256670"/>
              <a:gd name="connsiteY4" fmla="*/ 1864209 h 2022395"/>
              <a:gd name="connsiteX5" fmla="*/ 1176059 w 1256670"/>
              <a:gd name="connsiteY5" fmla="*/ 2022395 h 2022395"/>
              <a:gd name="connsiteX6" fmla="*/ 701077 w 1256670"/>
              <a:gd name="connsiteY6" fmla="*/ 1311867 h 2022395"/>
              <a:gd name="connsiteX7" fmla="*/ 1256670 w 1256670"/>
              <a:gd name="connsiteY7" fmla="*/ 1864209 h 2022395"/>
              <a:gd name="connsiteX0" fmla="*/ 168005 w 1256670"/>
              <a:gd name="connsiteY0" fmla="*/ 0 h 2022395"/>
              <a:gd name="connsiteX1" fmla="*/ 342098 w 1256670"/>
              <a:gd name="connsiteY1" fmla="*/ 1095186 h 2022395"/>
              <a:gd name="connsiteX2" fmla="*/ 0 w 1256670"/>
              <a:gd name="connsiteY2" fmla="*/ 2127 h 2022395"/>
              <a:gd name="connsiteX3" fmla="*/ 168005 w 1256670"/>
              <a:gd name="connsiteY3" fmla="*/ 0 h 2022395"/>
              <a:gd name="connsiteX4" fmla="*/ 1256670 w 1256670"/>
              <a:gd name="connsiteY4" fmla="*/ 1864209 h 2022395"/>
              <a:gd name="connsiteX5" fmla="*/ 1176059 w 1256670"/>
              <a:gd name="connsiteY5" fmla="*/ 2022395 h 2022395"/>
              <a:gd name="connsiteX6" fmla="*/ 1256670 w 1256670"/>
              <a:gd name="connsiteY6" fmla="*/ 1864209 h 2022395"/>
              <a:gd name="connsiteX0" fmla="*/ 168005 w 1256670"/>
              <a:gd name="connsiteY0" fmla="*/ 0 h 2022395"/>
              <a:gd name="connsiteX1" fmla="*/ 0 w 1256670"/>
              <a:gd name="connsiteY1" fmla="*/ 2127 h 2022395"/>
              <a:gd name="connsiteX2" fmla="*/ 168005 w 1256670"/>
              <a:gd name="connsiteY2" fmla="*/ 0 h 2022395"/>
              <a:gd name="connsiteX3" fmla="*/ 1256670 w 1256670"/>
              <a:gd name="connsiteY3" fmla="*/ 1864209 h 2022395"/>
              <a:gd name="connsiteX4" fmla="*/ 1176059 w 1256670"/>
              <a:gd name="connsiteY4" fmla="*/ 2022395 h 2022395"/>
              <a:gd name="connsiteX5" fmla="*/ 1256670 w 1256670"/>
              <a:gd name="connsiteY5" fmla="*/ 1864209 h 2022395"/>
              <a:gd name="connsiteX0" fmla="*/ 168005 w 1256670"/>
              <a:gd name="connsiteY0" fmla="*/ 0 h 1864209"/>
              <a:gd name="connsiteX1" fmla="*/ 0 w 1256670"/>
              <a:gd name="connsiteY1" fmla="*/ 2127 h 1864209"/>
              <a:gd name="connsiteX2" fmla="*/ 168005 w 1256670"/>
              <a:gd name="connsiteY2" fmla="*/ 0 h 1864209"/>
              <a:gd name="connsiteX3" fmla="*/ 1256670 w 1256670"/>
              <a:gd name="connsiteY3" fmla="*/ 1864209 h 1864209"/>
              <a:gd name="connsiteX4" fmla="*/ 755713 w 1256670"/>
              <a:gd name="connsiteY4" fmla="*/ 1746831 h 1864209"/>
              <a:gd name="connsiteX5" fmla="*/ 1256670 w 1256670"/>
              <a:gd name="connsiteY5" fmla="*/ 1864209 h 1864209"/>
              <a:gd name="connsiteX0" fmla="*/ 168005 w 1256670"/>
              <a:gd name="connsiteY0" fmla="*/ 0 h 2017643"/>
              <a:gd name="connsiteX1" fmla="*/ 0 w 1256670"/>
              <a:gd name="connsiteY1" fmla="*/ 2127 h 2017643"/>
              <a:gd name="connsiteX2" fmla="*/ 168005 w 1256670"/>
              <a:gd name="connsiteY2" fmla="*/ 0 h 2017643"/>
              <a:gd name="connsiteX3" fmla="*/ 1256670 w 1256670"/>
              <a:gd name="connsiteY3" fmla="*/ 1864209 h 2017643"/>
              <a:gd name="connsiteX4" fmla="*/ 755713 w 1256670"/>
              <a:gd name="connsiteY4" fmla="*/ 1746831 h 2017643"/>
              <a:gd name="connsiteX5" fmla="*/ 1190082 w 1256670"/>
              <a:gd name="connsiteY5" fmla="*/ 2017643 h 2017643"/>
              <a:gd name="connsiteX6" fmla="*/ 1256670 w 1256670"/>
              <a:gd name="connsiteY6" fmla="*/ 1864209 h 2017643"/>
              <a:gd name="connsiteX0" fmla="*/ 168005 w 1190082"/>
              <a:gd name="connsiteY0" fmla="*/ 0 h 2017643"/>
              <a:gd name="connsiteX1" fmla="*/ 0 w 1190082"/>
              <a:gd name="connsiteY1" fmla="*/ 2127 h 2017643"/>
              <a:gd name="connsiteX2" fmla="*/ 168005 w 1190082"/>
              <a:gd name="connsiteY2" fmla="*/ 0 h 2017643"/>
              <a:gd name="connsiteX3" fmla="*/ 1190082 w 1190082"/>
              <a:gd name="connsiteY3" fmla="*/ 2017643 h 2017643"/>
              <a:gd name="connsiteX4" fmla="*/ 755713 w 1190082"/>
              <a:gd name="connsiteY4" fmla="*/ 1746831 h 2017643"/>
              <a:gd name="connsiteX5" fmla="*/ 1190082 w 1190082"/>
              <a:gd name="connsiteY5" fmla="*/ 2017643 h 2017643"/>
              <a:gd name="connsiteX0" fmla="*/ 168005 w 168005"/>
              <a:gd name="connsiteY0" fmla="*/ 0 h 2127"/>
              <a:gd name="connsiteX1" fmla="*/ 0 w 168005"/>
              <a:gd name="connsiteY1" fmla="*/ 2127 h 2127"/>
              <a:gd name="connsiteX2" fmla="*/ 168005 w 168005"/>
              <a:gd name="connsiteY2" fmla="*/ 0 h 2127"/>
              <a:gd name="connsiteX0" fmla="*/ 10000 w 10000"/>
              <a:gd name="connsiteY0" fmla="*/ 135816 h 145816"/>
              <a:gd name="connsiteX1" fmla="*/ 0 w 10000"/>
              <a:gd name="connsiteY1" fmla="*/ 145816 h 145816"/>
              <a:gd name="connsiteX2" fmla="*/ 6492 w 10000"/>
              <a:gd name="connsiteY2" fmla="*/ -1 h 145816"/>
              <a:gd name="connsiteX3" fmla="*/ 10000 w 10000"/>
              <a:gd name="connsiteY3" fmla="*/ 135816 h 145816"/>
              <a:gd name="connsiteX0" fmla="*/ 40472 w 40472"/>
              <a:gd name="connsiteY0" fmla="*/ 5302830 h 5302832"/>
              <a:gd name="connsiteX1" fmla="*/ 0 w 40472"/>
              <a:gd name="connsiteY1" fmla="*/ 145816 h 5302832"/>
              <a:gd name="connsiteX2" fmla="*/ 6492 w 40472"/>
              <a:gd name="connsiteY2" fmla="*/ -1 h 5302832"/>
              <a:gd name="connsiteX3" fmla="*/ 40472 w 40472"/>
              <a:gd name="connsiteY3" fmla="*/ 5302830 h 5302832"/>
              <a:gd name="connsiteX0" fmla="*/ 40472 w 40472"/>
              <a:gd name="connsiteY0" fmla="*/ 5171452 h 5171454"/>
              <a:gd name="connsiteX1" fmla="*/ 0 w 40472"/>
              <a:gd name="connsiteY1" fmla="*/ 14438 h 5171454"/>
              <a:gd name="connsiteX2" fmla="*/ 8894 w 40472"/>
              <a:gd name="connsiteY2" fmla="*/ 1 h 5171454"/>
              <a:gd name="connsiteX3" fmla="*/ 40472 w 40472"/>
              <a:gd name="connsiteY3" fmla="*/ 5171452 h 5171454"/>
              <a:gd name="connsiteX0" fmla="*/ 75393 w 75393"/>
              <a:gd name="connsiteY0" fmla="*/ 8771961 h 8771960"/>
              <a:gd name="connsiteX1" fmla="*/ 0 w 75393"/>
              <a:gd name="connsiteY1" fmla="*/ 14438 h 8771960"/>
              <a:gd name="connsiteX2" fmla="*/ 8894 w 75393"/>
              <a:gd name="connsiteY2" fmla="*/ 1 h 8771960"/>
              <a:gd name="connsiteX3" fmla="*/ 75393 w 75393"/>
              <a:gd name="connsiteY3" fmla="*/ 8771961 h 8771960"/>
              <a:gd name="connsiteX0" fmla="*/ 75393 w 75393"/>
              <a:gd name="connsiteY0" fmla="*/ 8771961 h 9452638"/>
              <a:gd name="connsiteX1" fmla="*/ 68653 w 75393"/>
              <a:gd name="connsiteY1" fmla="*/ 9186013 h 9452638"/>
              <a:gd name="connsiteX2" fmla="*/ 0 w 75393"/>
              <a:gd name="connsiteY2" fmla="*/ 14438 h 9452638"/>
              <a:gd name="connsiteX3" fmla="*/ 8894 w 75393"/>
              <a:gd name="connsiteY3" fmla="*/ 1 h 9452638"/>
              <a:gd name="connsiteX4" fmla="*/ 75393 w 75393"/>
              <a:gd name="connsiteY4" fmla="*/ 8771961 h 9452638"/>
              <a:gd name="connsiteX0" fmla="*/ 75611 w 75611"/>
              <a:gd name="connsiteY0" fmla="*/ 8771961 h 9452638"/>
              <a:gd name="connsiteX1" fmla="*/ 68871 w 75611"/>
              <a:gd name="connsiteY1" fmla="*/ 9186013 h 9452638"/>
              <a:gd name="connsiteX2" fmla="*/ 218 w 75611"/>
              <a:gd name="connsiteY2" fmla="*/ 14438 h 9452638"/>
              <a:gd name="connsiteX3" fmla="*/ 9112 w 75611"/>
              <a:gd name="connsiteY3" fmla="*/ 1 h 9452638"/>
              <a:gd name="connsiteX4" fmla="*/ 75611 w 75611"/>
              <a:gd name="connsiteY4" fmla="*/ 8771961 h 9452638"/>
              <a:gd name="connsiteX0" fmla="*/ 75639 w 75639"/>
              <a:gd name="connsiteY0" fmla="*/ 8771961 h 9452638"/>
              <a:gd name="connsiteX1" fmla="*/ 68899 w 75639"/>
              <a:gd name="connsiteY1" fmla="*/ 9186013 h 9452638"/>
              <a:gd name="connsiteX2" fmla="*/ 246 w 75639"/>
              <a:gd name="connsiteY2" fmla="*/ 14438 h 9452638"/>
              <a:gd name="connsiteX3" fmla="*/ 9140 w 75639"/>
              <a:gd name="connsiteY3" fmla="*/ 1 h 9452638"/>
              <a:gd name="connsiteX4" fmla="*/ 75639 w 75639"/>
              <a:gd name="connsiteY4" fmla="*/ 8771961 h 9452638"/>
              <a:gd name="connsiteX0" fmla="*/ 75639 w 75639"/>
              <a:gd name="connsiteY0" fmla="*/ 8771961 h 9484509"/>
              <a:gd name="connsiteX1" fmla="*/ 68899 w 75639"/>
              <a:gd name="connsiteY1" fmla="*/ 9186013 h 9484509"/>
              <a:gd name="connsiteX2" fmla="*/ 246 w 75639"/>
              <a:gd name="connsiteY2" fmla="*/ 14438 h 9484509"/>
              <a:gd name="connsiteX3" fmla="*/ 9140 w 75639"/>
              <a:gd name="connsiteY3" fmla="*/ 1 h 9484509"/>
              <a:gd name="connsiteX4" fmla="*/ 75639 w 75639"/>
              <a:gd name="connsiteY4" fmla="*/ 8771961 h 9484509"/>
              <a:gd name="connsiteX0" fmla="*/ 75625 w 75625"/>
              <a:gd name="connsiteY0" fmla="*/ 8771961 h 9668134"/>
              <a:gd name="connsiteX1" fmla="*/ 72016 w 75625"/>
              <a:gd name="connsiteY1" fmla="*/ 9386940 h 9668134"/>
              <a:gd name="connsiteX2" fmla="*/ 232 w 75625"/>
              <a:gd name="connsiteY2" fmla="*/ 14438 h 9668134"/>
              <a:gd name="connsiteX3" fmla="*/ 9126 w 75625"/>
              <a:gd name="connsiteY3" fmla="*/ 1 h 9668134"/>
              <a:gd name="connsiteX4" fmla="*/ 75625 w 75625"/>
              <a:gd name="connsiteY4" fmla="*/ 8771961 h 9668134"/>
              <a:gd name="connsiteX0" fmla="*/ 75625 w 75625"/>
              <a:gd name="connsiteY0" fmla="*/ 8771961 h 9386939"/>
              <a:gd name="connsiteX1" fmla="*/ 72016 w 75625"/>
              <a:gd name="connsiteY1" fmla="*/ 9386940 h 9386939"/>
              <a:gd name="connsiteX2" fmla="*/ 232 w 75625"/>
              <a:gd name="connsiteY2" fmla="*/ 14438 h 9386939"/>
              <a:gd name="connsiteX3" fmla="*/ 9126 w 75625"/>
              <a:gd name="connsiteY3" fmla="*/ 1 h 9386939"/>
              <a:gd name="connsiteX4" fmla="*/ 75625 w 75625"/>
              <a:gd name="connsiteY4" fmla="*/ 8771961 h 9386939"/>
              <a:gd name="connsiteX0" fmla="*/ 75625 w 75625"/>
              <a:gd name="connsiteY0" fmla="*/ 8771961 h 9386939"/>
              <a:gd name="connsiteX1" fmla="*/ 72016 w 75625"/>
              <a:gd name="connsiteY1" fmla="*/ 9386940 h 9386939"/>
              <a:gd name="connsiteX2" fmla="*/ 232 w 75625"/>
              <a:gd name="connsiteY2" fmla="*/ 14438 h 9386939"/>
              <a:gd name="connsiteX3" fmla="*/ 9126 w 75625"/>
              <a:gd name="connsiteY3" fmla="*/ 1 h 9386939"/>
              <a:gd name="connsiteX4" fmla="*/ 75625 w 75625"/>
              <a:gd name="connsiteY4" fmla="*/ 8771961 h 9386939"/>
              <a:gd name="connsiteX0" fmla="*/ 75227 w 75227"/>
              <a:gd name="connsiteY0" fmla="*/ 8760107 h 9386939"/>
              <a:gd name="connsiteX1" fmla="*/ 72016 w 75227"/>
              <a:gd name="connsiteY1" fmla="*/ 9386940 h 9386939"/>
              <a:gd name="connsiteX2" fmla="*/ 232 w 75227"/>
              <a:gd name="connsiteY2" fmla="*/ 14438 h 9386939"/>
              <a:gd name="connsiteX3" fmla="*/ 9126 w 75227"/>
              <a:gd name="connsiteY3" fmla="*/ 1 h 9386939"/>
              <a:gd name="connsiteX4" fmla="*/ 75227 w 75227"/>
              <a:gd name="connsiteY4" fmla="*/ 8760107 h 938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27" h="9386939">
                <a:moveTo>
                  <a:pt x="75227" y="8760107"/>
                </a:moveTo>
                <a:cubicBezTo>
                  <a:pt x="71859" y="9355270"/>
                  <a:pt x="75784" y="8707970"/>
                  <a:pt x="72016" y="9386940"/>
                </a:cubicBezTo>
                <a:cubicBezTo>
                  <a:pt x="42970" y="8826341"/>
                  <a:pt x="-3683" y="4116053"/>
                  <a:pt x="232" y="14438"/>
                </a:cubicBezTo>
                <a:cubicBezTo>
                  <a:pt x="2881" y="12200"/>
                  <a:pt x="6477" y="2239"/>
                  <a:pt x="9126" y="1"/>
                </a:cubicBezTo>
                <a:cubicBezTo>
                  <a:pt x="10295" y="45273"/>
                  <a:pt x="74058" y="8714835"/>
                  <a:pt x="75227" y="876010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black"/>
              </a:solidFill>
              <a:latin typeface="Agency FB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8DBACD-7454-B21C-98E1-62C023E810C2}"/>
              </a:ext>
            </a:extLst>
          </p:cNvPr>
          <p:cNvCxnSpPr>
            <a:cxnSpLocks/>
          </p:cNvCxnSpPr>
          <p:nvPr/>
        </p:nvCxnSpPr>
        <p:spPr bwMode="auto">
          <a:xfrm>
            <a:off x="2325056" y="2263246"/>
            <a:ext cx="3573930" cy="1368284"/>
          </a:xfrm>
          <a:prstGeom prst="line">
            <a:avLst/>
          </a:prstGeom>
          <a:solidFill>
            <a:srgbClr val="800080"/>
          </a:solidFill>
          <a:ln w="9525" cap="flat" cmpd="sng" algn="ctr">
            <a:solidFill>
              <a:srgbClr val="4F81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4" name="Picture 2" descr="Risultati immagini per airplane infographic">
            <a:extLst>
              <a:ext uri="{FF2B5EF4-FFF2-40B4-BE49-F238E27FC236}">
                <a16:creationId xmlns:a16="http://schemas.microsoft.com/office/drawing/2014/main" id="{2CBA9B97-B1F2-BEDC-D7DD-D8FC088AE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96" b="40752"/>
          <a:stretch/>
        </p:blipFill>
        <p:spPr bwMode="auto">
          <a:xfrm flipH="1">
            <a:off x="5957057" y="3490132"/>
            <a:ext cx="17909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8F6DC7-0D43-C89A-CA29-2FD32C698EDB}"/>
              </a:ext>
            </a:extLst>
          </p:cNvPr>
          <p:cNvCxnSpPr>
            <a:cxnSpLocks/>
          </p:cNvCxnSpPr>
          <p:nvPr/>
        </p:nvCxnSpPr>
        <p:spPr bwMode="auto">
          <a:xfrm>
            <a:off x="1872789" y="2878847"/>
            <a:ext cx="795090" cy="1973160"/>
          </a:xfrm>
          <a:prstGeom prst="line">
            <a:avLst/>
          </a:prstGeom>
          <a:solidFill>
            <a:srgbClr val="800080"/>
          </a:solidFill>
          <a:ln w="9525" cap="flat" cmpd="sng" algn="ctr">
            <a:solidFill>
              <a:srgbClr val="4F81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91" name="Picture 2" descr="Risultati immagini per airplane infographic">
            <a:extLst>
              <a:ext uri="{FF2B5EF4-FFF2-40B4-BE49-F238E27FC236}">
                <a16:creationId xmlns:a16="http://schemas.microsoft.com/office/drawing/2014/main" id="{A52AB31E-C85A-EDB6-8489-124624DE5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96" b="40752"/>
          <a:stretch/>
        </p:blipFill>
        <p:spPr bwMode="auto">
          <a:xfrm rot="957857" flipH="1">
            <a:off x="1553155" y="4741579"/>
            <a:ext cx="17909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3255FC8-32F1-21E9-9BC1-F7271595EE80}"/>
              </a:ext>
            </a:extLst>
          </p:cNvPr>
          <p:cNvCxnSpPr>
            <a:cxnSpLocks/>
          </p:cNvCxnSpPr>
          <p:nvPr/>
        </p:nvCxnSpPr>
        <p:spPr bwMode="auto">
          <a:xfrm>
            <a:off x="2764791" y="1876869"/>
            <a:ext cx="7262436" cy="0"/>
          </a:xfrm>
          <a:prstGeom prst="line">
            <a:avLst/>
          </a:prstGeom>
          <a:solidFill>
            <a:srgbClr val="800080"/>
          </a:solidFill>
          <a:ln w="9525" cap="flat" cmpd="sng" algn="ctr">
            <a:solidFill>
              <a:srgbClr val="4F81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Picture 2" descr="Risultati immagini per airplane infographic">
            <a:extLst>
              <a:ext uri="{FF2B5EF4-FFF2-40B4-BE49-F238E27FC236}">
                <a16:creationId xmlns:a16="http://schemas.microsoft.com/office/drawing/2014/main" id="{4D94B7C1-EBE5-2749-42A5-89FDC1B10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96" b="40752"/>
          <a:stretch/>
        </p:blipFill>
        <p:spPr bwMode="auto">
          <a:xfrm rot="21143299" flipH="1">
            <a:off x="9853247" y="1416771"/>
            <a:ext cx="17909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1916A808-FBD5-75EB-FB29-C229A40E9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4228"/>
          <a:stretch>
            <a:fillRect/>
          </a:stretch>
        </p:blipFill>
        <p:spPr>
          <a:xfrm>
            <a:off x="909013" y="1727070"/>
            <a:ext cx="1026121" cy="39779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80D4E91-B65C-8EC4-E5B5-1F646F4028DD}"/>
              </a:ext>
            </a:extLst>
          </p:cNvPr>
          <p:cNvSpPr txBox="1"/>
          <p:nvPr/>
        </p:nvSpPr>
        <p:spPr>
          <a:xfrm>
            <a:off x="1118035" y="5354799"/>
            <a:ext cx="43645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1400" b="1" i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SESAR</a:t>
            </a:r>
            <a:r>
              <a:rPr lang="en-US" sz="1400" i="1" kern="0" noProof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0" i="1" kern="0" noProof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en-US" sz="1400" b="0" i="1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established </a:t>
            </a:r>
            <a:r>
              <a:rPr lang="en-US" sz="1400" b="0" i="1" kern="0" noProof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address the </a:t>
            </a:r>
            <a:r>
              <a:rPr lang="en-US" sz="1400" b="1" i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urgent challenges of ATM</a:t>
            </a:r>
            <a:r>
              <a:rPr lang="en-US" sz="1400" b="0" i="1" kern="0" noProof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managed to defragment</a:t>
            </a:r>
            <a:r>
              <a:rPr lang="en-US" sz="1400" b="0" i="1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0" i="1" kern="0" noProof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400" b="1" i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accelerate R&amp;D and deployment activities</a:t>
            </a:r>
          </a:p>
        </p:txBody>
      </p:sp>
      <p:sp>
        <p:nvSpPr>
          <p:cNvPr id="104" name="Content Placeholder 3">
            <a:extLst>
              <a:ext uri="{FF2B5EF4-FFF2-40B4-BE49-F238E27FC236}">
                <a16:creationId xmlns:a16="http://schemas.microsoft.com/office/drawing/2014/main" id="{73877205-9DBB-11CF-8905-F0EF8AA661D7}"/>
              </a:ext>
            </a:extLst>
          </p:cNvPr>
          <p:cNvSpPr txBox="1">
            <a:spLocks/>
          </p:cNvSpPr>
          <p:nvPr/>
        </p:nvSpPr>
        <p:spPr>
          <a:xfrm flipH="1">
            <a:off x="241992" y="5356301"/>
            <a:ext cx="856928" cy="2952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99CC"/>
              </a:buClr>
              <a:buFontTx/>
              <a:buNone/>
              <a:defRPr sz="1600" b="1" i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spcAft>
                <a:spcPts val="1200"/>
              </a:spcAft>
              <a:buClr>
                <a:schemeClr val="bg1"/>
              </a:buClr>
            </a:pPr>
            <a:r>
              <a:rPr lang="en-US" sz="1800" kern="0" noProof="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2004</a:t>
            </a:r>
          </a:p>
        </p:txBody>
      </p:sp>
      <p:sp>
        <p:nvSpPr>
          <p:cNvPr id="105" name="Content Placeholder 3">
            <a:extLst>
              <a:ext uri="{FF2B5EF4-FFF2-40B4-BE49-F238E27FC236}">
                <a16:creationId xmlns:a16="http://schemas.microsoft.com/office/drawing/2014/main" id="{5F01AA44-15F3-00CC-8DF9-DE8A6C283A3A}"/>
              </a:ext>
            </a:extLst>
          </p:cNvPr>
          <p:cNvSpPr txBox="1">
            <a:spLocks/>
          </p:cNvSpPr>
          <p:nvPr/>
        </p:nvSpPr>
        <p:spPr>
          <a:xfrm flipH="1">
            <a:off x="6648096" y="4091315"/>
            <a:ext cx="5169131" cy="79764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99CC"/>
              </a:buClr>
              <a:buFontTx/>
              <a:buNone/>
              <a:defRPr sz="1600" b="1" i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shift to </a:t>
            </a:r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coordinated deployment </a:t>
            </a: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further </a:t>
            </a:r>
            <a:b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changes, </a:t>
            </a:r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overcoming local perspectives</a:t>
            </a: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establishing </a:t>
            </a:r>
            <a:b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common approach to </a:t>
            </a:r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pursue Europe-wide benefits</a:t>
            </a:r>
          </a:p>
        </p:txBody>
      </p:sp>
      <p:sp>
        <p:nvSpPr>
          <p:cNvPr id="106" name="Content Placeholder 3">
            <a:extLst>
              <a:ext uri="{FF2B5EF4-FFF2-40B4-BE49-F238E27FC236}">
                <a16:creationId xmlns:a16="http://schemas.microsoft.com/office/drawing/2014/main" id="{73C4AFB3-6168-3749-5DC1-66EF753D472E}"/>
              </a:ext>
            </a:extLst>
          </p:cNvPr>
          <p:cNvSpPr txBox="1">
            <a:spLocks/>
          </p:cNvSpPr>
          <p:nvPr/>
        </p:nvSpPr>
        <p:spPr>
          <a:xfrm flipH="1">
            <a:off x="5686437" y="4071879"/>
            <a:ext cx="856928" cy="2952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99CC"/>
              </a:buClr>
              <a:buFontTx/>
              <a:buNone/>
              <a:defRPr sz="1600" b="1" i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spcAft>
                <a:spcPts val="1200"/>
              </a:spcAft>
              <a:buClr>
                <a:schemeClr val="bg1"/>
              </a:buClr>
            </a:pPr>
            <a:r>
              <a:rPr lang="en-US" sz="1800" kern="0" noProof="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</p:txBody>
      </p:sp>
      <p:sp>
        <p:nvSpPr>
          <p:cNvPr id="107" name="Content Placeholder 3">
            <a:extLst>
              <a:ext uri="{FF2B5EF4-FFF2-40B4-BE49-F238E27FC236}">
                <a16:creationId xmlns:a16="http://schemas.microsoft.com/office/drawing/2014/main" id="{B093960C-4420-9C0E-6617-08EFE334300F}"/>
              </a:ext>
            </a:extLst>
          </p:cNvPr>
          <p:cNvSpPr txBox="1">
            <a:spLocks/>
          </p:cNvSpPr>
          <p:nvPr/>
        </p:nvSpPr>
        <p:spPr>
          <a:xfrm flipH="1">
            <a:off x="6543364" y="2064701"/>
            <a:ext cx="5478285" cy="79764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99CC"/>
              </a:buClr>
              <a:buFontTx/>
              <a:buNone/>
              <a:defRPr sz="1600" b="1" i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spcAft>
                <a:spcPts val="1200"/>
              </a:spcAft>
              <a:buClr>
                <a:schemeClr val="bg1"/>
              </a:buClr>
            </a:pP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Despite its pilot phase and some challenges, </a:t>
            </a:r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approach proved beneficial </a:t>
            </a: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industry. </a:t>
            </a:r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care for it</a:t>
            </a:r>
            <a: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Yet a change of pace is still required to address the future transformations. </a:t>
            </a:r>
            <a:br>
              <a:rPr lang="en-US" sz="14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the next phase of SESAR get organized is critical</a:t>
            </a:r>
          </a:p>
        </p:txBody>
      </p:sp>
      <p:sp>
        <p:nvSpPr>
          <p:cNvPr id="108" name="Content Placeholder 3">
            <a:extLst>
              <a:ext uri="{FF2B5EF4-FFF2-40B4-BE49-F238E27FC236}">
                <a16:creationId xmlns:a16="http://schemas.microsoft.com/office/drawing/2014/main" id="{0A682E6C-5821-CEF3-0CB9-25D6DC7AEB00}"/>
              </a:ext>
            </a:extLst>
          </p:cNvPr>
          <p:cNvSpPr txBox="1">
            <a:spLocks/>
          </p:cNvSpPr>
          <p:nvPr/>
        </p:nvSpPr>
        <p:spPr>
          <a:xfrm flipH="1">
            <a:off x="11164722" y="1657511"/>
            <a:ext cx="856928" cy="2952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99CC"/>
              </a:buClr>
              <a:buFontTx/>
              <a:buNone/>
              <a:defRPr sz="1600" b="1" i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spcAft>
                <a:spcPts val="1200"/>
              </a:spcAft>
              <a:buClr>
                <a:schemeClr val="bg1"/>
              </a:buClr>
            </a:pPr>
            <a:r>
              <a:rPr lang="en-US" sz="1800" kern="0" noProof="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6530476-0D31-7A39-FF18-7C6D4EEBFFE7}"/>
              </a:ext>
            </a:extLst>
          </p:cNvPr>
          <p:cNvCxnSpPr>
            <a:cxnSpLocks/>
          </p:cNvCxnSpPr>
          <p:nvPr/>
        </p:nvCxnSpPr>
        <p:spPr bwMode="auto">
          <a:xfrm>
            <a:off x="0" y="5236172"/>
            <a:ext cx="12192000" cy="0"/>
          </a:xfrm>
          <a:prstGeom prst="line">
            <a:avLst/>
          </a:prstGeom>
          <a:solidFill>
            <a:srgbClr val="800080"/>
          </a:solidFill>
          <a:ln w="28575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942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>
            <a:extLst>
              <a:ext uri="{FF2B5EF4-FFF2-40B4-BE49-F238E27FC236}">
                <a16:creationId xmlns:a16="http://schemas.microsoft.com/office/drawing/2014/main" id="{62DC0C87-ACB9-D65E-D05E-D0881E51E712}"/>
              </a:ext>
            </a:extLst>
          </p:cNvPr>
          <p:cNvSpPr txBox="1">
            <a:spLocks/>
          </p:cNvSpPr>
          <p:nvPr/>
        </p:nvSpPr>
        <p:spPr>
          <a:xfrm>
            <a:off x="241992" y="306000"/>
            <a:ext cx="10738972" cy="741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tabLst>
                <a:tab pos="4038600" algn="l"/>
              </a:tabLst>
            </a:pPr>
            <a:r>
              <a:rPr lang="en-GB" i="1" dirty="0"/>
              <a:t>The progresses and results achieved so far</a:t>
            </a:r>
          </a:p>
        </p:txBody>
      </p:sp>
      <p:sp>
        <p:nvSpPr>
          <p:cNvPr id="1462" name="TextBox 3">
            <a:extLst>
              <a:ext uri="{FF2B5EF4-FFF2-40B4-BE49-F238E27FC236}">
                <a16:creationId xmlns:a16="http://schemas.microsoft.com/office/drawing/2014/main" id="{2F7F4EE6-7E42-92FE-7B2A-9EB78BA27E00}"/>
              </a:ext>
            </a:extLst>
          </p:cNvPr>
          <p:cNvSpPr txBox="1"/>
          <p:nvPr/>
        </p:nvSpPr>
        <p:spPr>
          <a:xfrm>
            <a:off x="679838" y="1828818"/>
            <a:ext cx="6121012" cy="658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  <a:defRPr/>
            </a:pPr>
            <a:r>
              <a:rPr lang="en-US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Almost</a:t>
            </a:r>
            <a:r>
              <a:rPr lang="en-US" b="1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€ 3 bln </a:t>
            </a:r>
            <a:r>
              <a:rPr lang="en-US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b="1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synchronized investment</a:t>
            </a:r>
            <a:r>
              <a:rPr lang="en-US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91% of CP1 in operations or under deployment</a:t>
            </a:r>
            <a:endParaRPr lang="en-US" b="1" i="1" kern="0" noProof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5" name="TextBox 3">
            <a:extLst>
              <a:ext uri="{FF2B5EF4-FFF2-40B4-BE49-F238E27FC236}">
                <a16:creationId xmlns:a16="http://schemas.microsoft.com/office/drawing/2014/main" id="{9A46BBE6-0E41-469C-1EDA-34FFADF547B2}"/>
              </a:ext>
            </a:extLst>
          </p:cNvPr>
          <p:cNvSpPr txBox="1"/>
          <p:nvPr/>
        </p:nvSpPr>
        <p:spPr>
          <a:xfrm>
            <a:off x="679839" y="2659151"/>
            <a:ext cx="5082786" cy="658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  <a:defRPr/>
            </a:pP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organisations involved, with </a:t>
            </a:r>
            <a:b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projects completed 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to go</a:t>
            </a:r>
          </a:p>
        </p:txBody>
      </p:sp>
      <p:sp>
        <p:nvSpPr>
          <p:cNvPr id="1468" name="TextBox 3">
            <a:extLst>
              <a:ext uri="{FF2B5EF4-FFF2-40B4-BE49-F238E27FC236}">
                <a16:creationId xmlns:a16="http://schemas.microsoft.com/office/drawing/2014/main" id="{3ADAE5AD-DE27-165A-95AE-CEBC3D49C9F9}"/>
              </a:ext>
            </a:extLst>
          </p:cNvPr>
          <p:cNvSpPr txBox="1"/>
          <p:nvPr/>
        </p:nvSpPr>
        <p:spPr>
          <a:xfrm>
            <a:off x="679839" y="3489484"/>
            <a:ext cx="4974201" cy="658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  <a:defRPr/>
            </a:pP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€ 6 bln 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CP1 operational benefits achieved between 2014 and 2024</a:t>
            </a:r>
            <a:endParaRPr lang="en-US" b="1" i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1" name="TextBox 3">
            <a:extLst>
              <a:ext uri="{FF2B5EF4-FFF2-40B4-BE49-F238E27FC236}">
                <a16:creationId xmlns:a16="http://schemas.microsoft.com/office/drawing/2014/main" id="{217A714D-5D36-BA1E-5936-B004BBD0C7EB}"/>
              </a:ext>
            </a:extLst>
          </p:cNvPr>
          <p:cNvSpPr txBox="1"/>
          <p:nvPr/>
        </p:nvSpPr>
        <p:spPr>
          <a:xfrm>
            <a:off x="679839" y="4319817"/>
            <a:ext cx="4539861" cy="648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  <a:defRPr/>
            </a:pP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operational benefits 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 to </a:t>
            </a:r>
            <a:b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€ 20 bln 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2030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€ 35 bln 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2035</a:t>
            </a:r>
            <a:endParaRPr lang="en-US" i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3BFEC-422E-EAEA-9BC8-081EE6FC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1345769"/>
            <a:ext cx="7075101" cy="50052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665E74-5300-3999-D8DB-379E1D15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dirty="0"/>
              <a:t>Modernising air traffic management as one</a:t>
            </a:r>
            <a:endParaRPr lang="nl-BE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D41024C-5E4A-870A-F407-8285287355D7}"/>
              </a:ext>
            </a:extLst>
          </p:cNvPr>
          <p:cNvSpPr txBox="1"/>
          <p:nvPr/>
        </p:nvSpPr>
        <p:spPr>
          <a:xfrm>
            <a:off x="679839" y="5140465"/>
            <a:ext cx="4539861" cy="1188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  <a:defRPr/>
            </a:pP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effect 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mitigating performance degradations</a:t>
            </a:r>
            <a:b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 avoiding ATFM delays for around </a:t>
            </a:r>
            <a:br>
              <a:rPr lang="en-US" sz="1600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minutes per flight in 2024)</a:t>
            </a:r>
            <a:endParaRPr lang="en-US" sz="1600" b="1" i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332E3B4-CBB8-BE0B-F8B8-A55A962F84DF}"/>
              </a:ext>
            </a:extLst>
          </p:cNvPr>
          <p:cNvSpPr txBox="1"/>
          <p:nvPr/>
        </p:nvSpPr>
        <p:spPr>
          <a:xfrm>
            <a:off x="679838" y="998485"/>
            <a:ext cx="6543922" cy="6584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200"/>
              </a:spcAft>
              <a:defRPr/>
            </a:pP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b="1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en-US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 </a:t>
            </a:r>
            <a:r>
              <a:rPr lang="en-US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remains </a:t>
            </a:r>
            <a:r>
              <a:rPr lang="en-US" b="1" i="1" kern="0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</a:t>
            </a:r>
            <a:r>
              <a:rPr lang="en-US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enabled industry growth, and helped </a:t>
            </a:r>
            <a:r>
              <a:rPr lang="en-US" b="1" i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overcome market failures</a:t>
            </a:r>
            <a:endParaRPr lang="en-US" b="1" i="1" kern="0" noProof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87B2AF-BB36-667B-1CDD-F1297956FF04}"/>
              </a:ext>
            </a:extLst>
          </p:cNvPr>
          <p:cNvSpPr/>
          <p:nvPr/>
        </p:nvSpPr>
        <p:spPr>
          <a:xfrm rot="5400000">
            <a:off x="400006" y="1106070"/>
            <a:ext cx="180000" cy="178940"/>
          </a:xfrm>
          <a:prstGeom prst="ellipse">
            <a:avLst/>
          </a:prstGeom>
          <a:solidFill>
            <a:srgbClr val="5B9BD5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8A6043-43D6-E5EB-22B0-BB3658FB2953}"/>
              </a:ext>
            </a:extLst>
          </p:cNvPr>
          <p:cNvSpPr/>
          <p:nvPr/>
        </p:nvSpPr>
        <p:spPr>
          <a:xfrm rot="5400000">
            <a:off x="400006" y="1925316"/>
            <a:ext cx="180000" cy="178940"/>
          </a:xfrm>
          <a:prstGeom prst="ellipse">
            <a:avLst/>
          </a:prstGeom>
          <a:solidFill>
            <a:srgbClr val="5B9BD5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972C97-4D8B-BEDB-245C-76D9D587F4C7}"/>
              </a:ext>
            </a:extLst>
          </p:cNvPr>
          <p:cNvSpPr/>
          <p:nvPr/>
        </p:nvSpPr>
        <p:spPr>
          <a:xfrm rot="5400000">
            <a:off x="400006" y="2744562"/>
            <a:ext cx="180000" cy="178940"/>
          </a:xfrm>
          <a:prstGeom prst="ellipse">
            <a:avLst/>
          </a:prstGeom>
          <a:solidFill>
            <a:srgbClr val="5B9BD5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CD55FB-08C8-A0C3-17F6-5CAB8D027A08}"/>
              </a:ext>
            </a:extLst>
          </p:cNvPr>
          <p:cNvSpPr/>
          <p:nvPr/>
        </p:nvSpPr>
        <p:spPr>
          <a:xfrm rot="5400000">
            <a:off x="400006" y="3563808"/>
            <a:ext cx="180000" cy="178940"/>
          </a:xfrm>
          <a:prstGeom prst="ellipse">
            <a:avLst/>
          </a:prstGeom>
          <a:solidFill>
            <a:srgbClr val="5B9BD5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40254D-179E-EF7F-B294-BE8529FC3ACA}"/>
              </a:ext>
            </a:extLst>
          </p:cNvPr>
          <p:cNvSpPr/>
          <p:nvPr/>
        </p:nvSpPr>
        <p:spPr>
          <a:xfrm rot="5400000">
            <a:off x="400006" y="5202299"/>
            <a:ext cx="180000" cy="178940"/>
          </a:xfrm>
          <a:prstGeom prst="ellipse">
            <a:avLst/>
          </a:prstGeom>
          <a:solidFill>
            <a:srgbClr val="5B9BD5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6B124-7243-0799-75B7-C7DF1B240AD3}"/>
              </a:ext>
            </a:extLst>
          </p:cNvPr>
          <p:cNvSpPr/>
          <p:nvPr/>
        </p:nvSpPr>
        <p:spPr>
          <a:xfrm rot="5400000">
            <a:off x="400006" y="4383054"/>
            <a:ext cx="180000" cy="178940"/>
          </a:xfrm>
          <a:prstGeom prst="ellipse">
            <a:avLst/>
          </a:prstGeom>
          <a:solidFill>
            <a:srgbClr val="5B9BD5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8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95C67-86CA-3844-EA8B-1A0499C1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BE1-CFF5-4755-8224-49479207049F}" type="slidenum">
              <a:rPr lang="nl-BE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nl-B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DA034F-1B59-624D-6B66-64ED1CE6DFCF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186561" y="2364189"/>
            <a:ext cx="4062883" cy="8840"/>
          </a:xfrm>
          <a:prstGeom prst="line">
            <a:avLst/>
          </a:prstGeom>
          <a:solidFill>
            <a:srgbClr val="4F81BD">
              <a:lumMod val="75000"/>
            </a:srgbClr>
          </a:solidFill>
          <a:ln w="1143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C2364D-2AB8-CCF5-DE08-CF852B78B0FA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499678" y="1891611"/>
            <a:ext cx="4062883" cy="0"/>
          </a:xfrm>
          <a:prstGeom prst="line">
            <a:avLst/>
          </a:prstGeom>
          <a:solidFill>
            <a:srgbClr val="4F81BD">
              <a:lumMod val="75000"/>
            </a:srgbClr>
          </a:solidFill>
          <a:ln w="11430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B424B533-8A0F-C92C-77FC-580D29FEEC09}"/>
              </a:ext>
            </a:extLst>
          </p:cNvPr>
          <p:cNvSpPr/>
          <p:nvPr/>
        </p:nvSpPr>
        <p:spPr>
          <a:xfrm flipV="1">
            <a:off x="5092961" y="825525"/>
            <a:ext cx="2563200" cy="2563200"/>
          </a:xfrm>
          <a:prstGeom prst="pie">
            <a:avLst>
              <a:gd name="adj1" fmla="val 20873692"/>
              <a:gd name="adj2" fmla="val 9273771"/>
            </a:avLst>
          </a:prstGeom>
          <a:solidFill>
            <a:srgbClr val="9BBB59"/>
          </a:solidFill>
          <a:ln w="57150" cap="flat" cmpd="sng" algn="ctr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9059113E-A415-7828-8B1C-0F48819D5D2D}"/>
              </a:ext>
            </a:extLst>
          </p:cNvPr>
          <p:cNvSpPr/>
          <p:nvPr/>
        </p:nvSpPr>
        <p:spPr>
          <a:xfrm flipH="1">
            <a:off x="5092961" y="825525"/>
            <a:ext cx="2563200" cy="2563200"/>
          </a:xfrm>
          <a:prstGeom prst="pie">
            <a:avLst>
              <a:gd name="adj1" fmla="val 21026260"/>
              <a:gd name="adj2" fmla="val 9273771"/>
            </a:avLst>
          </a:prstGeom>
          <a:solidFill>
            <a:srgbClr val="4F81BD">
              <a:lumMod val="75000"/>
            </a:srgbClr>
          </a:solidFill>
          <a:ln w="57150" cap="flat" cmpd="sng" algn="ctr">
            <a:solidFill>
              <a:srgbClr val="4F81BD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686E46F7-5138-1FE7-2F45-B9BA088C11C4}"/>
              </a:ext>
            </a:extLst>
          </p:cNvPr>
          <p:cNvSpPr/>
          <p:nvPr/>
        </p:nvSpPr>
        <p:spPr>
          <a:xfrm rot="16200000" flipV="1">
            <a:off x="9146515" y="1559954"/>
            <a:ext cx="1626150" cy="1626150"/>
          </a:xfrm>
          <a:prstGeom prst="pie">
            <a:avLst>
              <a:gd name="adj1" fmla="val 0"/>
              <a:gd name="adj2" fmla="val 5400000"/>
            </a:avLst>
          </a:prstGeom>
          <a:solidFill>
            <a:srgbClr val="9BBB59"/>
          </a:solidFill>
          <a:ln w="57150" cap="flat" cmpd="sng" algn="ctr">
            <a:solidFill>
              <a:srgbClr val="9BBB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15602B86-6B77-A29C-E622-1F7A78B4AAF5}"/>
              </a:ext>
            </a:extLst>
          </p:cNvPr>
          <p:cNvSpPr/>
          <p:nvPr/>
        </p:nvSpPr>
        <p:spPr>
          <a:xfrm rot="16200000">
            <a:off x="1976036" y="1087376"/>
            <a:ext cx="1626150" cy="1626150"/>
          </a:xfrm>
          <a:prstGeom prst="pie">
            <a:avLst>
              <a:gd name="adj1" fmla="val 0"/>
              <a:gd name="adj2" fmla="val 5400000"/>
            </a:avLst>
          </a:prstGeom>
          <a:solidFill>
            <a:srgbClr val="4F81BD">
              <a:lumMod val="75000"/>
            </a:srgbClr>
          </a:solidFill>
          <a:ln w="57150" cap="flat" cmpd="sng" algn="ctr">
            <a:solidFill>
              <a:srgbClr val="4F81BD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Donut 36">
            <a:extLst>
              <a:ext uri="{FF2B5EF4-FFF2-40B4-BE49-F238E27FC236}">
                <a16:creationId xmlns:a16="http://schemas.microsoft.com/office/drawing/2014/main" id="{2D900483-7588-4446-7F29-85C38B3E75FB}"/>
              </a:ext>
            </a:extLst>
          </p:cNvPr>
          <p:cNvSpPr/>
          <p:nvPr/>
        </p:nvSpPr>
        <p:spPr bwMode="auto">
          <a:xfrm>
            <a:off x="5186561" y="919125"/>
            <a:ext cx="2376000" cy="237600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Donut 36">
            <a:extLst>
              <a:ext uri="{FF2B5EF4-FFF2-40B4-BE49-F238E27FC236}">
                <a16:creationId xmlns:a16="http://schemas.microsoft.com/office/drawing/2014/main" id="{E258AA09-3850-DBDF-7A66-60ADF50BCB05}"/>
              </a:ext>
            </a:extLst>
          </p:cNvPr>
          <p:cNvSpPr/>
          <p:nvPr/>
        </p:nvSpPr>
        <p:spPr bwMode="auto">
          <a:xfrm>
            <a:off x="2079386" y="1181465"/>
            <a:ext cx="1420292" cy="1420292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Donut 36">
            <a:extLst>
              <a:ext uri="{FF2B5EF4-FFF2-40B4-BE49-F238E27FC236}">
                <a16:creationId xmlns:a16="http://schemas.microsoft.com/office/drawing/2014/main" id="{719E5923-0278-9F66-B167-00AE400B9075}"/>
              </a:ext>
            </a:extLst>
          </p:cNvPr>
          <p:cNvSpPr/>
          <p:nvPr/>
        </p:nvSpPr>
        <p:spPr bwMode="auto">
          <a:xfrm>
            <a:off x="9249444" y="1662883"/>
            <a:ext cx="1420292" cy="1420292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B34DCEF-1FE2-A995-1349-1E79AD4A94DB}"/>
              </a:ext>
            </a:extLst>
          </p:cNvPr>
          <p:cNvSpPr txBox="1">
            <a:spLocks/>
          </p:cNvSpPr>
          <p:nvPr/>
        </p:nvSpPr>
        <p:spPr>
          <a:xfrm>
            <a:off x="241992" y="306000"/>
            <a:ext cx="10738972" cy="741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tabLst>
                <a:tab pos="4038600" algn="l"/>
              </a:tabLst>
            </a:pPr>
            <a:r>
              <a:rPr lang="en-GB" i="1" dirty="0"/>
              <a:t>The next phase of SESAR – the lessons learned</a:t>
            </a: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8192CE8D-CA87-29AD-40AB-A6B973C4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303" y="1526983"/>
            <a:ext cx="1307472" cy="549862"/>
          </a:xfrm>
          <a:prstGeom prst="roundRect">
            <a:avLst>
              <a:gd name="adj" fmla="val 18614"/>
            </a:avLst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20798" algn="l"/>
                <a:tab pos="4230582" algn="l"/>
              </a:tabLst>
              <a:defRPr/>
            </a:pP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What to </a:t>
            </a:r>
            <a:br>
              <a:rPr lang="en-GB" sz="2000" i="1" dirty="0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</a:b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protect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</p:txBody>
      </p:sp>
      <p:sp>
        <p:nvSpPr>
          <p:cNvPr id="60" name="Rectangle 14">
            <a:extLst>
              <a:ext uri="{FF2B5EF4-FFF2-40B4-BE49-F238E27FC236}">
                <a16:creationId xmlns:a16="http://schemas.microsoft.com/office/drawing/2014/main" id="{608D384D-84EE-6419-2DCA-ECA17BAD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147" y="1984200"/>
            <a:ext cx="1307472" cy="549862"/>
          </a:xfrm>
          <a:prstGeom prst="roundRect">
            <a:avLst>
              <a:gd name="adj" fmla="val 18614"/>
            </a:avLst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20798" algn="l"/>
                <a:tab pos="4230582" algn="l"/>
              </a:tabLst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What to </a:t>
            </a:r>
            <a:b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</a:b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improve</a:t>
            </a:r>
          </a:p>
        </p:txBody>
      </p:sp>
      <p:sp>
        <p:nvSpPr>
          <p:cNvPr id="62" name="Footer Placeholder 1">
            <a:extLst>
              <a:ext uri="{FF2B5EF4-FFF2-40B4-BE49-F238E27FC236}">
                <a16:creationId xmlns:a16="http://schemas.microsoft.com/office/drawing/2014/main" id="{4E8C96BF-181D-4FA9-6233-2290628A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291" y="6364676"/>
            <a:ext cx="7372109" cy="365125"/>
          </a:xfrm>
        </p:spPr>
        <p:txBody>
          <a:bodyPr/>
          <a:lstStyle/>
          <a:p>
            <a:r>
              <a:rPr lang="en-US" dirty="0"/>
              <a:t>Modernising air traffic management as one</a:t>
            </a:r>
            <a:endParaRPr lang="nl-BE" dirty="0"/>
          </a:p>
        </p:txBody>
      </p:sp>
      <p:sp>
        <p:nvSpPr>
          <p:cNvPr id="63" name="Content Placeholder 3">
            <a:extLst>
              <a:ext uri="{FF2B5EF4-FFF2-40B4-BE49-F238E27FC236}">
                <a16:creationId xmlns:a16="http://schemas.microsoft.com/office/drawing/2014/main" id="{CBE2E9DC-E0B2-3794-900C-232CB0EAFCB8}"/>
              </a:ext>
            </a:extLst>
          </p:cNvPr>
          <p:cNvSpPr txBox="1">
            <a:spLocks/>
          </p:cNvSpPr>
          <p:nvPr/>
        </p:nvSpPr>
        <p:spPr>
          <a:xfrm flipH="1">
            <a:off x="9056076" y="2806963"/>
            <a:ext cx="2893932" cy="79764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99CC"/>
              </a:buClr>
              <a:buFontTx/>
              <a:buNone/>
              <a:defRPr sz="1600" b="1" i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the gap between R&amp;D </a:t>
            </a:r>
            <a:br>
              <a:rPr lang="en-US" sz="130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effective deployment</a:t>
            </a:r>
            <a:r>
              <a:rPr lang="en-US" sz="1300" b="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sz="1300" b="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b="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going beyond TRL6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link to the standardisation process </a:t>
            </a:r>
            <a:r>
              <a:rPr lang="en-US" sz="1300" b="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facilitate large-scale adoption</a:t>
            </a:r>
            <a:endParaRPr lang="en-US" sz="1300" kern="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availability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demand </a:t>
            </a:r>
            <a:r>
              <a:rPr lang="en-US" sz="1300" b="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certain solutions, in absence of mandates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300" b="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conflict between the </a:t>
            </a:r>
            <a:r>
              <a:rPr lang="en-US" sz="130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scheme focus on cost-containment </a:t>
            </a:r>
            <a:r>
              <a:rPr lang="en-US" sz="1300" b="0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need for massive, long-term investments in ATM modernisation</a:t>
            </a:r>
          </a:p>
        </p:txBody>
      </p:sp>
      <p:sp>
        <p:nvSpPr>
          <p:cNvPr id="64" name="Content Placeholder 3">
            <a:extLst>
              <a:ext uri="{FF2B5EF4-FFF2-40B4-BE49-F238E27FC236}">
                <a16:creationId xmlns:a16="http://schemas.microsoft.com/office/drawing/2014/main" id="{375186B3-1547-0671-52E3-0853BD1DB2F8}"/>
              </a:ext>
            </a:extLst>
          </p:cNvPr>
          <p:cNvSpPr txBox="1">
            <a:spLocks/>
          </p:cNvSpPr>
          <p:nvPr/>
        </p:nvSpPr>
        <p:spPr>
          <a:xfrm flipH="1">
            <a:off x="35858" y="2360116"/>
            <a:ext cx="3479409" cy="79764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99CC"/>
              </a:buClr>
              <a:buFontTx/>
              <a:buNone/>
              <a:defRPr sz="1600" b="1" i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500" i="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196850" algn="r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Defragmentation of research and deployment </a:t>
            </a: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keep an EU-wide approach</a:t>
            </a:r>
          </a:p>
          <a:p>
            <a:pPr marL="285750" indent="-196850" algn="r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tool to support a coordinated / harmonized deployment </a:t>
            </a:r>
            <a:b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network perspective</a:t>
            </a:r>
          </a:p>
          <a:p>
            <a:pPr marL="285750" indent="-196850" algn="r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funding availability</a:t>
            </a: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key trigger to foster innovation, accelerate investments and overcome local considerations</a:t>
            </a:r>
          </a:p>
          <a:p>
            <a:pPr marL="285750" indent="-196850" algn="r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coordination function </a:t>
            </a: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is </a:t>
            </a:r>
            <a: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trusted by the investors</a:t>
            </a: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able to build consensus and buy-in</a:t>
            </a:r>
          </a:p>
          <a:p>
            <a:pPr marL="285750" indent="-196850" algn="r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modus operandi that engages stakeholders</a:t>
            </a: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through joint governance, joint management and joint teams. </a:t>
            </a:r>
          </a:p>
          <a:p>
            <a:pPr marL="88900" algn="r">
              <a:spcAft>
                <a:spcPts val="600"/>
              </a:spcAft>
              <a:buClr>
                <a:srgbClr val="0070C0"/>
              </a:buClr>
            </a:pP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Co-creation</a:t>
            </a:r>
          </a:p>
          <a:p>
            <a:pPr marL="285750" indent="-196850" algn="r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3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“hands-with” programme management approach </a:t>
            </a:r>
            <a:r>
              <a:rPr lang="en-US" sz="1300" b="0" kern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(planning, monitoring, risk assessment and mitigation)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DF7133FA-7D04-37B7-04E7-3D34F3AD3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4228"/>
          <a:stretch>
            <a:fillRect/>
          </a:stretch>
        </p:blipFill>
        <p:spPr>
          <a:xfrm>
            <a:off x="5468773" y="1699990"/>
            <a:ext cx="1895088" cy="7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3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SAR">
      <a:dk1>
        <a:srgbClr val="00306F"/>
      </a:dk1>
      <a:lt1>
        <a:sysClr val="window" lastClr="FFFFFF"/>
      </a:lt1>
      <a:dk2>
        <a:srgbClr val="00306F"/>
      </a:dk2>
      <a:lt2>
        <a:srgbClr val="009DD9"/>
      </a:lt2>
      <a:accent1>
        <a:srgbClr val="7AB51D"/>
      </a:accent1>
      <a:accent2>
        <a:srgbClr val="199C69"/>
      </a:accent2>
      <a:accent3>
        <a:srgbClr val="F4B03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06F"/>
      </a:hlink>
      <a:folHlink>
        <a:srgbClr val="0030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SESAR">
      <a:dk1>
        <a:srgbClr val="00306F"/>
      </a:dk1>
      <a:lt1>
        <a:sysClr val="window" lastClr="FFFFFF"/>
      </a:lt1>
      <a:dk2>
        <a:srgbClr val="00306F"/>
      </a:dk2>
      <a:lt2>
        <a:srgbClr val="009DD9"/>
      </a:lt2>
      <a:accent1>
        <a:srgbClr val="7AB51D"/>
      </a:accent1>
      <a:accent2>
        <a:srgbClr val="199C69"/>
      </a:accent2>
      <a:accent3>
        <a:srgbClr val="F4B03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06F"/>
      </a:hlink>
      <a:folHlink>
        <a:srgbClr val="0030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A6BF77D9B884D8E194A23B276DBEC" ma:contentTypeVersion="17" ma:contentTypeDescription="Create a new document." ma:contentTypeScope="" ma:versionID="2b890235105fb84392eaa505652b23b4">
  <xsd:schema xmlns:xsd="http://www.w3.org/2001/XMLSchema" xmlns:xs="http://www.w3.org/2001/XMLSchema" xmlns:p="http://schemas.microsoft.com/office/2006/metadata/properties" xmlns:ns3="f146a6c0-76df-49de-84bc-e9ff0af7324f" xmlns:ns4="087a6846-b70b-477e-9824-be2e9d19a3ae" targetNamespace="http://schemas.microsoft.com/office/2006/metadata/properties" ma:root="true" ma:fieldsID="70596e61ee85ae88170042ddb9ce358d" ns3:_="" ns4:_="">
    <xsd:import namespace="f146a6c0-76df-49de-84bc-e9ff0af7324f"/>
    <xsd:import namespace="087a6846-b70b-477e-9824-be2e9d19a3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6a6c0-76df-49de-84bc-e9ff0af73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a6846-b70b-477e-9824-be2e9d19a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46a6c0-76df-49de-84bc-e9ff0af7324f" xsi:nil="true"/>
  </documentManagement>
</p:properties>
</file>

<file path=customXml/itemProps1.xml><?xml version="1.0" encoding="utf-8"?>
<ds:datastoreItem xmlns:ds="http://schemas.openxmlformats.org/officeDocument/2006/customXml" ds:itemID="{20E1B9ED-FDE9-49DF-B484-FDFBFA01D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E5CD31-96A1-4B67-BB52-AC95F7A9F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6a6c0-76df-49de-84bc-e9ff0af7324f"/>
    <ds:schemaRef ds:uri="087a6846-b70b-477e-9824-be2e9d19a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2DB990-BE1C-4952-9548-72AD566FDD1A}">
  <ds:schemaRefs>
    <ds:schemaRef ds:uri="http://schemas.microsoft.com/office/2006/metadata/properties"/>
    <ds:schemaRef ds:uri="http://purl.org/dc/terms/"/>
    <ds:schemaRef ds:uri="087a6846-b70b-477e-9824-be2e9d19a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146a6c0-76df-49de-84bc-e9ff0af732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441</Words>
  <Application>Microsoft Office PowerPoint</Application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Agency FB</vt:lpstr>
      <vt:lpstr>Aptos</vt:lpstr>
      <vt:lpstr>Arial</vt:lpstr>
      <vt:lpstr>Tahoma</vt:lpstr>
      <vt:lpstr>TT Rounds Condensed Italics</vt:lpstr>
      <vt:lpstr>Wingdings</vt:lpstr>
      <vt:lpstr>Office Theme</vt:lpstr>
      <vt:lpstr>1_Office Theme</vt:lpstr>
      <vt:lpstr>22 nd Florence Air Forum  Organizing the future of SESAR,  stakeholders’ engagement and next steps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Modernising air traffic management as one</dc:title>
  <dc:creator>Kris Geluykens</dc:creator>
  <cp:lastModifiedBy>La Piscopia Mariagrazia</cp:lastModifiedBy>
  <cp:revision>93</cp:revision>
  <cp:lastPrinted>2025-11-19T17:50:40Z</cp:lastPrinted>
  <dcterms:created xsi:type="dcterms:W3CDTF">2024-06-10T06:12:36Z</dcterms:created>
  <dcterms:modified xsi:type="dcterms:W3CDTF">2025-11-20T11:31:17Z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1c7476-f302-47ca-97a0-972f32671471_Enabled">
    <vt:lpwstr>true</vt:lpwstr>
  </property>
  <property fmtid="{D5CDD505-2E9C-101B-9397-08002B2CF9AE}" pid="3" name="MSIP_Label_2d1c7476-f302-47ca-97a0-972f32671471_SetDate">
    <vt:lpwstr>2024-09-18T15:12:00Z</vt:lpwstr>
  </property>
  <property fmtid="{D5CDD505-2E9C-101B-9397-08002B2CF9AE}" pid="4" name="MSIP_Label_2d1c7476-f302-47ca-97a0-972f32671471_Method">
    <vt:lpwstr>Standard</vt:lpwstr>
  </property>
  <property fmtid="{D5CDD505-2E9C-101B-9397-08002B2CF9AE}" pid="5" name="MSIP_Label_2d1c7476-f302-47ca-97a0-972f32671471_Name">
    <vt:lpwstr>Internal</vt:lpwstr>
  </property>
  <property fmtid="{D5CDD505-2E9C-101B-9397-08002B2CF9AE}" pid="6" name="MSIP_Label_2d1c7476-f302-47ca-97a0-972f32671471_SiteId">
    <vt:lpwstr>72e15514-5be9-46a8-8b0b-af9b1b77b3b8</vt:lpwstr>
  </property>
  <property fmtid="{D5CDD505-2E9C-101B-9397-08002B2CF9AE}" pid="7" name="MSIP_Label_2d1c7476-f302-47ca-97a0-972f32671471_ActionId">
    <vt:lpwstr>288ed879-ff79-4db4-8582-3c4418033e1d</vt:lpwstr>
  </property>
  <property fmtid="{D5CDD505-2E9C-101B-9397-08002B2CF9AE}" pid="8" name="MSIP_Label_2d1c7476-f302-47ca-97a0-972f32671471_ContentBits">
    <vt:lpwstr>0</vt:lpwstr>
  </property>
  <property fmtid="{D5CDD505-2E9C-101B-9397-08002B2CF9AE}" pid="9" name="ContentTypeId">
    <vt:lpwstr>0x010100F52A6BF77D9B884D8E194A23B276DBEC</vt:lpwstr>
  </property>
  <property fmtid="{D5CDD505-2E9C-101B-9397-08002B2CF9AE}" pid="10" name="MSIP_Label_73139dd5-5437-48fa-b8d8-ae2039d7b302_Enabled">
    <vt:lpwstr>true</vt:lpwstr>
  </property>
  <property fmtid="{D5CDD505-2E9C-101B-9397-08002B2CF9AE}" pid="11" name="MSIP_Label_73139dd5-5437-48fa-b8d8-ae2039d7b302_SetDate">
    <vt:lpwstr>2025-02-27T14:51:32Z</vt:lpwstr>
  </property>
  <property fmtid="{D5CDD505-2E9C-101B-9397-08002B2CF9AE}" pid="12" name="MSIP_Label_73139dd5-5437-48fa-b8d8-ae2039d7b302_Method">
    <vt:lpwstr>Standard</vt:lpwstr>
  </property>
  <property fmtid="{D5CDD505-2E9C-101B-9397-08002B2CF9AE}" pid="13" name="MSIP_Label_73139dd5-5437-48fa-b8d8-ae2039d7b302_Name">
    <vt:lpwstr>Intern</vt:lpwstr>
  </property>
  <property fmtid="{D5CDD505-2E9C-101B-9397-08002B2CF9AE}" pid="14" name="MSIP_Label_73139dd5-5437-48fa-b8d8-ae2039d7b302_SiteId">
    <vt:lpwstr>682f2e1b-bcff-4594-9bad-1dd130bf0ab2</vt:lpwstr>
  </property>
  <property fmtid="{D5CDD505-2E9C-101B-9397-08002B2CF9AE}" pid="15" name="MSIP_Label_73139dd5-5437-48fa-b8d8-ae2039d7b302_ActionId">
    <vt:lpwstr>c3fe7a27-868d-463b-850d-4b806fe59e8c</vt:lpwstr>
  </property>
  <property fmtid="{D5CDD505-2E9C-101B-9397-08002B2CF9AE}" pid="16" name="MSIP_Label_73139dd5-5437-48fa-b8d8-ae2039d7b302_ContentBits">
    <vt:lpwstr>0</vt:lpwstr>
  </property>
  <property fmtid="{D5CDD505-2E9C-101B-9397-08002B2CF9AE}" pid="17" name="MSIP_Label_73139dd5-5437-48fa-b8d8-ae2039d7b302_Tag">
    <vt:lpwstr>10, 3, 0, 1</vt:lpwstr>
  </property>
</Properties>
</file>