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6" r:id="rId3"/>
    <p:sldId id="357" r:id="rId4"/>
    <p:sldId id="358" r:id="rId5"/>
    <p:sldId id="35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41E26"/>
    <a:srgbClr val="051039"/>
    <a:srgbClr val="050F3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23FCB-9977-4CEB-9790-61EA05513B22}" v="42" dt="2025-10-28T14:43:10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271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613B19A4-06B2-AB43-93C4-AF44B41CED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DC54603-9DF8-A742-9AE1-DEEE25B653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5B950-18FD-6F4E-A2C7-9A6A333CCF14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3146393-C48A-7945-85BA-2520CD5F6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644C86A-85F1-9041-91F9-4CC61E344D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13F6E-9DA6-D843-8A97-33B99F71C8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266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4738E-88DF-44BD-8B49-FB07C549BC00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959E1-1504-4081-967E-7485B696E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93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D4FC2A6-8084-45E0-B8D8-9AB4F520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74FA7FF4-AD84-43B7-B2AF-0079116D6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6581" y="2606423"/>
            <a:ext cx="8238835" cy="116888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9000" b="1">
                <a:solidFill>
                  <a:schemeClr val="bg1"/>
                </a:solidFill>
                <a:latin typeface="ExcellenceInMotion" panose="020B0604020202020204" pitchFamily="50" charset="0"/>
                <a:cs typeface="ExcellenceInMotion" panose="020B0604020202020204" pitchFamily="50" charset="0"/>
              </a:defRPr>
            </a:lvl2pPr>
            <a:lvl3pPr marL="0" indent="0">
              <a:buFontTx/>
              <a:buNone/>
              <a:defRPr b="1">
                <a:solidFill>
                  <a:schemeClr val="bg1"/>
                </a:solidFill>
                <a:latin typeface="ExcellenceInMotion" panose="020B0604020202020204" pitchFamily="50" charset="0"/>
                <a:cs typeface="ExcellenceInMotion" panose="020B0604020202020204" pitchFamily="50" charset="0"/>
              </a:defRPr>
            </a:lvl3pPr>
            <a:lvl4pPr marL="0" indent="0">
              <a:buFontTx/>
              <a:buNone/>
              <a:defRPr b="1">
                <a:solidFill>
                  <a:schemeClr val="bg1"/>
                </a:solidFill>
                <a:latin typeface="ExcellenceInMotion" panose="020B0604020202020204" pitchFamily="50" charset="0"/>
                <a:cs typeface="ExcellenceInMotion" panose="020B0604020202020204" pitchFamily="50" charset="0"/>
              </a:defRPr>
            </a:lvl4pPr>
            <a:lvl5pPr marL="0" indent="0">
              <a:buFontTx/>
              <a:buNone/>
              <a:defRPr b="1">
                <a:solidFill>
                  <a:schemeClr val="bg1"/>
                </a:solidFill>
                <a:latin typeface="ExcellenceInMotion" panose="020B0604020202020204" pitchFamily="50" charset="0"/>
                <a:cs typeface="ExcellenceInMotion" panose="020B0604020202020204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DAB82652-EA2A-421D-88EE-B83C91E972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9798" y="4891911"/>
            <a:ext cx="5232400" cy="39758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2400" b="1" cap="all" baseline="0">
                <a:solidFill>
                  <a:schemeClr val="bg1"/>
                </a:solidFill>
                <a:latin typeface="ExcellenceInMotionBlack"/>
              </a:defRPr>
            </a:lvl2pPr>
            <a:lvl3pPr marL="0" indent="0">
              <a:buFontTx/>
              <a:buNone/>
              <a:defRPr sz="2400" b="1" cap="all" baseline="0">
                <a:solidFill>
                  <a:schemeClr val="bg1"/>
                </a:solidFill>
                <a:latin typeface="ExcellenceInMotionBlack"/>
              </a:defRPr>
            </a:lvl3pPr>
            <a:lvl4pPr marL="0" indent="0">
              <a:buFontTx/>
              <a:buNone/>
              <a:defRPr sz="2400" b="1" cap="all" baseline="0">
                <a:solidFill>
                  <a:schemeClr val="bg1"/>
                </a:solidFill>
                <a:latin typeface="ExcellenceInMotionBlack"/>
              </a:defRPr>
            </a:lvl4pPr>
            <a:lvl5pPr marL="0" indent="0">
              <a:buFontTx/>
              <a:buNone/>
              <a:defRPr sz="2400" b="1" cap="all" baseline="0">
                <a:solidFill>
                  <a:schemeClr val="bg1"/>
                </a:solidFill>
                <a:latin typeface="ExcellenceInMotionBlac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818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C5930BF-065B-6B4B-AF3F-2B92B52E7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8485"/>
          <a:stretch/>
        </p:blipFill>
        <p:spPr>
          <a:xfrm>
            <a:off x="-106424" y="1"/>
            <a:ext cx="12404847" cy="68580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9AA063DA-D5CB-48AD-8E75-5DD440953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8451" y="3069401"/>
            <a:ext cx="8370160" cy="2796378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6000" b="1" i="0" cap="all" baseline="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>
              <a:buFontTx/>
              <a:buNone/>
              <a:defRPr sz="1600" b="0" cap="none" baseline="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r">
              <a:buFontTx/>
              <a:buNone/>
              <a:defRPr sz="160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r">
              <a:buFontTx/>
              <a:buNone/>
              <a:defRPr sz="160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r">
              <a:buFontTx/>
              <a:buNone/>
              <a:defRPr sz="160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FB19545-4AA8-C340-AF4E-98637FB2A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497" y="6571585"/>
            <a:ext cx="234000" cy="1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9AA063DA-D5CB-48AD-8E75-5DD440953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8451" y="3069401"/>
            <a:ext cx="8370160" cy="2796378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6000" b="1" i="0" cap="all" baseline="0">
                <a:solidFill>
                  <a:schemeClr val="bg1"/>
                </a:solidFill>
                <a:latin typeface="ExcellenceInMotion-Black" panose="02000506030000020004" pitchFamily="2" charset="77"/>
                <a:cs typeface="ExcellenceInMotion-Black" panose="02000506030000020004" pitchFamily="2" charset="77"/>
              </a:defRPr>
            </a:lvl1pPr>
            <a:lvl2pPr marL="0" indent="0" algn="r">
              <a:buFontTx/>
              <a:buNone/>
              <a:defRPr sz="1600" b="0" cap="none" baseline="0">
                <a:solidFill>
                  <a:schemeClr val="bg1"/>
                </a:solidFill>
                <a:latin typeface="ExcellenceInMotion" panose="020B0604020202020204" pitchFamily="50" charset="0"/>
                <a:cs typeface="ExcellenceInMotion" panose="020B0604020202020204" pitchFamily="50" charset="0"/>
              </a:defRPr>
            </a:lvl2pPr>
            <a:lvl3pPr marL="0" indent="0" algn="r">
              <a:buFontTx/>
              <a:buNone/>
              <a:defRPr sz="1600">
                <a:solidFill>
                  <a:schemeClr val="bg1"/>
                </a:solidFill>
                <a:latin typeface="ExcellenceInMotion" panose="020B0604020202020204" pitchFamily="50" charset="0"/>
                <a:cs typeface="ExcellenceInMotion" panose="020B0604020202020204" pitchFamily="50" charset="0"/>
              </a:defRPr>
            </a:lvl3pPr>
            <a:lvl4pPr marL="0" indent="0" algn="r">
              <a:buFontTx/>
              <a:buNone/>
              <a:defRPr sz="1600">
                <a:solidFill>
                  <a:schemeClr val="bg1"/>
                </a:solidFill>
                <a:latin typeface="ExcellenceInMotion" panose="020B0604020202020204" pitchFamily="50" charset="0"/>
                <a:cs typeface="ExcellenceInMotion" panose="020B0604020202020204" pitchFamily="50" charset="0"/>
              </a:defRPr>
            </a:lvl4pPr>
            <a:lvl5pPr marL="0" indent="0" algn="r">
              <a:buFontTx/>
              <a:buNone/>
              <a:defRPr sz="1600">
                <a:solidFill>
                  <a:schemeClr val="bg1"/>
                </a:solidFill>
                <a:latin typeface="ExcellenceInMotion" panose="020B0604020202020204" pitchFamily="50" charset="0"/>
                <a:cs typeface="ExcellenceInMotion" panose="020B0604020202020204" pitchFamily="50" charset="0"/>
              </a:defRPr>
            </a:lvl5pPr>
          </a:lstStyle>
          <a:p>
            <a:pPr lvl="0"/>
            <a:r>
              <a:rPr lang="fr-FR" dirty="0"/>
              <a:t>Cliquez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936D9DC7-A554-4848-A1E5-35FD48603B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9053" y="0"/>
            <a:ext cx="12218400" cy="685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FB19545-4AA8-C340-AF4E-98637FB2A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497" y="6571585"/>
            <a:ext cx="234000" cy="157531"/>
          </a:xfrm>
          <a:prstGeom prst="rect">
            <a:avLst/>
          </a:prstGeom>
        </p:spPr>
      </p:pic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xmlns="" id="{BD55002A-3CE2-D047-99F3-149B32D61C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851" y="3221801"/>
            <a:ext cx="8370160" cy="2796378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6000" b="1" i="0" cap="all" baseline="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>
              <a:buFontTx/>
              <a:buNone/>
              <a:defRPr sz="1600" b="0" cap="none" baseline="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r">
              <a:buFontTx/>
              <a:buNone/>
              <a:defRPr sz="160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r">
              <a:buFontTx/>
              <a:buNone/>
              <a:defRPr sz="160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r">
              <a:buFontTx/>
              <a:buNone/>
              <a:defRPr sz="160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505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29784CD-8B88-4734-8708-25C4DE67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3170"/>
            <a:ext cx="2743200" cy="218126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EFFB25-4080-40B1-9961-9CC40DC7480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E590B6E-DE2A-4F94-B00B-3CBA761AF3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497" y="6571585"/>
            <a:ext cx="234000" cy="157531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07722A61-6F6A-4861-AE0A-9D75EB61B8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7836" y="349161"/>
            <a:ext cx="5684277" cy="615785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AD18AEB6-48FE-4F97-9EB1-62553BADA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2000" y="530523"/>
            <a:ext cx="3820641" cy="51162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4000" b="1" i="0" cap="all" baseline="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144000">
              <a:lnSpc>
                <a:spcPts val="1780"/>
              </a:lnSpc>
              <a:spcBef>
                <a:spcPts val="18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1400" b="1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ts val="1780"/>
              </a:lnSpc>
              <a:spcBef>
                <a:spcPts val="0"/>
              </a:spcBef>
              <a:buFontTx/>
              <a:buNone/>
              <a:defRPr sz="140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144000">
              <a:lnSpc>
                <a:spcPts val="1780"/>
              </a:lnSpc>
              <a:spcBef>
                <a:spcPts val="1800"/>
              </a:spcBef>
              <a:spcAft>
                <a:spcPts val="500"/>
              </a:spcAft>
              <a:buClr>
                <a:srgbClr val="050F38"/>
              </a:buClr>
              <a:buFont typeface="Symbol" panose="05050102010706020507" pitchFamily="18" charset="2"/>
              <a:buChar char="·"/>
              <a:defRPr sz="1400" b="1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ts val="1780"/>
              </a:lnSpc>
              <a:spcBef>
                <a:spcPts val="0"/>
              </a:spcBef>
              <a:buFontTx/>
              <a:buNone/>
              <a:defRPr sz="140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C5DD504E-5A12-449A-838E-D96AB0F9D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3294" y="364141"/>
            <a:ext cx="254542" cy="3172078"/>
          </a:xfrm>
          <a:prstGeom prst="rect">
            <a:avLst/>
          </a:prstGeom>
        </p:spPr>
        <p:txBody>
          <a:bodyPr vert="vert270" lIns="0" tIns="0" rIns="0" bIns="0"/>
          <a:lstStyle>
            <a:lvl1pPr marL="0" indent="0" algn="r">
              <a:buFontTx/>
              <a:buNone/>
              <a:defRPr sz="11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2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0" indent="0">
              <a:buFontTx/>
              <a:buNone/>
              <a:defRPr sz="12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0" indent="0">
              <a:buFontTx/>
              <a:buNone/>
              <a:defRPr sz="1200">
                <a:solidFill>
                  <a:schemeClr val="tx2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378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29784CD-8B88-4734-8708-25C4DE67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3170"/>
            <a:ext cx="2743200" cy="218126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EFFB25-4080-40B1-9961-9CC40DC7480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E590B6E-DE2A-4F94-B00B-3CBA761AF3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497" y="6571585"/>
            <a:ext cx="234000" cy="157531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07722A61-6F6A-4861-AE0A-9D75EB61B8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19811" y="380903"/>
            <a:ext cx="2702301" cy="29274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AD18AEB6-48FE-4F97-9EB1-62553BADA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2000" y="530523"/>
            <a:ext cx="3820641" cy="51162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4000" b="1" i="0" cap="all" baseline="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144000">
              <a:lnSpc>
                <a:spcPts val="1780"/>
              </a:lnSpc>
              <a:spcBef>
                <a:spcPts val="18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1400" b="1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ts val="1780"/>
              </a:lnSpc>
              <a:spcBef>
                <a:spcPts val="0"/>
              </a:spcBef>
              <a:buFontTx/>
              <a:buNone/>
              <a:defRPr sz="140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144000">
              <a:lnSpc>
                <a:spcPts val="1780"/>
              </a:lnSpc>
              <a:spcBef>
                <a:spcPts val="1800"/>
              </a:spcBef>
              <a:spcAft>
                <a:spcPts val="500"/>
              </a:spcAft>
              <a:buClr>
                <a:srgbClr val="050F38"/>
              </a:buClr>
              <a:buFont typeface="Symbol" panose="05050102010706020507" pitchFamily="18" charset="2"/>
              <a:buChar char="·"/>
              <a:defRPr sz="1400" b="1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ts val="1780"/>
              </a:lnSpc>
              <a:spcBef>
                <a:spcPts val="0"/>
              </a:spcBef>
              <a:buFontTx/>
              <a:buNone/>
              <a:defRPr sz="140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9" name="Espace réservé pour une image  11">
            <a:extLst>
              <a:ext uri="{FF2B5EF4-FFF2-40B4-BE49-F238E27FC236}">
                <a16:creationId xmlns:a16="http://schemas.microsoft.com/office/drawing/2014/main" xmlns="" id="{6B4D7320-A2F2-B041-B8B9-D66ED32EDA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19811" y="3559530"/>
            <a:ext cx="2702301" cy="29274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4" name="Espace réservé pour une image  11">
            <a:extLst>
              <a:ext uri="{FF2B5EF4-FFF2-40B4-BE49-F238E27FC236}">
                <a16:creationId xmlns:a16="http://schemas.microsoft.com/office/drawing/2014/main" xmlns="" id="{207274E4-187F-8B4F-8653-B5857889A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9275" y="380903"/>
            <a:ext cx="2702301" cy="29274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6" name="Espace réservé pour une image  11">
            <a:extLst>
              <a:ext uri="{FF2B5EF4-FFF2-40B4-BE49-F238E27FC236}">
                <a16:creationId xmlns:a16="http://schemas.microsoft.com/office/drawing/2014/main" xmlns="" id="{F6467ACB-D1A6-1640-A2EF-203C7AB06D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69275" y="3559530"/>
            <a:ext cx="2702301" cy="29274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26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29784CD-8B88-4734-8708-25C4DE67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3170"/>
            <a:ext cx="2743200" cy="218126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EFFB25-4080-40B1-9961-9CC40DC7480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E590B6E-DE2A-4F94-B00B-3CBA761AF3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497" y="6571585"/>
            <a:ext cx="234000" cy="157531"/>
          </a:xfrm>
          <a:prstGeom prst="rect">
            <a:avLst/>
          </a:prstGeom>
        </p:spPr>
      </p:pic>
      <p:sp>
        <p:nvSpPr>
          <p:cNvPr id="13" name="Espace réservé pour une image  11">
            <a:extLst>
              <a:ext uri="{FF2B5EF4-FFF2-40B4-BE49-F238E27FC236}">
                <a16:creationId xmlns:a16="http://schemas.microsoft.com/office/drawing/2014/main" xmlns="" id="{326BD99A-3FB1-5843-A116-60389AB8C2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710" y="2177143"/>
            <a:ext cx="3428233" cy="42930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xmlns="" id="{D903A62A-BD13-B540-8CC0-EE324C1714A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76487" y="2177143"/>
            <a:ext cx="3428233" cy="42930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xmlns="" id="{D0381A39-468E-4743-9A39-E967EC74898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4264" y="2177143"/>
            <a:ext cx="3428233" cy="42930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xmlns="" id="{C9079E9D-2BA8-4566-960D-D102FEB42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2000" y="612000"/>
            <a:ext cx="10188147" cy="9786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 i="0" cap="all" baseline="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Clr>
                <a:schemeClr val="tx2"/>
              </a:buClr>
              <a:buSzPct val="100000"/>
              <a:buFontTx/>
              <a:buNone/>
              <a:defRPr sz="1800" b="1" cap="all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rgbClr val="050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4000" indent="-144000">
              <a:lnSpc>
                <a:spcPct val="100000"/>
              </a:lnSpc>
              <a:spcBef>
                <a:spcPts val="2400"/>
              </a:spcBef>
              <a:spcAft>
                <a:spcPts val="500"/>
              </a:spcAft>
              <a:buClr>
                <a:srgbClr val="050F38"/>
              </a:buClr>
              <a:buFont typeface="Symbol" panose="05050102010706020507" pitchFamily="18" charset="2"/>
              <a:buChar char="·"/>
              <a:defRPr sz="1100" b="1">
                <a:solidFill>
                  <a:srgbClr val="050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rgbClr val="050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7052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29784CD-8B88-4734-8708-25C4DE67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3170"/>
            <a:ext cx="2743200" cy="218126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EFFB25-4080-40B1-9961-9CC40DC7480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E590B6E-DE2A-4F94-B00B-3CBA761AF3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497" y="6571585"/>
            <a:ext cx="234000" cy="157531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AD18AEB6-48FE-4F97-9EB1-62553BADA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2000" y="612000"/>
            <a:ext cx="10188147" cy="9786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 i="0" cap="all" baseline="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Clr>
                <a:schemeClr val="tx2"/>
              </a:buClr>
              <a:buSzPct val="100000"/>
              <a:buFontTx/>
              <a:buNone/>
              <a:defRPr sz="1800" b="1" cap="all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rgbClr val="050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4000" indent="-144000">
              <a:lnSpc>
                <a:spcPct val="100000"/>
              </a:lnSpc>
              <a:spcBef>
                <a:spcPts val="2400"/>
              </a:spcBef>
              <a:spcAft>
                <a:spcPts val="500"/>
              </a:spcAft>
              <a:buClr>
                <a:srgbClr val="050F38"/>
              </a:buClr>
              <a:buFont typeface="Symbol" panose="05050102010706020507" pitchFamily="18" charset="2"/>
              <a:buChar char="·"/>
              <a:defRPr sz="1100" b="1">
                <a:solidFill>
                  <a:srgbClr val="050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rgbClr val="050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xmlns="" id="{3E9A0FAC-A869-41E4-BFF3-1C0EBD0568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927" y="1900240"/>
            <a:ext cx="7624184" cy="3450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1400" b="1" cap="all" baseline="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144000">
              <a:lnSpc>
                <a:spcPct val="100000"/>
              </a:lnSpc>
              <a:spcBef>
                <a:spcPts val="18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1400" b="1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144000">
              <a:lnSpc>
                <a:spcPct val="100000"/>
              </a:lnSpc>
              <a:spcBef>
                <a:spcPts val="1800"/>
              </a:spcBef>
              <a:spcAft>
                <a:spcPts val="500"/>
              </a:spcAft>
              <a:buClr>
                <a:srgbClr val="050F38"/>
              </a:buClr>
              <a:buFont typeface="Symbol" panose="05050102010706020507" pitchFamily="18" charset="2"/>
              <a:buChar char="·"/>
              <a:defRPr sz="1400" b="1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051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9242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C78B9AA-6F8E-4FE2-AEB1-D29AC19FDF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4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A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29784CD-8B88-4734-8708-25C4DE67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3170"/>
            <a:ext cx="2743200" cy="218126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EFFB25-4080-40B1-9961-9CC40DC7480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E590B6E-DE2A-4F94-B00B-3CBA761AF3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497" y="6571585"/>
            <a:ext cx="234000" cy="157531"/>
          </a:xfrm>
          <a:prstGeom prst="rect">
            <a:avLst/>
          </a:prstGeom>
        </p:spPr>
      </p:pic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xmlns="" id="{D14B2CB2-1386-4307-A34A-CC54500336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2000" y="612000"/>
            <a:ext cx="10188147" cy="9786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 i="0" cap="all" baseline="0">
                <a:solidFill>
                  <a:srgbClr val="051039"/>
                </a:solidFill>
                <a:latin typeface="ExcellenceInMotion-Black" panose="02000506030000020004" pitchFamily="2" charset="77"/>
                <a:cs typeface="ExcellenceInMotion-Black" panose="02000506030000020004" pitchFamily="2" charset="77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Clr>
                <a:schemeClr val="tx2"/>
              </a:buClr>
              <a:buSzPct val="100000"/>
              <a:buFontTx/>
              <a:buNone/>
              <a:defRPr sz="1800" b="1" cap="all" spc="300" baseline="0">
                <a:solidFill>
                  <a:schemeClr val="accent2"/>
                </a:solidFill>
                <a:latin typeface="ExcellenceInMotionBlack"/>
                <a:cs typeface="ExcellenceInMotion" panose="020B0604020202020204" pitchFamily="50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rgbClr val="050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4000" indent="-144000">
              <a:lnSpc>
                <a:spcPct val="100000"/>
              </a:lnSpc>
              <a:spcBef>
                <a:spcPts val="2400"/>
              </a:spcBef>
              <a:spcAft>
                <a:spcPts val="500"/>
              </a:spcAft>
              <a:buClr>
                <a:srgbClr val="050F38"/>
              </a:buClr>
              <a:buFont typeface="Symbol" panose="05050102010706020507" pitchFamily="18" charset="2"/>
              <a:buChar char="·"/>
              <a:defRPr sz="1100" b="1">
                <a:solidFill>
                  <a:srgbClr val="050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rgbClr val="050F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xmlns="" id="{5C46C10A-6FCA-4642-9BA6-00D143EC8F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927" y="1900240"/>
            <a:ext cx="7381582" cy="3450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1400" b="1" cap="all" baseline="0">
                <a:solidFill>
                  <a:srgbClr val="051039"/>
                </a:solidFill>
                <a:latin typeface="ExcellenceInMotionBlack"/>
                <a:cs typeface="ExcellenceInMotion" panose="020B0604020202020204" pitchFamily="50" charset="0"/>
              </a:defRPr>
            </a:lvl1pPr>
            <a:lvl2pPr marL="0" indent="-144000">
              <a:lnSpc>
                <a:spcPct val="100000"/>
              </a:lnSpc>
              <a:spcBef>
                <a:spcPts val="18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Symbol" panose="05050102010706020507" pitchFamily="18" charset="2"/>
              <a:buChar char=""/>
              <a:defRPr sz="1400" b="1">
                <a:solidFill>
                  <a:srgbClr val="051039"/>
                </a:solidFill>
                <a:latin typeface="ExcellenceInMotion" panose="020B0604020202020204" pitchFamily="50" charset="0"/>
                <a:cs typeface="ExcellenceInMotion" panose="020B0604020202020204" pitchFamily="50" charset="0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>
                <a:solidFill>
                  <a:srgbClr val="051039"/>
                </a:solidFill>
                <a:latin typeface="ExcellenceInMotion" panose="020B0604020202020204" pitchFamily="50" charset="0"/>
                <a:cs typeface="ExcellenceInMotion" panose="020B0604020202020204" pitchFamily="50" charset="0"/>
              </a:defRPr>
            </a:lvl3pPr>
            <a:lvl4pPr marL="0" indent="-144000">
              <a:lnSpc>
                <a:spcPct val="100000"/>
              </a:lnSpc>
              <a:spcBef>
                <a:spcPts val="1800"/>
              </a:spcBef>
              <a:spcAft>
                <a:spcPts val="500"/>
              </a:spcAft>
              <a:buClr>
                <a:srgbClr val="050F38"/>
              </a:buClr>
              <a:buFont typeface="Symbol" panose="05050102010706020507" pitchFamily="18" charset="2"/>
              <a:buChar char="·"/>
              <a:defRPr sz="1400" b="1">
                <a:solidFill>
                  <a:srgbClr val="051039"/>
                </a:solidFill>
                <a:latin typeface="ExcellenceInMotion" panose="020B0604020202020204" pitchFamily="50" charset="0"/>
                <a:cs typeface="ExcellenceInMotion" panose="020B0604020202020204" pitchFamily="50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rgbClr val="051039"/>
                </a:solidFill>
                <a:latin typeface="ExcellenceInMotion" panose="020B0604020202020204" pitchFamily="50" charset="0"/>
                <a:cs typeface="ExcellenceInMotion" panose="020B0604020202020204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89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62" r:id="rId5"/>
    <p:sldLayoutId id="2147483663" r:id="rId6"/>
    <p:sldLayoutId id="2147483661" r:id="rId7"/>
    <p:sldLayoutId id="2147483652" r:id="rId8"/>
    <p:sldLayoutId id="214748366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CDEA8464-37E0-43FA-A386-4534C566B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848" y="2469263"/>
            <a:ext cx="8874299" cy="1168882"/>
          </a:xfrm>
        </p:spPr>
        <p:txBody>
          <a:bodyPr/>
          <a:lstStyle/>
          <a:p>
            <a:r>
              <a:rPr lang="fr-FR" sz="3200" dirty="0" err="1"/>
              <a:t>Organising</a:t>
            </a:r>
            <a:r>
              <a:rPr lang="fr-FR" sz="3200" dirty="0"/>
              <a:t> SESAR: </a:t>
            </a:r>
            <a:r>
              <a:rPr lang="fr-FR" sz="3200" dirty="0" err="1"/>
              <a:t>Stakeholder</a:t>
            </a:r>
            <a:r>
              <a:rPr lang="fr-FR" sz="3200" dirty="0"/>
              <a:t> Engagement and </a:t>
            </a:r>
            <a:r>
              <a:rPr lang="fr-FR" sz="3200" dirty="0" err="1"/>
              <a:t>Next</a:t>
            </a:r>
            <a:r>
              <a:rPr lang="fr-FR" sz="3200" dirty="0"/>
              <a:t> </a:t>
            </a:r>
            <a:r>
              <a:rPr lang="fr-FR" sz="3200" dirty="0" err="1"/>
              <a:t>Steps</a:t>
            </a:r>
            <a:r>
              <a:rPr lang="fr-FR" sz="3200" dirty="0"/>
              <a:t> </a:t>
            </a:r>
            <a:endParaRPr lang="fr-FR" sz="3200" dirty="0" smtClean="0"/>
          </a:p>
          <a:p>
            <a:r>
              <a:rPr lang="fr-F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fr-F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airline</a:t>
            </a:r>
            <a:r>
              <a:rPr lang="fr-FR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fr-FR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ACD1F12-3A0F-4C11-B552-9AE4E1D8B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Florence Air Forum - </a:t>
            </a:r>
            <a:r>
              <a:rPr lang="fr-FR" dirty="0" err="1" smtClean="0"/>
              <a:t>November</a:t>
            </a:r>
            <a:r>
              <a:rPr lang="fr-FR" dirty="0" smtClean="0"/>
              <a:t> </a:t>
            </a:r>
            <a:r>
              <a:rPr lang="fr-FR" dirty="0"/>
              <a:t>2025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DACD1F12-3A0F-4C11-B552-9AE4E1D8BCEE}"/>
              </a:ext>
            </a:extLst>
          </p:cNvPr>
          <p:cNvSpPr txBox="1">
            <a:spLocks/>
          </p:cNvSpPr>
          <p:nvPr/>
        </p:nvSpPr>
        <p:spPr>
          <a:xfrm>
            <a:off x="2031998" y="4066237"/>
            <a:ext cx="8297336" cy="3975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kern="1200" cap="all" baseline="0">
                <a:solidFill>
                  <a:schemeClr val="bg1"/>
                </a:solidFill>
                <a:latin typeface="ExcellenceInMotionBlack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kern="1200" cap="all" baseline="0">
                <a:solidFill>
                  <a:schemeClr val="bg1"/>
                </a:solidFill>
                <a:latin typeface="ExcellenceInMotionBlack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kern="1200" cap="all" baseline="0">
                <a:solidFill>
                  <a:schemeClr val="bg1"/>
                </a:solidFill>
                <a:latin typeface="ExcellenceInMotionBlack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kern="1200" cap="all" baseline="0">
                <a:solidFill>
                  <a:schemeClr val="bg1"/>
                </a:solidFill>
                <a:latin typeface="ExcellenceInMotionBlack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Raphael </a:t>
            </a:r>
            <a:r>
              <a:rPr lang="fr-F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eyrolle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air France flight OPS – </a:t>
            </a:r>
            <a:r>
              <a:rPr lang="fr-F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Airspace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86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251703E-1D7D-A037-B0F6-DB6815A5BE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38" y="2144816"/>
            <a:ext cx="5797761" cy="3903254"/>
          </a:xfrm>
          <a:prstGeom prst="rect">
            <a:avLst/>
          </a:prstGeom>
        </p:spPr>
      </p:pic>
      <p:sp>
        <p:nvSpPr>
          <p:cNvPr id="43" name="Espace réservé du numéro de diapositive 42">
            <a:extLst>
              <a:ext uri="{FF2B5EF4-FFF2-40B4-BE49-F238E27FC236}">
                <a16:creationId xmlns:a16="http://schemas.microsoft.com/office/drawing/2014/main" xmlns="" id="{458A423C-A5B8-40FA-8C9E-D06EB707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3864" y="3912326"/>
            <a:ext cx="2743200" cy="218126"/>
          </a:xfrm>
          <a:effectLst>
            <a:reflection blurRad="6350" stA="50000" endA="300" endPos="55500" dist="101600" dir="5400000" sy="-100000" algn="bl" rotWithShape="0"/>
          </a:effectLst>
        </p:spPr>
        <p:txBody>
          <a:bodyPr/>
          <a:lstStyle/>
          <a:p>
            <a:fld id="{62EFFB25-4080-40B1-9961-9CC40DC7480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8" name="Rectangle à coins arrondis 84">
            <a:extLst>
              <a:ext uri="{FF2B5EF4-FFF2-40B4-BE49-F238E27FC236}">
                <a16:creationId xmlns:a16="http://schemas.microsoft.com/office/drawing/2014/main" xmlns="" id="{674C4644-59D4-C7DF-34E2-D4FA319E5154}"/>
              </a:ext>
            </a:extLst>
          </p:cNvPr>
          <p:cNvSpPr/>
          <p:nvPr/>
        </p:nvSpPr>
        <p:spPr>
          <a:xfrm>
            <a:off x="155060" y="237344"/>
            <a:ext cx="11846439" cy="74478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SESAR: Safeguarding the Network and Strengthening Europe’s Strategic Capability</a:t>
            </a: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056" y="2379939"/>
            <a:ext cx="11846439" cy="800219"/>
          </a:xfrm>
          <a:prstGeom prst="rect">
            <a:avLst/>
          </a:prstGeom>
          <a:effectLst>
            <a:reflection blurRad="6350" stA="10000" endPos="90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SESAR has been essential to maintaining network stability.</a:t>
            </a:r>
          </a:p>
          <a:p>
            <a:r>
              <a:rPr lang="en-US" sz="1400" i="1" dirty="0"/>
              <a:t>Recent summers showed that, without SESAR, traffic growth and geopolitical constraints would have created a significantly higher risk of network disruption and reduced connectivity.</a:t>
            </a:r>
            <a:endParaRPr lang="fr-FR" sz="1400" i="1" dirty="0"/>
          </a:p>
        </p:txBody>
      </p:sp>
      <p:sp>
        <p:nvSpPr>
          <p:cNvPr id="3" name="Rectangle 2"/>
          <p:cNvSpPr/>
          <p:nvPr/>
        </p:nvSpPr>
        <p:spPr>
          <a:xfrm>
            <a:off x="155055" y="3643430"/>
            <a:ext cx="11846439" cy="80021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The full innovation-to-deployment cycle remains too slow.</a:t>
            </a:r>
          </a:p>
          <a:p>
            <a:r>
              <a:rPr lang="en-US" sz="1400" i="1" dirty="0"/>
              <a:t>The full R&amp;I → </a:t>
            </a:r>
            <a:r>
              <a:rPr lang="en-US" sz="1400" i="1" dirty="0" smtClean="0"/>
              <a:t>industrialization </a:t>
            </a:r>
            <a:r>
              <a:rPr lang="en-US" sz="1400" i="1" dirty="0"/>
              <a:t>→ deployment → </a:t>
            </a:r>
            <a:r>
              <a:rPr lang="en-US" sz="1400" i="1" dirty="0" smtClean="0"/>
              <a:t>Operational use cycle </a:t>
            </a:r>
            <a:r>
              <a:rPr lang="en-US" sz="1400" i="1" dirty="0"/>
              <a:t>remains structurally too slow, generating avoidable delays, inefficiencies and cost burdens for airlines and citizens.</a:t>
            </a:r>
            <a:endParaRPr lang="fr-FR" sz="1400" i="1" dirty="0"/>
          </a:p>
        </p:txBody>
      </p:sp>
      <p:sp>
        <p:nvSpPr>
          <p:cNvPr id="4" name="Rectangle 3"/>
          <p:cNvSpPr/>
          <p:nvPr/>
        </p:nvSpPr>
        <p:spPr>
          <a:xfrm>
            <a:off x="155055" y="1291396"/>
            <a:ext cx="11846439" cy="5847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SESAR has positioned ATM as a key European strategic capability.</a:t>
            </a:r>
          </a:p>
          <a:p>
            <a:r>
              <a:rPr lang="en-US" sz="1400" i="1" dirty="0"/>
              <a:t>SESAR has positioned European ATM as a strategic </a:t>
            </a:r>
            <a:r>
              <a:rPr lang="en-US" sz="1400" i="1" dirty="0" smtClean="0"/>
              <a:t>capability </a:t>
            </a:r>
            <a:r>
              <a:rPr lang="en-US" sz="1400" i="1" dirty="0"/>
              <a:t>supporting mobility, resilience, </a:t>
            </a:r>
            <a:r>
              <a:rPr lang="en-US" sz="1400" i="1" dirty="0" smtClean="0"/>
              <a:t>environmental efficiency and </a:t>
            </a:r>
            <a:r>
              <a:rPr lang="en-US" sz="1400" i="1" dirty="0"/>
              <a:t>enhanced civil-military </a:t>
            </a:r>
            <a:r>
              <a:rPr lang="en-US" sz="1400" i="1" dirty="0" smtClean="0"/>
              <a:t>coordination.</a:t>
            </a:r>
            <a:endParaRPr lang="fr-FR" sz="1400" i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35245" y="5594032"/>
            <a:ext cx="11286067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 can collectively be proud of what SESAR has already delivered for Europe’s citizens and for the network. </a:t>
            </a:r>
            <a:endParaRPr lang="en-US" b="1" dirty="0" smtClean="0"/>
          </a:p>
          <a:p>
            <a:pPr algn="ctr"/>
            <a:r>
              <a:rPr lang="en-US" b="1" dirty="0" smtClean="0"/>
              <a:t>Our </a:t>
            </a:r>
            <a:r>
              <a:rPr lang="en-US" b="1" dirty="0"/>
              <a:t>responsibility now is to reinforce it and ensure the next cycle is even more effective</a:t>
            </a:r>
            <a:r>
              <a:rPr lang="en-US" b="1" dirty="0" smtClean="0"/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70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251703E-1D7D-A037-B0F6-DB6815A5BE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38" y="2144816"/>
            <a:ext cx="5797761" cy="3903254"/>
          </a:xfrm>
          <a:prstGeom prst="rect">
            <a:avLst/>
          </a:prstGeom>
        </p:spPr>
      </p:pic>
      <p:sp>
        <p:nvSpPr>
          <p:cNvPr id="43" name="Espace réservé du numéro de diapositive 42">
            <a:extLst>
              <a:ext uri="{FF2B5EF4-FFF2-40B4-BE49-F238E27FC236}">
                <a16:creationId xmlns:a16="http://schemas.microsoft.com/office/drawing/2014/main" xmlns="" id="{458A423C-A5B8-40FA-8C9E-D06EB707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3865" y="6511593"/>
            <a:ext cx="2743200" cy="218126"/>
          </a:xfrm>
          <a:effectLst>
            <a:reflection blurRad="6350" stA="50000" endA="300" endPos="55500" dist="101600" dir="5400000" sy="-100000" algn="bl" rotWithShape="0"/>
          </a:effectLst>
        </p:spPr>
        <p:txBody>
          <a:bodyPr/>
          <a:lstStyle/>
          <a:p>
            <a:fld id="{62EFFB25-4080-40B1-9961-9CC40DC7480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8" name="Rectangle à coins arrondis 84">
            <a:extLst>
              <a:ext uri="{FF2B5EF4-FFF2-40B4-BE49-F238E27FC236}">
                <a16:creationId xmlns:a16="http://schemas.microsoft.com/office/drawing/2014/main" xmlns="" id="{674C4644-59D4-C7DF-34E2-D4FA319E5154}"/>
              </a:ext>
            </a:extLst>
          </p:cNvPr>
          <p:cNvSpPr/>
          <p:nvPr/>
        </p:nvSpPr>
        <p:spPr>
          <a:xfrm>
            <a:off x="155060" y="237344"/>
            <a:ext cx="11846439" cy="77865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Now: accelerate rollout, secure funding, reinforce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060" y="1612669"/>
            <a:ext cx="11846439" cy="5847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— Europe must now accelerate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modernization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rollout.</a:t>
            </a:r>
          </a:p>
          <a:p>
            <a:r>
              <a:rPr lang="en-US" sz="1400" i="1" dirty="0"/>
              <a:t>The priority is faster, more agile and execution-focused </a:t>
            </a:r>
            <a:r>
              <a:rPr lang="en-US" sz="1400" i="1" dirty="0" smtClean="0"/>
              <a:t>modernization, </a:t>
            </a:r>
            <a:r>
              <a:rPr lang="en-US" sz="1400" i="1" dirty="0"/>
              <a:t>with reduced administrative burden and stronger EU-to-local alignment.</a:t>
            </a:r>
            <a:endParaRPr lang="fr-FR" sz="1400" i="1" dirty="0"/>
          </a:p>
        </p:txBody>
      </p:sp>
      <p:sp>
        <p:nvSpPr>
          <p:cNvPr id="3" name="Rectangle 2"/>
          <p:cNvSpPr/>
          <p:nvPr/>
        </p:nvSpPr>
        <p:spPr>
          <a:xfrm>
            <a:off x="155060" y="2794113"/>
            <a:ext cx="11846439" cy="80021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—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reinforced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indispensable.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i="1" dirty="0"/>
              <a:t>Predictable EU financial support is indispensable to protect ATM </a:t>
            </a:r>
            <a:r>
              <a:rPr lang="en-US" sz="1400" i="1" dirty="0" smtClean="0"/>
              <a:t>modernization </a:t>
            </a:r>
            <a:r>
              <a:rPr lang="en-US" sz="1400" i="1" dirty="0"/>
              <a:t>from national budget pressures and maintain </a:t>
            </a:r>
            <a:r>
              <a:rPr lang="en-US" sz="1400" i="1" dirty="0" smtClean="0"/>
              <a:t>cohesion. Targeted </a:t>
            </a:r>
            <a:r>
              <a:rPr lang="en-US" sz="1400" i="1" dirty="0"/>
              <a:t>transition support could also help bridge early operational costs until outcome-based KPIs demonstrate full network benefits</a:t>
            </a:r>
            <a:r>
              <a:rPr lang="en-US" sz="1400" i="1" dirty="0" smtClean="0"/>
              <a:t>.</a:t>
            </a:r>
            <a:endParaRPr lang="fr-FR" sz="1400" i="1" dirty="0"/>
          </a:p>
        </p:txBody>
      </p:sp>
      <p:sp>
        <p:nvSpPr>
          <p:cNvPr id="4" name="Rectangle 3"/>
          <p:cNvSpPr/>
          <p:nvPr/>
        </p:nvSpPr>
        <p:spPr>
          <a:xfrm>
            <a:off x="155060" y="3975557"/>
            <a:ext cx="11846439" cy="80021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— Equal-partnership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key for buy-in.</a:t>
            </a:r>
          </a:p>
          <a:p>
            <a:r>
              <a:rPr lang="en-US" sz="1400" i="1" dirty="0"/>
              <a:t>A continuous, equal-partnership governance across R&amp;I, deployment and operational </a:t>
            </a:r>
            <a:r>
              <a:rPr lang="en-US" sz="1400" i="1" dirty="0" smtClean="0"/>
              <a:t>use is </a:t>
            </a:r>
            <a:r>
              <a:rPr lang="en-US" sz="1400" i="1" dirty="0"/>
              <a:t>essential to maintain buy-in, </a:t>
            </a:r>
            <a:r>
              <a:rPr lang="en-US" sz="1400" i="1" dirty="0" smtClean="0"/>
              <a:t>enhance </a:t>
            </a:r>
            <a:r>
              <a:rPr lang="en-US" sz="1400" i="1" dirty="0"/>
              <a:t>co-creation, and overcome remaining </a:t>
            </a:r>
            <a:r>
              <a:rPr lang="en-US" sz="1400" i="1" dirty="0" smtClean="0"/>
              <a:t>barriers ensuring </a:t>
            </a:r>
            <a:r>
              <a:rPr lang="en-US" sz="1400" i="1" dirty="0"/>
              <a:t>that operational reality drives decisions and that </a:t>
            </a:r>
            <a:r>
              <a:rPr lang="en-US" sz="1400" i="1" dirty="0" smtClean="0"/>
              <a:t>modernization </a:t>
            </a:r>
            <a:r>
              <a:rPr lang="en-US" sz="1400" i="1" dirty="0"/>
              <a:t>delivers its full benefits. .</a:t>
            </a:r>
            <a:endParaRPr lang="fr-FR" sz="1400" i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35245" y="5594032"/>
            <a:ext cx="11286067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organize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SESAR effectively, we need continuity across R&amp;I,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deployment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governance that is simpler, faster, and truly partnership-driven.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40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251703E-1D7D-A037-B0F6-DB6815A5BE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38" y="2144816"/>
            <a:ext cx="5797761" cy="3903254"/>
          </a:xfrm>
          <a:prstGeom prst="rect">
            <a:avLst/>
          </a:prstGeom>
        </p:spPr>
      </p:pic>
      <p:sp>
        <p:nvSpPr>
          <p:cNvPr id="43" name="Espace réservé du numéro de diapositive 42">
            <a:extLst>
              <a:ext uri="{FF2B5EF4-FFF2-40B4-BE49-F238E27FC236}">
                <a16:creationId xmlns:a16="http://schemas.microsoft.com/office/drawing/2014/main" xmlns="" id="{458A423C-A5B8-40FA-8C9E-D06EB707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3865" y="6511593"/>
            <a:ext cx="2743200" cy="218126"/>
          </a:xfrm>
          <a:effectLst>
            <a:reflection blurRad="6350" stA="50000" endA="300" endPos="55500" dist="101600" dir="5400000" sy="-100000" algn="bl" rotWithShape="0"/>
          </a:effectLst>
        </p:spPr>
        <p:txBody>
          <a:bodyPr/>
          <a:lstStyle/>
          <a:p>
            <a:fld id="{62EFFB25-4080-40B1-9961-9CC40DC7480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8" name="Rectangle à coins arrondis 84">
            <a:extLst>
              <a:ext uri="{FF2B5EF4-FFF2-40B4-BE49-F238E27FC236}">
                <a16:creationId xmlns:a16="http://schemas.microsoft.com/office/drawing/2014/main" xmlns="" id="{674C4644-59D4-C7DF-34E2-D4FA319E5154}"/>
              </a:ext>
            </a:extLst>
          </p:cNvPr>
          <p:cNvSpPr/>
          <p:nvPr/>
        </p:nvSpPr>
        <p:spPr>
          <a:xfrm>
            <a:off x="155060" y="237344"/>
            <a:ext cx="11846439" cy="77865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successful next SESAR cycle require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245" y="1960825"/>
            <a:ext cx="11846439" cy="8617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Stewardship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Strengthened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 of operational stakeholders in SESAR decision-making processes, ensuring maturity milestones reflect real operational integration needs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059" y="3526991"/>
            <a:ext cx="11846439" cy="86177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“Performance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Accountability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Outcome-driven KPIs for SESAR-funded projects, demonstrating measurable improvements in daily operations and a clear link between investment, deployment and network performance.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060" y="5093157"/>
            <a:ext cx="11846439" cy="61555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Value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all operational investors including airlines to support balanced decisions and sustained commitment to ATM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modernisation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13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CDEA8464-37E0-43FA-A386-4534C566B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6000" dirty="0"/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9414142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IR FRANCE">
      <a:dk1>
        <a:sysClr val="windowText" lastClr="000000"/>
      </a:dk1>
      <a:lt1>
        <a:sysClr val="window" lastClr="FFFFFF"/>
      </a:lt1>
      <a:dk2>
        <a:srgbClr val="050F38"/>
      </a:dk2>
      <a:lt2>
        <a:srgbClr val="F0F0F0"/>
      </a:lt2>
      <a:accent1>
        <a:srgbClr val="050F38"/>
      </a:accent1>
      <a:accent2>
        <a:srgbClr val="FF0000"/>
      </a:accent2>
      <a:accent3>
        <a:srgbClr val="F0F0F0"/>
      </a:accent3>
      <a:accent4>
        <a:srgbClr val="FFC000"/>
      </a:accent4>
      <a:accent5>
        <a:srgbClr val="050F3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arit AIR FRANCE_TYPO EXCELLENCE_1203214 .potm" id="{CD8CF87A-C4A7-45C7-8778-C5DCA65441BF}" vid="{949AC13C-AB39-4EBA-B197-DA8285370F4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10965</TotalTime>
  <Words>433</Words>
  <Application>Microsoft Office PowerPoint</Application>
  <PresentationFormat>Grand écran</PresentationFormat>
  <Paragraphs>32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ExcellenceInMotion</vt:lpstr>
      <vt:lpstr>ExcellenceInMotionBlack</vt:lpstr>
      <vt:lpstr>ExcellenceInMotion-Black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Jeanne Taride</dc:creator>
  <cp:lastModifiedBy>Raphael Eyrolle</cp:lastModifiedBy>
  <cp:revision>31</cp:revision>
  <dcterms:created xsi:type="dcterms:W3CDTF">2021-03-23T18:16:51Z</dcterms:created>
  <dcterms:modified xsi:type="dcterms:W3CDTF">2025-11-20T11:56:05Z</dcterms:modified>
</cp:coreProperties>
</file>