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7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94" r:id="rId7"/>
    <p:sldMasterId id="2147483735" r:id="rId8"/>
    <p:sldMasterId id="2147483768" r:id="rId9"/>
    <p:sldMasterId id="2147483812" r:id="rId10"/>
    <p:sldMasterId id="2147483855" r:id="rId11"/>
    <p:sldMasterId id="2147483940" r:id="rId12"/>
    <p:sldMasterId id="2147483947" r:id="rId13"/>
  </p:sldMasterIdLst>
  <p:notesMasterIdLst>
    <p:notesMasterId r:id="rId19"/>
  </p:notesMasterIdLst>
  <p:handoutMasterIdLst>
    <p:handoutMasterId r:id="rId20"/>
  </p:handoutMasterIdLst>
  <p:sldIdLst>
    <p:sldId id="2147475767" r:id="rId14"/>
    <p:sldId id="2147474494" r:id="rId15"/>
    <p:sldId id="354" r:id="rId16"/>
    <p:sldId id="262" r:id="rId17"/>
    <p:sldId id="21474775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479" userDrawn="1">
          <p15:clr>
            <a:srgbClr val="A4A3A4"/>
          </p15:clr>
        </p15:guide>
        <p15:guide id="5" pos="2706" userDrawn="1">
          <p15:clr>
            <a:srgbClr val="A4A3A4"/>
          </p15:clr>
        </p15:guide>
        <p15:guide id="6" pos="4974" userDrawn="1">
          <p15:clr>
            <a:srgbClr val="A4A3A4"/>
          </p15:clr>
        </p15:guide>
        <p15:guide id="7" pos="5201" userDrawn="1">
          <p15:clr>
            <a:srgbClr val="A4A3A4"/>
          </p15:clr>
        </p15:guide>
        <p15:guide id="8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C89CCE-FC57-A49D-6518-CD6EBB66458F}" name="Clare Webster" initials="CW" userId="8b01ed74156f9c4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F"/>
    <a:srgbClr val="C4EFFF"/>
    <a:srgbClr val="FFFFFF"/>
    <a:srgbClr val="7AB51D"/>
    <a:srgbClr val="005290"/>
    <a:srgbClr val="003271"/>
    <a:srgbClr val="D1D1D1"/>
    <a:srgbClr val="DCDCDC"/>
    <a:srgbClr val="0F218B"/>
    <a:srgbClr val="006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16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>
        <p:guide orient="horz" pos="2160"/>
        <p:guide pos="3840"/>
        <p:guide pos="211"/>
        <p:guide pos="2479"/>
        <p:guide pos="2706"/>
        <p:guide pos="4974"/>
        <p:guide pos="520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1CE9-8FAF-4CF0-8A29-CC2BBC76E14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F138-7F41-44BF-9F63-35082994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E3C6-11E2-428F-9C56-0D88326548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A6AD-B0A1-4112-86A4-4C884746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A8BF8-90D3-1DD2-88FD-D5347D67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A4E8A-EAD2-E8EB-885E-4890AE2CD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46A2C-3E63-E8EC-8B55-CFF491C59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58DFE-3BB0-B399-5847-228A7848B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A9573-4D05-FE4C-BC54-30B66E5E64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118549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92228" y="2225898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2228" y="4322763"/>
            <a:ext cx="6552988" cy="1214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D9"/>
              </a:buClr>
              <a:buSzTx/>
              <a:buFont typeface="Wingdings" panose="05000000000000000000" pitchFamily="2" charset="2"/>
              <a:buNone/>
              <a:tabLst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D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[NAME OF PRESENTER] </a:t>
            </a:r>
            <a:br>
              <a:rPr kumimoji="0" lang="fr-B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B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[EVENT NAME], [LOCATION], [XX MONTH 20XX]</a:t>
            </a:r>
          </a:p>
        </p:txBody>
      </p:sp>
    </p:spTree>
    <p:extLst>
      <p:ext uri="{BB962C8B-B14F-4D97-AF65-F5344CB8AC3E}">
        <p14:creationId xmlns:p14="http://schemas.microsoft.com/office/powerpoint/2010/main" val="307152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07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1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1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1" y="1291773"/>
            <a:ext cx="4959447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73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1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1" y="1291773"/>
            <a:ext cx="4959447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1" y="1291772"/>
            <a:ext cx="3144839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1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1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1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1" y="1291773"/>
            <a:ext cx="4959447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52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7"/>
            <a:ext cx="12209931" cy="6877051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7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4" y="2200846"/>
            <a:ext cx="1831303" cy="1257855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7" y="2308194"/>
            <a:ext cx="3108748" cy="1959007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4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096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802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5067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4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758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6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4825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008" b="78025"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0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10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1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868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003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1429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818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67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620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8799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4164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8857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01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50149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32686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87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10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96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4985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63F2-C25B-B74E-ABDF-5F4EA101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091AC-F3CC-C449-A82B-42AEE699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69545-C1BE-054A-9242-EA08908B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6E8BC-FAA2-D247-9CA6-12D5417D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4 &amp; 5 July 2023</a:t>
            </a:r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DFB2F-CDA4-E842-8C6F-7C7169E2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1BE15-9516-C94A-B6F2-3B6AB70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85951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5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0070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4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4848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6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9137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008" b="78025"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0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7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697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9982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7065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1850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684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72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29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306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1321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0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7286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33827980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79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91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08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4151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F47BF-DE0D-F947-B592-7E35ADDB4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F3715-1E6E-8E41-BC5A-5EF9E4A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924D4E-C974-596E-94AA-8521A50FA4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7400" y="1789898"/>
            <a:ext cx="8031163" cy="4035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2068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40E9F-6F94-F94D-B127-285AC90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D343DB-9C14-AEB4-0915-3DDD907A1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5676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18BCE6-9A8B-51B8-034E-1B5F2363F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69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A844E5-05EC-ED13-871F-53CD13AA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49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927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E5C8D-4CBA-0148-A4B1-EFDB92B27C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67F35E-C4E6-C44C-A18A-1C5E1495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26D30-6BDB-364F-AC03-4B7D6E47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E6F1-C43E-E44C-A7F9-CC8A09FD8B64}" type="datetime1">
              <a:rPr lang="fr-BE" smtClean="0"/>
              <a:t>18-11-25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0BDAC-0B52-4D46-9B6F-1D3248C5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099D7-958D-9042-B4FD-2777E73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663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F47BF-DE0D-F947-B592-7E35ADDB4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F1595-A6B0-1741-8899-B1C63A82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B0182-6E7F-4B45-80F8-3CB4117E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B22-EEA8-5242-88E8-74DED4447908}" type="datetime1">
              <a:rPr lang="fr-BE" smtClean="0"/>
              <a:t>18-11-25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3D463E-45E1-6F4E-BB84-B2DEAC36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F3715-1E6E-8E41-BC5A-5EF9E4A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945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3BF42-72BD-744A-BA56-4E9CCE1B7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0542D-3B60-6542-BD00-3EC4A0DE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20ECE-1FED-0448-930B-A9137090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CF63-6C8D-614B-9582-0EAA98E01C2E}" type="datetime1">
              <a:rPr lang="fr-BE" smtClean="0"/>
              <a:t>18-11-25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EBEA7-6D03-BC44-8000-198582C7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03F03-4B15-8A41-8BFD-CBD033B6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7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5742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63F2-C25B-B74E-ABDF-5F4EA101D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091AC-F3CC-C449-A82B-42AEE699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69545-C1BE-054A-9242-EA08908B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6E8BC-FAA2-D247-9CA6-12D5417D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317F-2667-5C4B-B55A-E28641F8C872}" type="datetime1">
              <a:rPr lang="fr-BE" smtClean="0"/>
              <a:t>18-11-25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DFB2F-CDA4-E842-8C6F-7C7169E2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1BE15-9516-C94A-B6F2-3B6AB70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3027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A14F6-9DBA-5E4D-AE48-2BD45564C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25218-E4FD-3B44-882A-E1D97CD9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044C76-7A39-0140-8D89-A65F0A82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780354-68CF-A341-AFAE-35C727E89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85439-2F64-B94E-A5E0-D507E32D4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A67385-683E-614E-89C7-E5B2533F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F367-CDA3-2242-8084-857653B75B2D}" type="datetime1">
              <a:rPr lang="fr-BE" smtClean="0"/>
              <a:t>18-11-25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05BC9E-398E-914A-9CB6-8B5E84A9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463F02-5454-1348-BD9D-24435F9D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690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2FB5A-6C02-454B-A26D-A5EBBC6F2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19A624-53AA-6E4C-B053-2F378D1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6AF5-1561-4140-BE25-475236A340DA}" type="datetime1">
              <a:rPr lang="fr-BE" smtClean="0"/>
              <a:t>18-11-25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2464BA-65C0-A54B-BB89-C59FCBB2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D351B9-9002-884F-8CC6-5B6DAB17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2750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5EE5EC-AC9F-8440-8D85-D3C96900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1D56-BEA0-B449-8196-A0886BC2EBE4}" type="datetime1">
              <a:rPr lang="fr-BE" smtClean="0"/>
              <a:t>18-11-25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21836-5ADD-F842-BF3C-B9F3E77D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79ABC-89C1-D642-AEFD-2ED281B9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408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2632A-1DC2-2347-8D18-3E65D462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475F3-C7DD-414A-9588-00BA2857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E5F81E-3605-8546-A4FB-C3D7AE65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628AC-DC70-9C4D-81B5-33D17B8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9178-20D5-B142-A2B2-372A97FD57B1}" type="datetime1">
              <a:rPr lang="fr-BE" smtClean="0"/>
              <a:t>18-11-25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34510E-7C19-A942-989C-E5094233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40E9F-6F94-F94D-B127-285AC90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1160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A50C-2928-2647-BF65-2DB0B579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24B748-F39B-A842-8F1C-4CF04753A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2B85B3-1151-1A4A-9F2D-B97BAC76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354530-31EB-8E40-8DDA-7ECAF82C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A8B-393A-464C-8956-EEBCBD1A965D}" type="datetime1">
              <a:rPr lang="fr-BE" smtClean="0"/>
              <a:t>18-11-25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5A6EB3-3CB3-9F46-A289-8CC21650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A49F2C-06E8-5642-AD05-C0B4D7CB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815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6CA11-5A2C-CB4A-A728-E0FE87C7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56D5C6-3181-F14C-B4FC-AED965AB7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D0367-83AA-324E-8C42-959F20B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2403-BA91-334B-8CEF-E9B10E3A2DAE}" type="datetime1">
              <a:rPr lang="fr-BE" smtClean="0"/>
              <a:t>18-11-25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AAA39-927C-414B-A5E0-E2E67B1C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32FF8-6274-CC42-806C-330C2324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0853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612438-D6B1-414A-AE13-347295211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6EDA89-7E8F-B64F-82F6-EA07DB328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92DC3B-580D-A042-9111-906A19F6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B651-9FFA-C843-B5F5-02C994F79F7E}" type="datetime1">
              <a:rPr lang="fr-BE" smtClean="0"/>
              <a:t>18-11-25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4F675-3B59-8D40-B1B0-91E266C7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SESAR 3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2D5D6-369C-CC4A-9EAB-3BDE5778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4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5455445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204453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7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623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41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8203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38146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39792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814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78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49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4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9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6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398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0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4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7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94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3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6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637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5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44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9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88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09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510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4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2435943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with text&#10;&#10;Description automatically generated with medium confidence">
            <a:extLst>
              <a:ext uri="{FF2B5EF4-FFF2-40B4-BE49-F238E27FC236}">
                <a16:creationId xmlns:a16="http://schemas.microsoft.com/office/drawing/2014/main" id="{B53CA8AE-71E3-7C74-065B-5EC07C9F80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7"/>
          <a:stretch/>
        </p:blipFill>
        <p:spPr>
          <a:xfrm>
            <a:off x="4115331" y="-88900"/>
            <a:ext cx="8076670" cy="694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02" y="5310377"/>
            <a:ext cx="2971998" cy="91525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3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6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1398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65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584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4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457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0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10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233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49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64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1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2">
            <a:extLst>
              <a:ext uri="{FF2B5EF4-FFF2-40B4-BE49-F238E27FC236}">
                <a16:creationId xmlns:a16="http://schemas.microsoft.com/office/drawing/2014/main" id="{349B5230-5511-8C0A-8524-26C366F2DA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9200" y="0"/>
            <a:ext cx="80728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02" y="5310377"/>
            <a:ext cx="2971998" cy="91525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851138" y="1317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0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0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0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935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910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300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3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2451765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32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1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0BAB4C-EBBF-786F-4185-6AC81E6840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9199" y="0"/>
            <a:ext cx="80728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02" y="5310377"/>
            <a:ext cx="2971998" cy="91525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851138" y="1317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8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prstClr val="white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1921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957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55652" y="2308194"/>
            <a:ext cx="7171482" cy="1959006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4155652" y="4322763"/>
            <a:ext cx="6552988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281" y="5968531"/>
            <a:ext cx="1874068" cy="621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78" y="5840145"/>
            <a:ext cx="1457608" cy="670796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2263" y="220133"/>
            <a:ext cx="2852737" cy="1490134"/>
          </a:xfrm>
        </p:spPr>
        <p:txBody>
          <a:bodyPr/>
          <a:lstStyle>
            <a:lvl1pPr marL="0" indent="0">
              <a:buNone/>
              <a:defRPr lang="en-US" b="0" i="0" smtClean="0">
                <a:effectLst/>
              </a:defRPr>
            </a:lvl1pPr>
          </a:lstStyle>
          <a:p>
            <a:r>
              <a:rPr lang="fr-BE"/>
              <a:t>Click </a:t>
            </a:r>
            <a:r>
              <a:rPr lang="fr-BE" err="1"/>
              <a:t>icon</a:t>
            </a:r>
            <a:r>
              <a:rPr lang="fr-BE"/>
              <a:t> to insert </a:t>
            </a:r>
            <a:r>
              <a:rPr lang="en-US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member/partner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911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4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108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6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4" y="6488230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7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0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92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942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2781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5463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18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91771"/>
            <a:ext cx="11603039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00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33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US" sz="1100" kern="1200" spc="30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95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6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3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3" y="1052514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6" y="1828800"/>
            <a:ext cx="563473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7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009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6" y="1828800"/>
            <a:ext cx="7222427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8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457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4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5" y="1386400"/>
            <a:ext cx="5811838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0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98605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267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2517554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s 2 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60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cations 1 cover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0" y="1291771"/>
            <a:ext cx="3144838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0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828800"/>
            <a:ext cx="11603039" cy="430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7906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2 covers + bckg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2705973 h 3429000"/>
              <a:gd name="connsiteX3" fmla="*/ 12081836 w 12192000"/>
              <a:gd name="connsiteY3" fmla="*/ 2770341 h 3429000"/>
              <a:gd name="connsiteX4" fmla="*/ 10349522 w 12192000"/>
              <a:gd name="connsiteY4" fmla="*/ 3383095 h 3429000"/>
              <a:gd name="connsiteX5" fmla="*/ 10101591 w 12192000"/>
              <a:gd name="connsiteY5" fmla="*/ 3426998 h 3429000"/>
              <a:gd name="connsiteX6" fmla="*/ 1008796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2705973"/>
                </a:lnTo>
                <a:lnTo>
                  <a:pt x="12081836" y="2770341"/>
                </a:lnTo>
                <a:cubicBezTo>
                  <a:pt x="11531496" y="3071426"/>
                  <a:pt x="10952572" y="3267796"/>
                  <a:pt x="10349522" y="3383095"/>
                </a:cubicBezTo>
                <a:cubicBezTo>
                  <a:pt x="10267579" y="3398949"/>
                  <a:pt x="10184875" y="3413552"/>
                  <a:pt x="10101591" y="3426998"/>
                </a:cubicBezTo>
                <a:lnTo>
                  <a:pt x="1008796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bIns="612000" anchor="b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to </a:t>
            </a:r>
            <a:r>
              <a:rPr lang="fr-BE" err="1"/>
              <a:t>add</a:t>
            </a:r>
            <a:r>
              <a:rPr lang="fr-BE"/>
              <a:t> </a:t>
            </a:r>
            <a:r>
              <a:rPr lang="fr-BE" err="1"/>
              <a:t>half</a:t>
            </a:r>
            <a:r>
              <a:rPr lang="fr-BE"/>
              <a:t>-page </a:t>
            </a:r>
            <a:r>
              <a:rPr lang="fr-BE" err="1"/>
              <a:t>deco</a:t>
            </a:r>
            <a:r>
              <a:rPr lang="fr-BE"/>
              <a:t> </a:t>
            </a:r>
            <a:r>
              <a:rPr lang="fr-BE" err="1"/>
              <a:t>picture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4900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0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0" y="1291771"/>
            <a:ext cx="4959446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0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6"/>
            <a:ext cx="12209930" cy="6877050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6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5" y="2200845"/>
            <a:ext cx="1831303" cy="1257854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41626" y="2308194"/>
            <a:ext cx="3108748" cy="1959006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362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with text&#10;&#10;Description automatically generated with medium confidence">
            <a:extLst>
              <a:ext uri="{FF2B5EF4-FFF2-40B4-BE49-F238E27FC236}">
                <a16:creationId xmlns:a16="http://schemas.microsoft.com/office/drawing/2014/main" id="{B53CA8AE-71E3-7C74-065B-5EC07C9F80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7"/>
          <a:stretch/>
        </p:blipFill>
        <p:spPr>
          <a:xfrm>
            <a:off x="4115331" y="-88900"/>
            <a:ext cx="8076670" cy="694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02" y="5310377"/>
            <a:ext cx="2971998" cy="91525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7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BD24F-5102-A442-AF7A-31AA7A272D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500" b="1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04121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4964" y="-9527"/>
            <a:ext cx="12209931" cy="6877051"/>
          </a:xfrm>
          <a:custGeom>
            <a:avLst/>
            <a:gdLst>
              <a:gd name="connsiteX0" fmla="*/ 5419725 w 12211050"/>
              <a:gd name="connsiteY0" fmla="*/ 0 h 6848476"/>
              <a:gd name="connsiteX1" fmla="*/ 12211050 w 12211050"/>
              <a:gd name="connsiteY1" fmla="*/ 0 h 6848476"/>
              <a:gd name="connsiteX2" fmla="*/ 12211050 w 12211050"/>
              <a:gd name="connsiteY2" fmla="*/ 6848476 h 6848476"/>
              <a:gd name="connsiteX3" fmla="*/ 17621 w 12211050"/>
              <a:gd name="connsiteY3" fmla="*/ 6848476 h 6848476"/>
              <a:gd name="connsiteX4" fmla="*/ 0 w 12211050"/>
              <a:gd name="connsiteY4" fmla="*/ 4029075 h 6848476"/>
              <a:gd name="connsiteX0" fmla="*/ 5410200 w 12201525"/>
              <a:gd name="connsiteY0" fmla="*/ 0 h 6848476"/>
              <a:gd name="connsiteX1" fmla="*/ 12201525 w 12201525"/>
              <a:gd name="connsiteY1" fmla="*/ 0 h 6848476"/>
              <a:gd name="connsiteX2" fmla="*/ 12201525 w 12201525"/>
              <a:gd name="connsiteY2" fmla="*/ 6848476 h 6848476"/>
              <a:gd name="connsiteX3" fmla="*/ 8096 w 12201525"/>
              <a:gd name="connsiteY3" fmla="*/ 6848476 h 6848476"/>
              <a:gd name="connsiteX4" fmla="*/ 0 w 12201525"/>
              <a:gd name="connsiteY4" fmla="*/ 4029075 h 6848476"/>
              <a:gd name="connsiteX5" fmla="*/ 5410200 w 12201525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67175 h 6848476"/>
              <a:gd name="connsiteX5" fmla="*/ 5402407 w 12193732"/>
              <a:gd name="connsiteY5" fmla="*/ 0 h 6848476"/>
              <a:gd name="connsiteX0" fmla="*/ 5402407 w 12193732"/>
              <a:gd name="connsiteY0" fmla="*/ 0 h 6848476"/>
              <a:gd name="connsiteX1" fmla="*/ 12193732 w 12193732"/>
              <a:gd name="connsiteY1" fmla="*/ 0 h 6848476"/>
              <a:gd name="connsiteX2" fmla="*/ 12193732 w 12193732"/>
              <a:gd name="connsiteY2" fmla="*/ 6848476 h 6848476"/>
              <a:gd name="connsiteX3" fmla="*/ 303 w 12193732"/>
              <a:gd name="connsiteY3" fmla="*/ 6848476 h 6848476"/>
              <a:gd name="connsiteX4" fmla="*/ 11257 w 12193732"/>
              <a:gd name="connsiteY4" fmla="*/ 4095750 h 6848476"/>
              <a:gd name="connsiteX5" fmla="*/ 5402407 w 12193732"/>
              <a:gd name="connsiteY5" fmla="*/ 0 h 6848476"/>
              <a:gd name="connsiteX0" fmla="*/ 5402748 w 12194073"/>
              <a:gd name="connsiteY0" fmla="*/ 0 h 6848476"/>
              <a:gd name="connsiteX1" fmla="*/ 12194073 w 12194073"/>
              <a:gd name="connsiteY1" fmla="*/ 0 h 6848476"/>
              <a:gd name="connsiteX2" fmla="*/ 12194073 w 12194073"/>
              <a:gd name="connsiteY2" fmla="*/ 6848476 h 6848476"/>
              <a:gd name="connsiteX3" fmla="*/ 644 w 12194073"/>
              <a:gd name="connsiteY3" fmla="*/ 6848476 h 6848476"/>
              <a:gd name="connsiteX4" fmla="*/ 2073 w 12194073"/>
              <a:gd name="connsiteY4" fmla="*/ 4143375 h 6848476"/>
              <a:gd name="connsiteX5" fmla="*/ 5402748 w 12194073"/>
              <a:gd name="connsiteY5" fmla="*/ 0 h 6848476"/>
              <a:gd name="connsiteX0" fmla="*/ 5402748 w 13523669"/>
              <a:gd name="connsiteY0" fmla="*/ 749217 h 7597693"/>
              <a:gd name="connsiteX1" fmla="*/ 13523669 w 13523669"/>
              <a:gd name="connsiteY1" fmla="*/ 0 h 7597693"/>
              <a:gd name="connsiteX2" fmla="*/ 12194073 w 13523669"/>
              <a:gd name="connsiteY2" fmla="*/ 7597693 h 7597693"/>
              <a:gd name="connsiteX3" fmla="*/ 644 w 13523669"/>
              <a:gd name="connsiteY3" fmla="*/ 7597693 h 7597693"/>
              <a:gd name="connsiteX4" fmla="*/ 2073 w 13523669"/>
              <a:gd name="connsiteY4" fmla="*/ 4892592 h 7597693"/>
              <a:gd name="connsiteX5" fmla="*/ 5402748 w 13523669"/>
              <a:gd name="connsiteY5" fmla="*/ 749217 h 7597693"/>
              <a:gd name="connsiteX0" fmla="*/ 5402748 w 13523669"/>
              <a:gd name="connsiteY0" fmla="*/ 749217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5402748 w 13523669"/>
              <a:gd name="connsiteY5" fmla="*/ 749217 h 7608245"/>
              <a:gd name="connsiteX0" fmla="*/ 6384117 w 13523669"/>
              <a:gd name="connsiteY0" fmla="*/ 10552 h 7608245"/>
              <a:gd name="connsiteX1" fmla="*/ 13523669 w 13523669"/>
              <a:gd name="connsiteY1" fmla="*/ 0 h 7608245"/>
              <a:gd name="connsiteX2" fmla="*/ 13513117 w 13523669"/>
              <a:gd name="connsiteY2" fmla="*/ 7608245 h 7608245"/>
              <a:gd name="connsiteX3" fmla="*/ 644 w 13523669"/>
              <a:gd name="connsiteY3" fmla="*/ 7597693 h 7608245"/>
              <a:gd name="connsiteX4" fmla="*/ 2073 w 13523669"/>
              <a:gd name="connsiteY4" fmla="*/ 4892592 h 7608245"/>
              <a:gd name="connsiteX5" fmla="*/ 6384117 w 13523669"/>
              <a:gd name="connsiteY5" fmla="*/ 10552 h 7608245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4669 w 13523669"/>
              <a:gd name="connsiteY0" fmla="*/ 0 h 7618797"/>
              <a:gd name="connsiteX1" fmla="*/ 13523669 w 13523669"/>
              <a:gd name="connsiteY1" fmla="*/ 10552 h 7618797"/>
              <a:gd name="connsiteX2" fmla="*/ 13513117 w 13523669"/>
              <a:gd name="connsiteY2" fmla="*/ 7618797 h 7618797"/>
              <a:gd name="connsiteX3" fmla="*/ 644 w 13523669"/>
              <a:gd name="connsiteY3" fmla="*/ 7608245 h 7618797"/>
              <a:gd name="connsiteX4" fmla="*/ 2073 w 13523669"/>
              <a:gd name="connsiteY4" fmla="*/ 4903144 h 7618797"/>
              <a:gd name="connsiteX5" fmla="*/ 6394669 w 13523669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  <a:gd name="connsiteX0" fmla="*/ 6397873 w 13526873"/>
              <a:gd name="connsiteY0" fmla="*/ 0 h 7618797"/>
              <a:gd name="connsiteX1" fmla="*/ 13526873 w 13526873"/>
              <a:gd name="connsiteY1" fmla="*/ 10552 h 7618797"/>
              <a:gd name="connsiteX2" fmla="*/ 13516321 w 13526873"/>
              <a:gd name="connsiteY2" fmla="*/ 7618797 h 7618797"/>
              <a:gd name="connsiteX3" fmla="*/ 3848 w 13526873"/>
              <a:gd name="connsiteY3" fmla="*/ 7608245 h 7618797"/>
              <a:gd name="connsiteX4" fmla="*/ 0 w 13526873"/>
              <a:gd name="connsiteY4" fmla="*/ 4913696 h 7618797"/>
              <a:gd name="connsiteX5" fmla="*/ 6397873 w 13526873"/>
              <a:gd name="connsiteY5" fmla="*/ 0 h 76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873" h="7618797">
                <a:moveTo>
                  <a:pt x="6397873" y="0"/>
                </a:moveTo>
                <a:lnTo>
                  <a:pt x="13526873" y="10552"/>
                </a:lnTo>
                <a:cubicBezTo>
                  <a:pt x="13523356" y="2546634"/>
                  <a:pt x="13519838" y="5082715"/>
                  <a:pt x="13516321" y="7618797"/>
                </a:cubicBezTo>
                <a:lnTo>
                  <a:pt x="3848" y="7608245"/>
                </a:lnTo>
                <a:cubicBezTo>
                  <a:pt x="1149" y="6668445"/>
                  <a:pt x="2699" y="5853496"/>
                  <a:pt x="0" y="4913696"/>
                </a:cubicBezTo>
                <a:lnTo>
                  <a:pt x="6397873" y="0"/>
                </a:lnTo>
                <a:close/>
              </a:path>
            </a:pathLst>
          </a:custGeom>
          <a:gradFill flip="none" rotWithShape="1">
            <a:gsLst>
              <a:gs pos="0">
                <a:srgbClr val="0065A1"/>
              </a:gs>
              <a:gs pos="93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0923"/>
            <a:ext cx="12192000" cy="2342947"/>
          </a:xfrm>
          <a:prstGeom prst="rect">
            <a:avLst/>
          </a:prstGeom>
        </p:spPr>
      </p:pic>
      <p:sp>
        <p:nvSpPr>
          <p:cNvPr id="7" name="Isosceles Triangle 2"/>
          <p:cNvSpPr/>
          <p:nvPr userDrawn="1"/>
        </p:nvSpPr>
        <p:spPr>
          <a:xfrm rot="5400000">
            <a:off x="-284774" y="2200846"/>
            <a:ext cx="1831303" cy="1257855"/>
          </a:xfrm>
          <a:custGeom>
            <a:avLst/>
            <a:gdLst>
              <a:gd name="connsiteX0" fmla="*/ 0 w 2171700"/>
              <a:gd name="connsiteY0" fmla="*/ 1872155 h 1872155"/>
              <a:gd name="connsiteX1" fmla="*/ 1085850 w 2171700"/>
              <a:gd name="connsiteY1" fmla="*/ 0 h 1872155"/>
              <a:gd name="connsiteX2" fmla="*/ 2171700 w 2171700"/>
              <a:gd name="connsiteY2" fmla="*/ 1872155 h 1872155"/>
              <a:gd name="connsiteX3" fmla="*/ 0 w 2171700"/>
              <a:gd name="connsiteY3" fmla="*/ 1872155 h 1872155"/>
              <a:gd name="connsiteX0" fmla="*/ 0 w 2171700"/>
              <a:gd name="connsiteY0" fmla="*/ 691055 h 691055"/>
              <a:gd name="connsiteX1" fmla="*/ 1009649 w 2171700"/>
              <a:gd name="connsiteY1" fmla="*/ 0 h 691055"/>
              <a:gd name="connsiteX2" fmla="*/ 2171700 w 2171700"/>
              <a:gd name="connsiteY2" fmla="*/ 691055 h 691055"/>
              <a:gd name="connsiteX3" fmla="*/ 0 w 2171700"/>
              <a:gd name="connsiteY3" fmla="*/ 691055 h 691055"/>
              <a:gd name="connsiteX0" fmla="*/ 0 w 2171700"/>
              <a:gd name="connsiteY0" fmla="*/ 1395905 h 1395905"/>
              <a:gd name="connsiteX1" fmla="*/ 1162052 w 2171700"/>
              <a:gd name="connsiteY1" fmla="*/ 0 h 1395905"/>
              <a:gd name="connsiteX2" fmla="*/ 2171700 w 2171700"/>
              <a:gd name="connsiteY2" fmla="*/ 1395905 h 1395905"/>
              <a:gd name="connsiteX3" fmla="*/ 0 w 2171700"/>
              <a:gd name="connsiteY3" fmla="*/ 1395905 h 1395905"/>
              <a:gd name="connsiteX0" fmla="*/ 0 w 1771650"/>
              <a:gd name="connsiteY0" fmla="*/ 1395905 h 1395905"/>
              <a:gd name="connsiteX1" fmla="*/ 762002 w 1771650"/>
              <a:gd name="connsiteY1" fmla="*/ 0 h 1395905"/>
              <a:gd name="connsiteX2" fmla="*/ 1771650 w 1771650"/>
              <a:gd name="connsiteY2" fmla="*/ 1395905 h 1395905"/>
              <a:gd name="connsiteX3" fmla="*/ 0 w 1771650"/>
              <a:gd name="connsiteY3" fmla="*/ 1395905 h 1395905"/>
              <a:gd name="connsiteX0" fmla="*/ 0 w 2000250"/>
              <a:gd name="connsiteY0" fmla="*/ 1376855 h 1395905"/>
              <a:gd name="connsiteX1" fmla="*/ 990602 w 2000250"/>
              <a:gd name="connsiteY1" fmla="*/ 0 h 1395905"/>
              <a:gd name="connsiteX2" fmla="*/ 2000250 w 2000250"/>
              <a:gd name="connsiteY2" fmla="*/ 1395905 h 1395905"/>
              <a:gd name="connsiteX3" fmla="*/ 0 w 2000250"/>
              <a:gd name="connsiteY3" fmla="*/ 1376855 h 1395905"/>
              <a:gd name="connsiteX0" fmla="*/ 0 w 2000249"/>
              <a:gd name="connsiteY0" fmla="*/ 1376855 h 1395905"/>
              <a:gd name="connsiteX1" fmla="*/ 990601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00249"/>
              <a:gd name="connsiteY0" fmla="*/ 1376855 h 1395905"/>
              <a:gd name="connsiteX1" fmla="*/ 978694 w 2000249"/>
              <a:gd name="connsiteY1" fmla="*/ 0 h 1395905"/>
              <a:gd name="connsiteX2" fmla="*/ 2000249 w 2000249"/>
              <a:gd name="connsiteY2" fmla="*/ 1395905 h 1395905"/>
              <a:gd name="connsiteX3" fmla="*/ 0 w 2000249"/>
              <a:gd name="connsiteY3" fmla="*/ 1376855 h 1395905"/>
              <a:gd name="connsiteX0" fmla="*/ 0 w 2021681"/>
              <a:gd name="connsiteY0" fmla="*/ 1376855 h 1393524"/>
              <a:gd name="connsiteX1" fmla="*/ 978694 w 2021681"/>
              <a:gd name="connsiteY1" fmla="*/ 0 h 1393524"/>
              <a:gd name="connsiteX2" fmla="*/ 2021681 w 2021681"/>
              <a:gd name="connsiteY2" fmla="*/ 1393524 h 1393524"/>
              <a:gd name="connsiteX3" fmla="*/ 0 w 2021681"/>
              <a:gd name="connsiteY3" fmla="*/ 1376855 h 1393524"/>
              <a:gd name="connsiteX0" fmla="*/ 0 w 2024062"/>
              <a:gd name="connsiteY0" fmla="*/ 1395905 h 1395905"/>
              <a:gd name="connsiteX1" fmla="*/ 981075 w 2024062"/>
              <a:gd name="connsiteY1" fmla="*/ 0 h 1395905"/>
              <a:gd name="connsiteX2" fmla="*/ 2024062 w 2024062"/>
              <a:gd name="connsiteY2" fmla="*/ 1393524 h 1395905"/>
              <a:gd name="connsiteX3" fmla="*/ 0 w 2024062"/>
              <a:gd name="connsiteY3" fmla="*/ 1395905 h 1395905"/>
              <a:gd name="connsiteX0" fmla="*/ 0 w 2028824"/>
              <a:gd name="connsiteY0" fmla="*/ 1393524 h 1393524"/>
              <a:gd name="connsiteX1" fmla="*/ 985837 w 2028824"/>
              <a:gd name="connsiteY1" fmla="*/ 0 h 1393524"/>
              <a:gd name="connsiteX2" fmla="*/ 2028824 w 2028824"/>
              <a:gd name="connsiteY2" fmla="*/ 1393524 h 1393524"/>
              <a:gd name="connsiteX3" fmla="*/ 0 w 2028824"/>
              <a:gd name="connsiteY3" fmla="*/ 1393524 h 139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4" h="1393524">
                <a:moveTo>
                  <a:pt x="0" y="1393524"/>
                </a:moveTo>
                <a:lnTo>
                  <a:pt x="985837" y="0"/>
                </a:lnTo>
                <a:lnTo>
                  <a:pt x="2028824" y="1393524"/>
                </a:lnTo>
                <a:lnTo>
                  <a:pt x="0" y="13935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330925"/>
            <a:ext cx="2453055" cy="112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901" y="6152225"/>
            <a:ext cx="1375432" cy="4563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55652" y="2308194"/>
            <a:ext cx="7171483" cy="1959007"/>
          </a:xfrm>
          <a:ln w="25400">
            <a:noFill/>
          </a:ln>
        </p:spPr>
        <p:txBody>
          <a:bodyPr lIns="90000" tIns="144000" rIns="144000" bIns="144000"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55653" y="4322763"/>
            <a:ext cx="6552988" cy="121443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52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377" rtl="0" eaLnBrk="1" latinLnBrk="0" hangingPunct="1">
              <a:defRPr lang="en-US" sz="1100" kern="1200" spc="31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5" y="6488231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4000" y="264319"/>
            <a:ext cx="5856515" cy="262402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250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332314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134973 h 6857999"/>
              <a:gd name="connsiteX3" fmla="*/ 12081836 w 12192000"/>
              <a:gd name="connsiteY3" fmla="*/ 6199341 h 6857999"/>
              <a:gd name="connsiteX4" fmla="*/ 10349522 w 12192000"/>
              <a:gd name="connsiteY4" fmla="*/ 6812095 h 6857999"/>
              <a:gd name="connsiteX5" fmla="*/ 10101591 w 12192000"/>
              <a:gd name="connsiteY5" fmla="*/ 6855998 h 6857999"/>
              <a:gd name="connsiteX6" fmla="*/ 10087976 w 12192000"/>
              <a:gd name="connsiteY6" fmla="*/ 6857999 h 6857999"/>
              <a:gd name="connsiteX7" fmla="*/ 0 w 12192000"/>
              <a:gd name="connsiteY7" fmla="*/ 6857999 h 6857999"/>
              <a:gd name="connsiteX8" fmla="*/ 0 w 12192000"/>
              <a:gd name="connsiteY8" fmla="*/ 2239656 h 6857999"/>
              <a:gd name="connsiteX9" fmla="*/ 32464 w 12192000"/>
              <a:gd name="connsiteY9" fmla="*/ 2238958 h 6857999"/>
              <a:gd name="connsiteX10" fmla="*/ 4612009 w 12192000"/>
              <a:gd name="connsiteY10" fmla="*/ 1791131 h 6857999"/>
              <a:gd name="connsiteX11" fmla="*/ 9126320 w 12192000"/>
              <a:gd name="connsiteY11" fmla="*/ 1242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9332314" y="0"/>
                </a:moveTo>
                <a:lnTo>
                  <a:pt x="12192000" y="0"/>
                </a:lnTo>
                <a:lnTo>
                  <a:pt x="12192000" y="6134973"/>
                </a:lnTo>
                <a:lnTo>
                  <a:pt x="12081836" y="6199341"/>
                </a:lnTo>
                <a:cubicBezTo>
                  <a:pt x="11531496" y="6500426"/>
                  <a:pt x="10952572" y="6696796"/>
                  <a:pt x="10349522" y="6812095"/>
                </a:cubicBezTo>
                <a:cubicBezTo>
                  <a:pt x="10267579" y="6827949"/>
                  <a:pt x="10184875" y="6842552"/>
                  <a:pt x="10101591" y="6855998"/>
                </a:cubicBezTo>
                <a:lnTo>
                  <a:pt x="10087976" y="6857999"/>
                </a:lnTo>
                <a:lnTo>
                  <a:pt x="0" y="6857999"/>
                </a:lnTo>
                <a:lnTo>
                  <a:pt x="0" y="2239656"/>
                </a:lnTo>
                <a:lnTo>
                  <a:pt x="32464" y="2238958"/>
                </a:lnTo>
                <a:cubicBezTo>
                  <a:pt x="1540380" y="2195476"/>
                  <a:pt x="3127830" y="2078278"/>
                  <a:pt x="4612009" y="1791131"/>
                </a:cubicBezTo>
                <a:cubicBezTo>
                  <a:pt x="6189721" y="1489482"/>
                  <a:pt x="7699052" y="958062"/>
                  <a:pt x="9126320" y="12426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9332315" cy="2239656"/>
          </a:xfrm>
          <a:custGeom>
            <a:avLst/>
            <a:gdLst>
              <a:gd name="connsiteX0" fmla="*/ 0 w 9332314"/>
              <a:gd name="connsiteY0" fmla="*/ 0 h 2239656"/>
              <a:gd name="connsiteX1" fmla="*/ 9332314 w 9332314"/>
              <a:gd name="connsiteY1" fmla="*/ 0 h 2239656"/>
              <a:gd name="connsiteX2" fmla="*/ 9126320 w 9332314"/>
              <a:gd name="connsiteY2" fmla="*/ 124269 h 2239656"/>
              <a:gd name="connsiteX3" fmla="*/ 4612009 w 9332314"/>
              <a:gd name="connsiteY3" fmla="*/ 1791131 h 2239656"/>
              <a:gd name="connsiteX4" fmla="*/ 32464 w 9332314"/>
              <a:gd name="connsiteY4" fmla="*/ 2238958 h 2239656"/>
              <a:gd name="connsiteX5" fmla="*/ 0 w 9332314"/>
              <a:gd name="connsiteY5" fmla="*/ 2239656 h 2239656"/>
              <a:gd name="connsiteX6" fmla="*/ 0 w 9332314"/>
              <a:gd name="connsiteY6" fmla="*/ 0 h 22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2314" h="2239656">
                <a:moveTo>
                  <a:pt x="0" y="0"/>
                </a:moveTo>
                <a:lnTo>
                  <a:pt x="9332314" y="0"/>
                </a:lnTo>
                <a:lnTo>
                  <a:pt x="9126320" y="124269"/>
                </a:lnTo>
                <a:cubicBezTo>
                  <a:pt x="7699052" y="958062"/>
                  <a:pt x="6189721" y="1489482"/>
                  <a:pt x="4612009" y="1791131"/>
                </a:cubicBezTo>
                <a:cubicBezTo>
                  <a:pt x="3127830" y="2078278"/>
                  <a:pt x="1540380" y="2195476"/>
                  <a:pt x="32464" y="2238958"/>
                </a:cubicBezTo>
                <a:lnTo>
                  <a:pt x="0" y="2239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377" rtl="0" eaLnBrk="1" latinLnBrk="0" hangingPunct="1">
              <a:defRPr lang="en-US" sz="1100" kern="1200" spc="31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5" y="6488231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21"/>
            <a:ext cx="6808652" cy="15209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277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- Full Frame Picture + Title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D0A850-6C52-4A53-97E0-68798F043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85258"/>
            <a:ext cx="12192000" cy="5072743"/>
          </a:xfrm>
          <a:custGeom>
            <a:avLst/>
            <a:gdLst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5072743 h 5072743"/>
              <a:gd name="connsiteX4" fmla="*/ 12191998 w 12192000"/>
              <a:gd name="connsiteY4" fmla="*/ 4349716 h 5072743"/>
              <a:gd name="connsiteX5" fmla="*/ 12081833 w 12192000"/>
              <a:gd name="connsiteY5" fmla="*/ 4414085 h 5072743"/>
              <a:gd name="connsiteX6" fmla="*/ 10349519 w 12192000"/>
              <a:gd name="connsiteY6" fmla="*/ 5026839 h 5072743"/>
              <a:gd name="connsiteX7" fmla="*/ 10101588 w 12192000"/>
              <a:gd name="connsiteY7" fmla="*/ 5070742 h 5072743"/>
              <a:gd name="connsiteX8" fmla="*/ 10087973 w 12192000"/>
              <a:gd name="connsiteY8" fmla="*/ 5072743 h 5072743"/>
              <a:gd name="connsiteX9" fmla="*/ 0 w 12192000"/>
              <a:gd name="connsiteY9" fmla="*/ 5072743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2000 w 12192000"/>
              <a:gd name="connsiteY2" fmla="*/ 5072743 h 5072743"/>
              <a:gd name="connsiteX3" fmla="*/ 12191998 w 12192000"/>
              <a:gd name="connsiteY3" fmla="*/ 4349716 h 5072743"/>
              <a:gd name="connsiteX4" fmla="*/ 12081833 w 12192000"/>
              <a:gd name="connsiteY4" fmla="*/ 4414085 h 5072743"/>
              <a:gd name="connsiteX5" fmla="*/ 10349519 w 12192000"/>
              <a:gd name="connsiteY5" fmla="*/ 5026839 h 5072743"/>
              <a:gd name="connsiteX6" fmla="*/ 10101588 w 12192000"/>
              <a:gd name="connsiteY6" fmla="*/ 5070742 h 5072743"/>
              <a:gd name="connsiteX7" fmla="*/ 10087973 w 12192000"/>
              <a:gd name="connsiteY7" fmla="*/ 5072743 h 5072743"/>
              <a:gd name="connsiteX8" fmla="*/ 0 w 12192000"/>
              <a:gd name="connsiteY8" fmla="*/ 5072743 h 5072743"/>
              <a:gd name="connsiteX9" fmla="*/ 0 w 12192000"/>
              <a:gd name="connsiteY9" fmla="*/ 0 h 5072743"/>
              <a:gd name="connsiteX0" fmla="*/ 0 w 12192000"/>
              <a:gd name="connsiteY0" fmla="*/ 0 h 5072743"/>
              <a:gd name="connsiteX1" fmla="*/ 12192000 w 12192000"/>
              <a:gd name="connsiteY1" fmla="*/ 0 h 5072743"/>
              <a:gd name="connsiteX2" fmla="*/ 12191998 w 12192000"/>
              <a:gd name="connsiteY2" fmla="*/ 4349716 h 5072743"/>
              <a:gd name="connsiteX3" fmla="*/ 12081833 w 12192000"/>
              <a:gd name="connsiteY3" fmla="*/ 4414085 h 5072743"/>
              <a:gd name="connsiteX4" fmla="*/ 10349519 w 12192000"/>
              <a:gd name="connsiteY4" fmla="*/ 5026839 h 5072743"/>
              <a:gd name="connsiteX5" fmla="*/ 10101588 w 12192000"/>
              <a:gd name="connsiteY5" fmla="*/ 5070742 h 5072743"/>
              <a:gd name="connsiteX6" fmla="*/ 10087973 w 12192000"/>
              <a:gd name="connsiteY6" fmla="*/ 5072743 h 5072743"/>
              <a:gd name="connsiteX7" fmla="*/ 0 w 12192000"/>
              <a:gd name="connsiteY7" fmla="*/ 5072743 h 5072743"/>
              <a:gd name="connsiteX8" fmla="*/ 0 w 12192000"/>
              <a:gd name="connsiteY8" fmla="*/ 0 h 50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72743">
                <a:moveTo>
                  <a:pt x="0" y="0"/>
                </a:moveTo>
                <a:lnTo>
                  <a:pt x="12192000" y="0"/>
                </a:lnTo>
                <a:cubicBezTo>
                  <a:pt x="12191999" y="1449905"/>
                  <a:pt x="12191999" y="2899811"/>
                  <a:pt x="12191998" y="4349716"/>
                </a:cubicBezTo>
                <a:lnTo>
                  <a:pt x="12081833" y="4414085"/>
                </a:lnTo>
                <a:cubicBezTo>
                  <a:pt x="11531493" y="4715170"/>
                  <a:pt x="10952569" y="4911540"/>
                  <a:pt x="10349519" y="5026839"/>
                </a:cubicBezTo>
                <a:cubicBezTo>
                  <a:pt x="10267576" y="5042693"/>
                  <a:pt x="10184872" y="5057296"/>
                  <a:pt x="10101588" y="5070742"/>
                </a:cubicBezTo>
                <a:lnTo>
                  <a:pt x="10087973" y="5072743"/>
                </a:lnTo>
                <a:lnTo>
                  <a:pt x="0" y="507274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BE"/>
              <a:t>Click on the </a:t>
            </a:r>
            <a:r>
              <a:rPr lang="fr-BE" err="1"/>
              <a:t>icon</a:t>
            </a:r>
            <a:r>
              <a:rPr lang="fr-BE"/>
              <a:t> to </a:t>
            </a:r>
            <a:r>
              <a:rPr lang="fr-BE" err="1"/>
              <a:t>add</a:t>
            </a:r>
            <a:r>
              <a:rPr lang="fr-BE"/>
              <a:t> a </a:t>
            </a:r>
            <a:r>
              <a:rPr lang="fr-BE" err="1"/>
              <a:t>picture</a:t>
            </a:r>
            <a:br>
              <a:rPr lang="fr-BE"/>
            </a:br>
            <a:r>
              <a:rPr lang="fr-BE" err="1"/>
              <a:t>Please</a:t>
            </a:r>
            <a:r>
              <a:rPr lang="fr-BE"/>
              <a:t> check </a:t>
            </a:r>
            <a:r>
              <a:rPr lang="fr-BE" err="1"/>
              <a:t>resolution</a:t>
            </a: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377" rtl="0" eaLnBrk="1" latinLnBrk="0" hangingPunct="1">
              <a:defRPr lang="en-US" sz="1100" kern="1200" spc="31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2575" y="6488231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999" y="264321"/>
            <a:ext cx="10091784" cy="152093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4725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51515"/>
                </a:solidFill>
              </a:rPr>
              <a:t> </a:t>
            </a:r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008" b="78025"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292115" y="6488231"/>
            <a:ext cx="34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4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828800"/>
            <a:ext cx="11603039" cy="430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1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81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0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8399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828800"/>
            <a:ext cx="5627817" cy="430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1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14303" y="1828800"/>
            <a:ext cx="5577660" cy="430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2728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1" y="1188720"/>
            <a:ext cx="11609388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966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1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38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377" rtl="0" eaLnBrk="1" latinLnBrk="0" hangingPunct="1">
              <a:defRPr lang="en-US" sz="1100" kern="1200" spc="31" baseline="0" smtClean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8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828800"/>
            <a:ext cx="5634737" cy="430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7651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15457" y="1052515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11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964" y="1052515"/>
            <a:ext cx="5576507" cy="50768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228" y="1828800"/>
            <a:ext cx="5634737" cy="430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50878" y="1188720"/>
            <a:ext cx="5637820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6264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 lef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9577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7" y="1828800"/>
            <a:ext cx="7222427" cy="430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2319" y="1188720"/>
            <a:ext cx="7226379" cy="63093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2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79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kern="1200" spc="31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05526" y="1386401"/>
            <a:ext cx="5811839" cy="45624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11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righ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64320"/>
            <a:ext cx="5652531" cy="9152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198606"/>
            <a:ext cx="5634737" cy="493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1"/>
          <a:stretch/>
        </p:blipFill>
        <p:spPr>
          <a:xfrm>
            <a:off x="10700926" y="195263"/>
            <a:ext cx="1262495" cy="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668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ations 1 cover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spc="31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3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1008" y="1295401"/>
            <a:ext cx="3175000" cy="4508500"/>
          </a:xfrm>
          <a:effectLst>
            <a:outerShdw blurRad="38100" dist="50800" dir="2700000" algn="tl" rotWithShape="0">
              <a:schemeClr val="accent2">
                <a:lumMod val="20000"/>
                <a:lumOff val="80000"/>
                <a:alpha val="8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4001" y="1291773"/>
            <a:ext cx="4959447" cy="483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12201" y="1291772"/>
            <a:ext cx="3144839" cy="45238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“Highlight brochure”</a:t>
            </a:r>
          </a:p>
        </p:txBody>
      </p:sp>
    </p:spTree>
    <p:extLst>
      <p:ext uri="{BB962C8B-B14F-4D97-AF65-F5344CB8AC3E}">
        <p14:creationId xmlns:p14="http://schemas.microsoft.com/office/powerpoint/2010/main" val="364890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image" Target="../media/image8.jpeg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image" Target="../media/image10.jpe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7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024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3" r="1"/>
          <a:stretch/>
        </p:blipFill>
        <p:spPr>
          <a:xfrm>
            <a:off x="10700924" y="195262"/>
            <a:ext cx="1262495" cy="531019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6" r:id="rId2"/>
    <p:sldLayoutId id="2147483763" r:id="rId3"/>
    <p:sldLayoutId id="2147483765" r:id="rId4"/>
    <p:sldLayoutId id="2147483766" r:id="rId5"/>
    <p:sldLayoutId id="2147483767" r:id="rId6"/>
    <p:sldLayoutId id="2147483710" r:id="rId7"/>
    <p:sldLayoutId id="2147483669" r:id="rId8"/>
    <p:sldLayoutId id="2147483711" r:id="rId9"/>
    <p:sldLayoutId id="2147483676" r:id="rId10"/>
    <p:sldLayoutId id="2147483677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12" r:id="rId17"/>
    <p:sldLayoutId id="2147483703" r:id="rId18"/>
    <p:sldLayoutId id="2147483713" r:id="rId19"/>
    <p:sldLayoutId id="2147483714" r:id="rId20"/>
    <p:sldLayoutId id="214748370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706" userDrawn="1">
          <p15:clr>
            <a:srgbClr val="F26B43"/>
          </p15:clr>
        </p15:guide>
        <p15:guide id="5" pos="4974" userDrawn="1">
          <p15:clr>
            <a:srgbClr val="F26B43"/>
          </p15:clr>
        </p15:guide>
        <p15:guide id="6" pos="5201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4088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8" r:id="rId2"/>
    <p:sldLayoutId id="2147483709" r:id="rId3"/>
    <p:sldLayoutId id="2147483764" r:id="rId4"/>
    <p:sldLayoutId id="2147483697" r:id="rId5"/>
    <p:sldLayoutId id="2147483721" r:id="rId6"/>
    <p:sldLayoutId id="2147483731" r:id="rId7"/>
    <p:sldLayoutId id="2147483722" r:id="rId8"/>
    <p:sldLayoutId id="2147483700" r:id="rId9"/>
    <p:sldLayoutId id="2147483701" r:id="rId10"/>
    <p:sldLayoutId id="2147483723" r:id="rId11"/>
    <p:sldLayoutId id="2147483724" r:id="rId12"/>
    <p:sldLayoutId id="2147483725" r:id="rId13"/>
    <p:sldLayoutId id="2147483719" r:id="rId14"/>
    <p:sldLayoutId id="2147483733" r:id="rId15"/>
    <p:sldLayoutId id="2147483715" r:id="rId16"/>
    <p:sldLayoutId id="2147483716" r:id="rId17"/>
    <p:sldLayoutId id="2147483717" r:id="rId18"/>
    <p:sldLayoutId id="2147483718" r:id="rId19"/>
    <p:sldLayoutId id="214748373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70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4974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pos="7491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2479">
          <p15:clr>
            <a:srgbClr val="F26B43"/>
          </p15:clr>
        </p15:guide>
        <p15:guide id="4" pos="2706">
          <p15:clr>
            <a:srgbClr val="F26B43"/>
          </p15:clr>
        </p15:guide>
        <p15:guide id="5" pos="3840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7491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orient="horz" pos="40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5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811" r:id="rId22"/>
    <p:sldLayoutId id="214748394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2479">
          <p15:clr>
            <a:srgbClr val="F26B43"/>
          </p15:clr>
        </p15:guide>
        <p15:guide id="4" pos="2706">
          <p15:clr>
            <a:srgbClr val="F26B43"/>
          </p15:clr>
        </p15:guide>
        <p15:guide id="5" pos="3840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7491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orient="horz" pos="40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3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20"/>
            <a:ext cx="1009015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1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1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1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5" y="64882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r="79008" b="78025"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8" y="6488231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151515"/>
                </a:solidFill>
              </a:rPr>
              <a:t> </a:t>
            </a:r>
            <a:r>
              <a:rPr lang="en-US" sz="1200" b="1">
                <a:solidFill>
                  <a:srgbClr val="009DD9"/>
                </a:solidFill>
              </a:rPr>
              <a:t>I</a:t>
            </a:r>
            <a:endParaRPr lang="en-US" sz="120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kern="1200" spc="31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2479">
          <p15:clr>
            <a:srgbClr val="F26B43"/>
          </p15:clr>
        </p15:guide>
        <p15:guide id="4" pos="2706">
          <p15:clr>
            <a:srgbClr val="F26B43"/>
          </p15:clr>
        </p15:guide>
        <p15:guide id="5" pos="3840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7491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orient="horz" pos="408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r="79008" b="78025"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2479">
          <p15:clr>
            <a:srgbClr val="F26B43"/>
          </p15:clr>
        </p15:guide>
        <p15:guide id="4" pos="2706">
          <p15:clr>
            <a:srgbClr val="F26B43"/>
          </p15:clr>
        </p15:guide>
        <p15:guide id="5" pos="3840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7491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orient="horz" pos="40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10087969" y="6134972"/>
            <a:ext cx="2104032" cy="723028"/>
          </a:xfrm>
          <a:custGeom>
            <a:avLst/>
            <a:gdLst>
              <a:gd name="connsiteX0" fmla="*/ 2104032 w 2104032"/>
              <a:gd name="connsiteY0" fmla="*/ 0 h 723028"/>
              <a:gd name="connsiteX1" fmla="*/ 2104032 w 2104032"/>
              <a:gd name="connsiteY1" fmla="*/ 723028 h 723028"/>
              <a:gd name="connsiteX2" fmla="*/ 0 w 2104032"/>
              <a:gd name="connsiteY2" fmla="*/ 723028 h 723028"/>
              <a:gd name="connsiteX3" fmla="*/ 13622 w 2104032"/>
              <a:gd name="connsiteY3" fmla="*/ 721026 h 723028"/>
              <a:gd name="connsiteX4" fmla="*/ 261553 w 2104032"/>
              <a:gd name="connsiteY4" fmla="*/ 677123 h 723028"/>
              <a:gd name="connsiteX5" fmla="*/ 1993867 w 2104032"/>
              <a:gd name="connsiteY5" fmla="*/ 64369 h 72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032" h="723028">
                <a:moveTo>
                  <a:pt x="2104032" y="0"/>
                </a:moveTo>
                <a:lnTo>
                  <a:pt x="2104032" y="723028"/>
                </a:lnTo>
                <a:lnTo>
                  <a:pt x="0" y="723028"/>
                </a:lnTo>
                <a:lnTo>
                  <a:pt x="13622" y="721026"/>
                </a:lnTo>
                <a:cubicBezTo>
                  <a:pt x="96906" y="707580"/>
                  <a:pt x="179610" y="692977"/>
                  <a:pt x="261553" y="677123"/>
                </a:cubicBezTo>
                <a:cubicBezTo>
                  <a:pt x="864603" y="561824"/>
                  <a:pt x="1443527" y="365454"/>
                  <a:pt x="1993867" y="643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999" y="264319"/>
            <a:ext cx="100901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291771"/>
            <a:ext cx="11661775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9" y="6488230"/>
            <a:ext cx="6061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pc="30" baseline="0" dirty="0">
                <a:solidFill>
                  <a:srgbClr val="00306F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2574" y="648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‹#›</a:t>
            </a:fld>
            <a:endParaRPr lang="en-US">
              <a:solidFill>
                <a:srgbClr val="151515"/>
              </a:solidFill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79008" b="78025"/>
          <a:stretch/>
        </p:blipFill>
        <p:spPr>
          <a:xfrm>
            <a:off x="10648736" y="1"/>
            <a:ext cx="1543264" cy="889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11466" y="6488230"/>
            <a:ext cx="341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151515"/>
                </a:solidFill>
              </a:rPr>
              <a:t> </a:t>
            </a:r>
            <a:r>
              <a:rPr lang="en-US" b="1">
                <a:solidFill>
                  <a:srgbClr val="009DD9"/>
                </a:solidFill>
              </a:rPr>
              <a:t>I</a:t>
            </a:r>
            <a:endParaRPr lang="en-US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921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3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>
          <p15:clr>
            <a:srgbClr val="F26B43"/>
          </p15:clr>
        </p15:guide>
        <p15:guide id="3" pos="2479">
          <p15:clr>
            <a:srgbClr val="F26B43"/>
          </p15:clr>
        </p15:guide>
        <p15:guide id="4" pos="2706">
          <p15:clr>
            <a:srgbClr val="F26B43"/>
          </p15:clr>
        </p15:guide>
        <p15:guide id="5" pos="3840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7491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orient="horz" pos="408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C76206-6E17-B74D-B92D-4FB5AFFDDF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544000"/>
            <a:ext cx="12191999" cy="1152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7B6A4C-3D59-894B-8F8B-23465C06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541032"/>
            <a:ext cx="7033368" cy="409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BA081E-7345-5D42-85A3-7758C370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303" y="1872000"/>
            <a:ext cx="8037961" cy="403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39F459-3FF9-F149-898A-CAE4F153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7483" y="6419088"/>
            <a:ext cx="2743200" cy="2365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C84FE3-A027-5B45-8D8C-39990A8332FD}" type="datetime1">
              <a:rPr lang="fr-BE" smtClean="0"/>
              <a:pPr/>
              <a:t>18-11-25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4AD98-0AFC-DE48-AEC5-68DF1DC76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736" y="6419665"/>
            <a:ext cx="1742039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SESAR 3 JU PRESENTATION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B0DF4-E951-F041-BE2E-779BA8A61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0C76E6-0B66-8944-91D4-A1BC6652E29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ED0457-E830-1148-9D7C-205ACCD569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9264" y="237927"/>
            <a:ext cx="1548000" cy="7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292507-24AE-5CBF-8FF0-F5B1B56CC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561" y="2011872"/>
            <a:ext cx="6732994" cy="1944066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chemeClr val="bg2"/>
                </a:solidFill>
              </a:rPr>
              <a:t>Delivering the </a:t>
            </a:r>
            <a:br>
              <a:rPr lang="en-GB" sz="5400" b="1">
                <a:solidFill>
                  <a:schemeClr val="bg2"/>
                </a:solidFill>
              </a:rPr>
            </a:br>
            <a:r>
              <a:rPr lang="en-GB" sz="5400" b="1">
                <a:solidFill>
                  <a:schemeClr val="bg2"/>
                </a:solidFill>
              </a:rPr>
              <a:t>Digital European Sky</a:t>
            </a:r>
            <a:endParaRPr lang="en-GB" sz="54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C04E-AA8A-61BB-C035-502CF9DF6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88113"/>
            <a:ext cx="2743200" cy="365125"/>
          </a:xfrm>
        </p:spPr>
        <p:txBody>
          <a:bodyPr/>
          <a:lstStyle/>
          <a:p>
            <a:fld id="{4EF4F504-EC54-4A4D-AD48-14856DA9CA19}" type="slidenum">
              <a:rPr lang="en-US" smtClean="0">
                <a:solidFill>
                  <a:srgbClr val="151515"/>
                </a:solidFill>
              </a:rPr>
              <a:pPr/>
              <a:t>1</a:t>
            </a:fld>
            <a:endParaRPr lang="en-US">
              <a:solidFill>
                <a:srgbClr val="151515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72E6B93D-7689-044A-3047-80EC04320707}"/>
              </a:ext>
            </a:extLst>
          </p:cNvPr>
          <p:cNvSpPr txBox="1">
            <a:spLocks/>
          </p:cNvSpPr>
          <p:nvPr/>
        </p:nvSpPr>
        <p:spPr>
          <a:xfrm>
            <a:off x="4279549" y="4061802"/>
            <a:ext cx="6538759" cy="2265302"/>
          </a:xfrm>
          <a:prstGeom prst="rect">
            <a:avLst/>
          </a:prstGeom>
          <a:ln w="25400">
            <a:noFill/>
          </a:ln>
        </p:spPr>
        <p:txBody>
          <a:bodyPr vert="horz" lIns="90000" tIns="144000" rIns="144000" bIns="144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2"/>
                </a:solidFill>
              </a:rPr>
              <a:t>Andreas Boschen</a:t>
            </a:r>
            <a:br>
              <a:rPr lang="en-GB" sz="2400" b="0" dirty="0"/>
            </a:br>
            <a:r>
              <a:rPr lang="en-GB" sz="2400" b="0" dirty="0">
                <a:solidFill>
                  <a:schemeClr val="bg2"/>
                </a:solidFill>
              </a:rPr>
              <a:t>Executive Director</a:t>
            </a:r>
            <a:br>
              <a:rPr lang="en-GB" sz="2400" b="0" dirty="0"/>
            </a:br>
            <a:r>
              <a:rPr lang="en-GB" sz="2400" b="0" i="1" dirty="0">
                <a:solidFill>
                  <a:schemeClr val="bg2"/>
                </a:solidFill>
              </a:rPr>
              <a:t>SESAR Joint Undertaking </a:t>
            </a:r>
            <a:br>
              <a:rPr lang="en-GB" sz="2400" b="0" i="1" dirty="0"/>
            </a:br>
            <a:br>
              <a:rPr lang="en-GB" sz="2400" b="0" dirty="0"/>
            </a:br>
            <a:r>
              <a:rPr lang="en-GB" sz="2400" b="0" i="1" dirty="0">
                <a:solidFill>
                  <a:schemeClr val="bg2"/>
                </a:solidFill>
              </a:rPr>
              <a:t>Florence, 21 November 2025</a:t>
            </a:r>
            <a:endParaRPr lang="en-GB" sz="2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4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5C09-DB3E-0A83-948D-378E7C76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6F6D5C9-B42B-5259-59D6-EE9D5A0E927B}"/>
              </a:ext>
            </a:extLst>
          </p:cNvPr>
          <p:cNvSpPr txBox="1">
            <a:spLocks/>
          </p:cNvSpPr>
          <p:nvPr/>
        </p:nvSpPr>
        <p:spPr>
          <a:xfrm>
            <a:off x="554736" y="541032"/>
            <a:ext cx="9478264" cy="4092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Today’s ATM operates in Europe through systems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mainly built on monolithic IT architectures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A9E44-9501-D2B5-6F40-C27F62A120D3}"/>
              </a:ext>
            </a:extLst>
          </p:cNvPr>
          <p:cNvSpPr/>
          <p:nvPr/>
        </p:nvSpPr>
        <p:spPr>
          <a:xfrm>
            <a:off x="447041" y="1474865"/>
            <a:ext cx="5893684" cy="398918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FIR/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lower Airspace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49F32-DC3C-DF48-03C3-FFE972D65CF6}"/>
              </a:ext>
            </a:extLst>
          </p:cNvPr>
          <p:cNvSpPr/>
          <p:nvPr/>
        </p:nvSpPr>
        <p:spPr>
          <a:xfrm>
            <a:off x="6340724" y="1479646"/>
            <a:ext cx="5392489" cy="4649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78B54C6-5B3E-1A55-DF87-BDB21406FC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66" y="2017134"/>
            <a:ext cx="5877798" cy="3829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706D77-5E6F-246B-0A15-C697123E6809}"/>
              </a:ext>
            </a:extLst>
          </p:cNvPr>
          <p:cNvSpPr txBox="1"/>
          <p:nvPr/>
        </p:nvSpPr>
        <p:spPr>
          <a:xfrm>
            <a:off x="6340726" y="1474865"/>
            <a:ext cx="5404233" cy="398918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9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 location dependent ACCs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7CD40F-9431-5426-E18D-9D1AB0761606}"/>
              </a:ext>
            </a:extLst>
          </p:cNvPr>
          <p:cNvSpPr txBox="1"/>
          <p:nvPr/>
        </p:nvSpPr>
        <p:spPr>
          <a:xfrm>
            <a:off x="6522717" y="1976460"/>
            <a:ext cx="5210495" cy="40780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Fragmented local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islands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Disconnected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Heterogenous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application and infrastructure architecture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Yu Gothic" panose="020B0400000000000000" pitchFamily="34" charset="-128"/>
              <a:cs typeface="Aptos" panose="020B00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Different release versions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Yu Gothic" panose="020B0400000000000000" pitchFamily="34" charset="-128"/>
              <a:cs typeface="Aptos" panose="020B00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Highly customized applications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(significantly different code basis)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Monolithic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 applications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Yu Gothic" panose="020B0400000000000000" pitchFamily="34" charset="-128"/>
              <a:cs typeface="Aptos" panose="020B00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Historical grown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complex “spaghetti” code;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increasingly difficult/resource intensive to maintain 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Siloed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 data usage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Data and code integrated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(no separation)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Communication bottlenecks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 prevent the efficient use of flight data directly from the aircrafts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Yu Gothic" panose="020B0400000000000000" pitchFamily="34" charset="-128"/>
              <a:cs typeface="Aptos" panose="020B000402020202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Location dependent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IT infrastructure 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85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Certified at national level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7ECBA2-8F20-E0A2-AA40-3F19B418305C}"/>
              </a:ext>
            </a:extLst>
          </p:cNvPr>
          <p:cNvSpPr/>
          <p:nvPr/>
        </p:nvSpPr>
        <p:spPr>
          <a:xfrm flipH="1">
            <a:off x="6348028" y="1484427"/>
            <a:ext cx="18000" cy="4645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58E4A54-4F72-59C8-6817-BC99F81AC25F}"/>
              </a:ext>
            </a:extLst>
          </p:cNvPr>
          <p:cNvSpPr>
            <a:spLocks noChangeAspect="1"/>
          </p:cNvSpPr>
          <p:nvPr/>
        </p:nvSpPr>
        <p:spPr bwMode="gray">
          <a:xfrm>
            <a:off x="507322" y="1555576"/>
            <a:ext cx="334075" cy="171677"/>
          </a:xfrm>
          <a:custGeom>
            <a:avLst/>
            <a:gdLst>
              <a:gd name="connsiteX0" fmla="*/ 568071 w 685800"/>
              <a:gd name="connsiteY0" fmla="*/ 216694 h 352425"/>
              <a:gd name="connsiteX1" fmla="*/ 424053 w 685800"/>
              <a:gd name="connsiteY1" fmla="*/ 216694 h 352425"/>
              <a:gd name="connsiteX2" fmla="*/ 233553 w 685800"/>
              <a:gd name="connsiteY2" fmla="*/ 7144 h 352425"/>
              <a:gd name="connsiteX3" fmla="*/ 116872 w 685800"/>
              <a:gd name="connsiteY3" fmla="*/ 7144 h 352425"/>
              <a:gd name="connsiteX4" fmla="*/ 231172 w 685800"/>
              <a:gd name="connsiteY4" fmla="*/ 216694 h 352425"/>
              <a:gd name="connsiteX5" fmla="*/ 156877 w 685800"/>
              <a:gd name="connsiteY5" fmla="*/ 216694 h 352425"/>
              <a:gd name="connsiteX6" fmla="*/ 99727 w 685800"/>
              <a:gd name="connsiteY6" fmla="*/ 159544 h 352425"/>
              <a:gd name="connsiteX7" fmla="*/ 7144 w 685800"/>
              <a:gd name="connsiteY7" fmla="*/ 159544 h 352425"/>
              <a:gd name="connsiteX8" fmla="*/ 78581 w 685800"/>
              <a:gd name="connsiteY8" fmla="*/ 350044 h 352425"/>
              <a:gd name="connsiteX9" fmla="*/ 682371 w 685800"/>
              <a:gd name="connsiteY9" fmla="*/ 350044 h 352425"/>
              <a:gd name="connsiteX10" fmla="*/ 682371 w 685800"/>
              <a:gd name="connsiteY10" fmla="*/ 330994 h 352425"/>
              <a:gd name="connsiteX11" fmla="*/ 568071 w 685800"/>
              <a:gd name="connsiteY11" fmla="*/ 216694 h 352425"/>
              <a:gd name="connsiteX12" fmla="*/ 104966 w 685800"/>
              <a:gd name="connsiteY12" fmla="*/ 311944 h 352425"/>
              <a:gd name="connsiteX13" fmla="*/ 62103 w 685800"/>
              <a:gd name="connsiteY13" fmla="*/ 197644 h 352425"/>
              <a:gd name="connsiteX14" fmla="*/ 83915 w 685800"/>
              <a:gd name="connsiteY14" fmla="*/ 197644 h 352425"/>
              <a:gd name="connsiteX15" fmla="*/ 141065 w 685800"/>
              <a:gd name="connsiteY15" fmla="*/ 254794 h 352425"/>
              <a:gd name="connsiteX16" fmla="*/ 295370 w 685800"/>
              <a:gd name="connsiteY16" fmla="*/ 254794 h 352425"/>
              <a:gd name="connsiteX17" fmla="*/ 181070 w 685800"/>
              <a:gd name="connsiteY17" fmla="*/ 45244 h 352425"/>
              <a:gd name="connsiteX18" fmla="*/ 216694 w 685800"/>
              <a:gd name="connsiteY18" fmla="*/ 45244 h 352425"/>
              <a:gd name="connsiteX19" fmla="*/ 407194 w 685800"/>
              <a:gd name="connsiteY19" fmla="*/ 254794 h 352425"/>
              <a:gd name="connsiteX20" fmla="*/ 567976 w 685800"/>
              <a:gd name="connsiteY20" fmla="*/ 254794 h 352425"/>
              <a:gd name="connsiteX21" fmla="*/ 641795 w 685800"/>
              <a:gd name="connsiteY21" fmla="*/ 311944 h 352425"/>
              <a:gd name="connsiteX22" fmla="*/ 104966 w 685800"/>
              <a:gd name="connsiteY22" fmla="*/ 311944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" h="352425">
                <a:moveTo>
                  <a:pt x="568071" y="216694"/>
                </a:moveTo>
                <a:lnTo>
                  <a:pt x="424053" y="216694"/>
                </a:lnTo>
                <a:lnTo>
                  <a:pt x="233553" y="7144"/>
                </a:lnTo>
                <a:lnTo>
                  <a:pt x="116872" y="7144"/>
                </a:lnTo>
                <a:lnTo>
                  <a:pt x="231172" y="216694"/>
                </a:lnTo>
                <a:lnTo>
                  <a:pt x="156877" y="216694"/>
                </a:lnTo>
                <a:lnTo>
                  <a:pt x="99727" y="159544"/>
                </a:lnTo>
                <a:lnTo>
                  <a:pt x="7144" y="159544"/>
                </a:lnTo>
                <a:lnTo>
                  <a:pt x="78581" y="350044"/>
                </a:lnTo>
                <a:lnTo>
                  <a:pt x="682371" y="350044"/>
                </a:lnTo>
                <a:lnTo>
                  <a:pt x="682371" y="330994"/>
                </a:lnTo>
                <a:cubicBezTo>
                  <a:pt x="682371" y="267938"/>
                  <a:pt x="631031" y="216694"/>
                  <a:pt x="568071" y="216694"/>
                </a:cubicBezTo>
                <a:close/>
                <a:moveTo>
                  <a:pt x="104966" y="311944"/>
                </a:moveTo>
                <a:lnTo>
                  <a:pt x="62103" y="197644"/>
                </a:lnTo>
                <a:lnTo>
                  <a:pt x="83915" y="197644"/>
                </a:lnTo>
                <a:lnTo>
                  <a:pt x="141065" y="254794"/>
                </a:lnTo>
                <a:lnTo>
                  <a:pt x="295370" y="254794"/>
                </a:lnTo>
                <a:lnTo>
                  <a:pt x="181070" y="45244"/>
                </a:lnTo>
                <a:lnTo>
                  <a:pt x="216694" y="45244"/>
                </a:lnTo>
                <a:lnTo>
                  <a:pt x="407194" y="254794"/>
                </a:lnTo>
                <a:lnTo>
                  <a:pt x="567976" y="254794"/>
                </a:lnTo>
                <a:cubicBezTo>
                  <a:pt x="603409" y="254794"/>
                  <a:pt x="633317" y="279083"/>
                  <a:pt x="641795" y="311944"/>
                </a:cubicBezTo>
                <a:lnTo>
                  <a:pt x="104966" y="3119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15A327-ED97-E26E-12F1-CFD6B57D89DC}"/>
              </a:ext>
            </a:extLst>
          </p:cNvPr>
          <p:cNvSpPr>
            <a:spLocks noChangeAspect="1"/>
          </p:cNvSpPr>
          <p:nvPr/>
        </p:nvSpPr>
        <p:spPr bwMode="gray">
          <a:xfrm>
            <a:off x="6502537" y="1555576"/>
            <a:ext cx="196430" cy="253922"/>
          </a:xfrm>
          <a:custGeom>
            <a:avLst/>
            <a:gdLst>
              <a:gd name="connsiteX0" fmla="*/ 197644 w 390525"/>
              <a:gd name="connsiteY0" fmla="*/ 7144 h 504825"/>
              <a:gd name="connsiteX1" fmla="*/ 7144 w 390525"/>
              <a:gd name="connsiteY1" fmla="*/ 197644 h 504825"/>
              <a:gd name="connsiteX2" fmla="*/ 28956 w 390525"/>
              <a:gd name="connsiteY2" fmla="*/ 286226 h 504825"/>
              <a:gd name="connsiteX3" fmla="*/ 197549 w 390525"/>
              <a:gd name="connsiteY3" fmla="*/ 502444 h 504825"/>
              <a:gd name="connsiteX4" fmla="*/ 366236 w 390525"/>
              <a:gd name="connsiteY4" fmla="*/ 286131 h 504825"/>
              <a:gd name="connsiteX5" fmla="*/ 388049 w 390525"/>
              <a:gd name="connsiteY5" fmla="*/ 197644 h 504825"/>
              <a:gd name="connsiteX6" fmla="*/ 197644 w 390525"/>
              <a:gd name="connsiteY6" fmla="*/ 7144 h 504825"/>
              <a:gd name="connsiteX7" fmla="*/ 332613 w 390525"/>
              <a:gd name="connsiteY7" fmla="*/ 268415 h 504825"/>
              <a:gd name="connsiteX8" fmla="*/ 197644 w 390525"/>
              <a:gd name="connsiteY8" fmla="*/ 444151 h 504825"/>
              <a:gd name="connsiteX9" fmla="*/ 62770 w 390525"/>
              <a:gd name="connsiteY9" fmla="*/ 268510 h 504825"/>
              <a:gd name="connsiteX10" fmla="*/ 45339 w 390525"/>
              <a:gd name="connsiteY10" fmla="*/ 197644 h 504825"/>
              <a:gd name="connsiteX11" fmla="*/ 197739 w 390525"/>
              <a:gd name="connsiteY11" fmla="*/ 45244 h 504825"/>
              <a:gd name="connsiteX12" fmla="*/ 350139 w 390525"/>
              <a:gd name="connsiteY12" fmla="*/ 197644 h 504825"/>
              <a:gd name="connsiteX13" fmla="*/ 332613 w 390525"/>
              <a:gd name="connsiteY13" fmla="*/ 268415 h 504825"/>
              <a:gd name="connsiteX14" fmla="*/ 197644 w 390525"/>
              <a:gd name="connsiteY14" fmla="*/ 101918 h 504825"/>
              <a:gd name="connsiteX15" fmla="*/ 102870 w 390525"/>
              <a:gd name="connsiteY15" fmla="*/ 196691 h 504825"/>
              <a:gd name="connsiteX16" fmla="*/ 197644 w 390525"/>
              <a:gd name="connsiteY16" fmla="*/ 291465 h 504825"/>
              <a:gd name="connsiteX17" fmla="*/ 292417 w 390525"/>
              <a:gd name="connsiteY17" fmla="*/ 196691 h 504825"/>
              <a:gd name="connsiteX18" fmla="*/ 197644 w 390525"/>
              <a:gd name="connsiteY18" fmla="*/ 101918 h 504825"/>
              <a:gd name="connsiteX19" fmla="*/ 197644 w 390525"/>
              <a:gd name="connsiteY19" fmla="*/ 253365 h 504825"/>
              <a:gd name="connsiteX20" fmla="*/ 140970 w 390525"/>
              <a:gd name="connsiteY20" fmla="*/ 196691 h 504825"/>
              <a:gd name="connsiteX21" fmla="*/ 197644 w 390525"/>
              <a:gd name="connsiteY21" fmla="*/ 140018 h 504825"/>
              <a:gd name="connsiteX22" fmla="*/ 254317 w 390525"/>
              <a:gd name="connsiteY22" fmla="*/ 196691 h 504825"/>
              <a:gd name="connsiteX23" fmla="*/ 197644 w 390525"/>
              <a:gd name="connsiteY23" fmla="*/ 25336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504825">
                <a:moveTo>
                  <a:pt x="197644" y="7144"/>
                </a:moveTo>
                <a:cubicBezTo>
                  <a:pt x="92488" y="7144"/>
                  <a:pt x="7144" y="92393"/>
                  <a:pt x="7144" y="197644"/>
                </a:cubicBezTo>
                <a:cubicBezTo>
                  <a:pt x="7144" y="229648"/>
                  <a:pt x="15050" y="259842"/>
                  <a:pt x="28956" y="286226"/>
                </a:cubicBezTo>
                <a:cubicBezTo>
                  <a:pt x="60865" y="346805"/>
                  <a:pt x="197549" y="502444"/>
                  <a:pt x="197549" y="502444"/>
                </a:cubicBezTo>
                <a:cubicBezTo>
                  <a:pt x="197549" y="502444"/>
                  <a:pt x="334423" y="346710"/>
                  <a:pt x="366236" y="286131"/>
                </a:cubicBezTo>
                <a:cubicBezTo>
                  <a:pt x="380143" y="259652"/>
                  <a:pt x="388049" y="229553"/>
                  <a:pt x="388049" y="197644"/>
                </a:cubicBezTo>
                <a:cubicBezTo>
                  <a:pt x="388049" y="92393"/>
                  <a:pt x="302800" y="7144"/>
                  <a:pt x="197644" y="7144"/>
                </a:cubicBezTo>
                <a:close/>
                <a:moveTo>
                  <a:pt x="332613" y="268415"/>
                </a:moveTo>
                <a:cubicBezTo>
                  <a:pt x="313087" y="305657"/>
                  <a:pt x="243554" y="390239"/>
                  <a:pt x="197644" y="444151"/>
                </a:cubicBezTo>
                <a:cubicBezTo>
                  <a:pt x="151733" y="390239"/>
                  <a:pt x="82296" y="305657"/>
                  <a:pt x="62770" y="268510"/>
                </a:cubicBezTo>
                <a:cubicBezTo>
                  <a:pt x="51149" y="246507"/>
                  <a:pt x="45339" y="222694"/>
                  <a:pt x="45339" y="197644"/>
                </a:cubicBezTo>
                <a:cubicBezTo>
                  <a:pt x="45339" y="113633"/>
                  <a:pt x="113729" y="45244"/>
                  <a:pt x="197739" y="45244"/>
                </a:cubicBezTo>
                <a:cubicBezTo>
                  <a:pt x="281750" y="45244"/>
                  <a:pt x="350139" y="113633"/>
                  <a:pt x="350139" y="197644"/>
                </a:cubicBezTo>
                <a:cubicBezTo>
                  <a:pt x="349949" y="222599"/>
                  <a:pt x="344138" y="246412"/>
                  <a:pt x="332613" y="268415"/>
                </a:cubicBezTo>
                <a:close/>
                <a:moveTo>
                  <a:pt x="197644" y="101918"/>
                </a:moveTo>
                <a:cubicBezTo>
                  <a:pt x="145256" y="101918"/>
                  <a:pt x="102870" y="144304"/>
                  <a:pt x="102870" y="196691"/>
                </a:cubicBezTo>
                <a:cubicBezTo>
                  <a:pt x="102870" y="249079"/>
                  <a:pt x="145256" y="291465"/>
                  <a:pt x="197644" y="291465"/>
                </a:cubicBezTo>
                <a:cubicBezTo>
                  <a:pt x="250031" y="291465"/>
                  <a:pt x="292417" y="249079"/>
                  <a:pt x="292417" y="196691"/>
                </a:cubicBezTo>
                <a:cubicBezTo>
                  <a:pt x="292417" y="144399"/>
                  <a:pt x="249936" y="101918"/>
                  <a:pt x="197644" y="101918"/>
                </a:cubicBezTo>
                <a:close/>
                <a:moveTo>
                  <a:pt x="197644" y="253365"/>
                </a:moveTo>
                <a:cubicBezTo>
                  <a:pt x="166402" y="253365"/>
                  <a:pt x="140970" y="227933"/>
                  <a:pt x="140970" y="196691"/>
                </a:cubicBezTo>
                <a:cubicBezTo>
                  <a:pt x="140970" y="165449"/>
                  <a:pt x="166402" y="140018"/>
                  <a:pt x="197644" y="140018"/>
                </a:cubicBezTo>
                <a:cubicBezTo>
                  <a:pt x="228886" y="140018"/>
                  <a:pt x="254317" y="165449"/>
                  <a:pt x="254317" y="196691"/>
                </a:cubicBezTo>
                <a:cubicBezTo>
                  <a:pt x="254317" y="227933"/>
                  <a:pt x="228886" y="253365"/>
                  <a:pt x="197644" y="25336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3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3"/>
          <p:cNvSpPr txBox="1"/>
          <p:nvPr/>
        </p:nvSpPr>
        <p:spPr>
          <a:xfrm>
            <a:off x="319195" y="71621"/>
            <a:ext cx="10205574" cy="9971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spc="30" baseline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r>
              <a:rPr lang="en-US" sz="3000" dirty="0">
                <a:sym typeface="Tahoma Bold"/>
              </a:rPr>
              <a:t>Make Europe the most efficient &amp; environmentally-friendly sky to fly in the world by 2045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35905" y="1050051"/>
            <a:ext cx="7387299" cy="387798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 spc="30" baseline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B0F0"/>
                </a:solidFill>
              </a:rPr>
              <a:t>Strategic deployment objectives (SDOs)</a:t>
            </a:r>
            <a:endParaRPr lang="en-US" sz="2000" dirty="0">
              <a:solidFill>
                <a:srgbClr val="00B0F0"/>
              </a:solidFill>
              <a:sym typeface="Tahoma"/>
            </a:endParaRPr>
          </a:p>
        </p:txBody>
      </p:sp>
      <p:pic>
        <p:nvPicPr>
          <p:cNvPr id="2" name="Picture 1" descr="A book with a qr code&#10;&#10;Description automatically generated">
            <a:extLst>
              <a:ext uri="{FF2B5EF4-FFF2-40B4-BE49-F238E27FC236}">
                <a16:creationId xmlns:a16="http://schemas.microsoft.com/office/drawing/2014/main" id="{1FEA7850-E31C-0DB4-4831-F1D4AD6CF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59" y="1358874"/>
            <a:ext cx="5193020" cy="51930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CF62D9-CE21-FDE3-C8E1-3AE27B9E7DD1}"/>
              </a:ext>
            </a:extLst>
          </p:cNvPr>
          <p:cNvGrpSpPr/>
          <p:nvPr/>
        </p:nvGrpSpPr>
        <p:grpSpPr>
          <a:xfrm>
            <a:off x="4299800" y="1534844"/>
            <a:ext cx="7258362" cy="4551023"/>
            <a:chOff x="475849" y="1627656"/>
            <a:chExt cx="7258362" cy="4551023"/>
          </a:xfrm>
        </p:grpSpPr>
        <p:pic>
          <p:nvPicPr>
            <p:cNvPr id="123" name="Picture 122" descr="A close-up of several signs&#10;&#10;Description automatically generated">
              <a:extLst>
                <a:ext uri="{FF2B5EF4-FFF2-40B4-BE49-F238E27FC236}">
                  <a16:creationId xmlns:a16="http://schemas.microsoft.com/office/drawing/2014/main" id="{10137ED5-B3C1-E419-BA55-9D5527534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19" y="1627656"/>
              <a:ext cx="7181092" cy="4458211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D4F355-7984-0198-6184-2BDABD3D8C04}"/>
                </a:ext>
              </a:extLst>
            </p:cNvPr>
            <p:cNvSpPr/>
            <p:nvPr/>
          </p:nvSpPr>
          <p:spPr>
            <a:xfrm>
              <a:off x="475849" y="4598126"/>
              <a:ext cx="1815737" cy="1580553"/>
            </a:xfrm>
            <a:prstGeom prst="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txBody>
            <a:bodyPr vert="horz" lIns="144000" tIns="144000" rIns="144000" bIns="144000" rtlCol="0" anchor="t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GB" sz="2000" b="1" spc="30" dirty="0">
                <a:solidFill>
                  <a:schemeClr val="tx2"/>
                </a:solidFill>
                <a:ea typeface="+mj-ea"/>
                <a:cs typeface="+mj-cs"/>
              </a:endParaRPr>
            </a:p>
          </p:txBody>
        </p:sp>
        <p:pic>
          <p:nvPicPr>
            <p:cNvPr id="6" name="Picture 5" descr="A close-up of several signs&#10;&#10;Description automatically generated">
              <a:extLst>
                <a:ext uri="{FF2B5EF4-FFF2-40B4-BE49-F238E27FC236}">
                  <a16:creationId xmlns:a16="http://schemas.microsoft.com/office/drawing/2014/main" id="{AA34AD18-53E7-98AC-3663-86B9A96E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71" r="77087"/>
            <a:stretch>
              <a:fillRect/>
            </a:stretch>
          </p:blipFill>
          <p:spPr>
            <a:xfrm>
              <a:off x="561010" y="4645023"/>
              <a:ext cx="1645413" cy="1463556"/>
            </a:xfrm>
            <a:prstGeom prst="rect">
              <a:avLst/>
            </a:prstGeom>
            <a:noFill/>
          </p:spPr>
        </p:pic>
      </p:grpSp>
      <p:pic>
        <p:nvPicPr>
          <p:cNvPr id="3" name="Graphic 2" descr="Cursor outline">
            <a:extLst>
              <a:ext uri="{FF2B5EF4-FFF2-40B4-BE49-F238E27FC236}">
                <a16:creationId xmlns:a16="http://schemas.microsoft.com/office/drawing/2014/main" id="{8E3D9E5C-0D3B-4B1F-F940-FB29257B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26233">
            <a:off x="6064073" y="6018862"/>
            <a:ext cx="571891" cy="5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585302-9C06-D287-B1F1-CAAD56EF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4003" r="3344" b="4786"/>
          <a:stretch>
            <a:fillRect/>
          </a:stretch>
        </p:blipFill>
        <p:spPr>
          <a:xfrm>
            <a:off x="288983" y="1403092"/>
            <a:ext cx="7912270" cy="4264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0CC8B-C842-1F00-1C0E-419126BC4AE1}"/>
              </a:ext>
            </a:extLst>
          </p:cNvPr>
          <p:cNvSpPr txBox="1">
            <a:spLocks/>
          </p:cNvSpPr>
          <p:nvPr/>
        </p:nvSpPr>
        <p:spPr>
          <a:xfrm>
            <a:off x="338624" y="316163"/>
            <a:ext cx="7330259" cy="10869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 spc="30" baseline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Leading industry players support the transition to a new service delivery model</a:t>
            </a:r>
          </a:p>
        </p:txBody>
      </p:sp>
      <p:pic>
        <p:nvPicPr>
          <p:cNvPr id="1026" name="Picture 2" descr="@Enaire">
            <a:extLst>
              <a:ext uri="{FF2B5EF4-FFF2-40B4-BE49-F238E27FC236}">
                <a16:creationId xmlns:a16="http://schemas.microsoft.com/office/drawing/2014/main" id="{E7610976-3F26-BC57-8BC2-4DED0C4E6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7" r="12061"/>
          <a:stretch>
            <a:fillRect/>
          </a:stretch>
        </p:blipFill>
        <p:spPr bwMode="auto">
          <a:xfrm>
            <a:off x="8431731" y="0"/>
            <a:ext cx="3760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qr code on a blue rectangular box&#10;&#10;AI-generated content may be incorrect.">
            <a:extLst>
              <a:ext uri="{FF2B5EF4-FFF2-40B4-BE49-F238E27FC236}">
                <a16:creationId xmlns:a16="http://schemas.microsoft.com/office/drawing/2014/main" id="{764FC71A-314A-72CC-3B27-3D5FD89C2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22007" r="187" b="37124"/>
          <a:stretch>
            <a:fillRect/>
          </a:stretch>
        </p:blipFill>
        <p:spPr>
          <a:xfrm>
            <a:off x="4037580" y="4800803"/>
            <a:ext cx="3434814" cy="1871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956D-7FDC-6153-59DC-C15AB30B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87CC-3954-9AE8-22AD-A5A3437D6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10022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Do we know what the new Service Delivery Model is?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Is there a momentum to push the new Service Delivery Model?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Are their alternatives?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What can everyone do to make it happen?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Are there too many cooks?</a:t>
            </a:r>
          </a:p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A5BDC-8825-0ACE-D9DC-44C1BABE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SESAR 3 JU PRESENTATION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D2C2A-4B12-FB01-DBA0-9AC6B2FB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8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39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F2CB13"/>
      </a:hlink>
      <a:folHlink>
        <a:srgbClr val="A2C03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8100000" scaled="1"/>
            <a:tileRect/>
          </a:gradFill>
        </a:ln>
      </a:spPr>
      <a:bodyPr vert="horz" lIns="144000" tIns="144000" rIns="144000" bIns="144000" rtlCol="0" anchor="t" anchorCtr="0">
        <a:normAutofit/>
      </a:bodyPr>
      <a:lstStyle>
        <a:defPPr>
          <a:lnSpc>
            <a:spcPct val="90000"/>
          </a:lnSpc>
          <a:spcBef>
            <a:spcPct val="0"/>
          </a:spcBef>
          <a:defRPr sz="2000" spc="30" dirty="0">
            <a:solidFill>
              <a:schemeClr val="bg1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JU Layout_12AUG2024" id="{32F0B2E3-8758-4B88-A80E-9FFB7EC608FA}" vid="{8EB4150C-340B-4161-879B-97D37498500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ESAR 2024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151515"/>
      </a:hlink>
      <a:folHlink>
        <a:srgbClr val="F2CB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JU Layout_12AUG2024" id="{32F0B2E3-8758-4B88-A80E-9FFB7EC608FA}" vid="{93AEA5D4-EC9C-45BF-9DD3-F05C01076A1B}"/>
    </a:ext>
  </a:extLst>
</a:theme>
</file>

<file path=ppt/theme/theme3.xml><?xml version="1.0" encoding="utf-8"?>
<a:theme xmlns:a="http://schemas.openxmlformats.org/drawingml/2006/main" name="3_Office Theme">
  <a:themeElements>
    <a:clrScheme name="SESAR 2024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151515"/>
      </a:hlink>
      <a:folHlink>
        <a:srgbClr val="F2CB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JU Layout_12AUG2024" id="{32F0B2E3-8758-4B88-A80E-9FFB7EC608FA}" vid="{8BDA31B5-4F06-4275-929B-7373DACE5354}"/>
    </a:ext>
  </a:extLst>
</a:theme>
</file>

<file path=ppt/theme/theme4.xml><?xml version="1.0" encoding="utf-8"?>
<a:theme xmlns:a="http://schemas.openxmlformats.org/drawingml/2006/main" name="4_Office Theme">
  <a:themeElements>
    <a:clrScheme name="SESAR 2024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151515"/>
      </a:hlink>
      <a:folHlink>
        <a:srgbClr val="F2CB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F5A"/>
      </a:accent1>
      <a:accent2>
        <a:srgbClr val="9FCFE1"/>
      </a:accent2>
      <a:accent3>
        <a:srgbClr val="75B424"/>
      </a:accent3>
      <a:accent4>
        <a:srgbClr val="2393CA"/>
      </a:accent4>
      <a:accent5>
        <a:srgbClr val="001F5A"/>
      </a:accent5>
      <a:accent6>
        <a:srgbClr val="001F5A"/>
      </a:accent6>
      <a:hlink>
        <a:srgbClr val="001F5A"/>
      </a:hlink>
      <a:folHlink>
        <a:srgbClr val="001F5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 JU corporate PPT template.pptx" id="{F7DE319E-F141-4D51-82E1-C3BDC1FBE933}" vid="{CF52886C-1B95-4D6D-8003-F5073B512BC4}"/>
    </a:ext>
  </a:extLst>
</a:theme>
</file>

<file path=ppt/theme/theme6.xml><?xml version="1.0" encoding="utf-8"?>
<a:theme xmlns:a="http://schemas.openxmlformats.org/drawingml/2006/main" name="8_Office Theme">
  <a:themeElements>
    <a:clrScheme name="SESAR 2024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151515"/>
      </a:hlink>
      <a:folHlink>
        <a:srgbClr val="F2CB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JU Layout_12AUG2024" id="{32F0B2E3-8758-4B88-A80E-9FFB7EC608FA}" vid="{93AEA5D4-EC9C-45BF-9DD3-F05C01076A1B}"/>
    </a:ext>
  </a:extLst>
</a:theme>
</file>

<file path=ppt/theme/theme7.xml><?xml version="1.0" encoding="utf-8"?>
<a:theme xmlns:a="http://schemas.openxmlformats.org/drawingml/2006/main" name="9_Office Theme">
  <a:themeElements>
    <a:clrScheme name="SESAR 2024">
      <a:dk1>
        <a:srgbClr val="151515"/>
      </a:dk1>
      <a:lt1>
        <a:sysClr val="window" lastClr="FFFFFF"/>
      </a:lt1>
      <a:dk2>
        <a:srgbClr val="00306F"/>
      </a:dk2>
      <a:lt2>
        <a:srgbClr val="FFFFFF"/>
      </a:lt2>
      <a:accent1>
        <a:srgbClr val="00306F"/>
      </a:accent1>
      <a:accent2>
        <a:srgbClr val="009DD9"/>
      </a:accent2>
      <a:accent3>
        <a:srgbClr val="7AB51D"/>
      </a:accent3>
      <a:accent4>
        <a:srgbClr val="199C69"/>
      </a:accent4>
      <a:accent5>
        <a:srgbClr val="4F4F4F"/>
      </a:accent5>
      <a:accent6>
        <a:srgbClr val="D8D8D8"/>
      </a:accent6>
      <a:hlink>
        <a:srgbClr val="151515"/>
      </a:hlink>
      <a:folHlink>
        <a:srgbClr val="F2CB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</a:ln>
      </a:spPr>
      <a:bodyPr vert="horz" lIns="144000" tIns="144000" rIns="144000" bIns="144000" rtlCol="0" anchor="t" anchorCtr="0">
        <a:noAutofit/>
      </a:bodyPr>
      <a:lstStyle>
        <a:defPPr>
          <a:lnSpc>
            <a:spcPct val="90000"/>
          </a:lnSpc>
          <a:spcBef>
            <a:spcPts val="600"/>
          </a:spcBef>
          <a:defRPr sz="2000" b="1" spc="30" dirty="0">
            <a:solidFill>
              <a:schemeClr val="tx2"/>
            </a:solidFill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ESAR JU corporate PPT template.pptx" id="{F7DE319E-F141-4D51-82E1-C3BDC1FBE933}" vid="{CF52886C-1B95-4D6D-8003-F5073B512BC4}"/>
    </a:ext>
  </a:extLst>
</a:theme>
</file>

<file path=ppt/theme/theme8.xml><?xml version="1.0" encoding="utf-8"?>
<a:theme xmlns:a="http://schemas.openxmlformats.org/drawingml/2006/main" name="Thème Office">
  <a:themeElements>
    <a:clrScheme name="SESAR 5">
      <a:dk1>
        <a:srgbClr val="002F6E"/>
      </a:dk1>
      <a:lt1>
        <a:srgbClr val="FFFFFF"/>
      </a:lt1>
      <a:dk2>
        <a:srgbClr val="79B51D"/>
      </a:dk2>
      <a:lt2>
        <a:srgbClr val="F2DB00"/>
      </a:lt2>
      <a:accent1>
        <a:srgbClr val="79B51D"/>
      </a:accent1>
      <a:accent2>
        <a:srgbClr val="009DD9"/>
      </a:accent2>
      <a:accent3>
        <a:srgbClr val="001F59"/>
      </a:accent3>
      <a:accent4>
        <a:srgbClr val="F2DB00"/>
      </a:accent4>
      <a:accent5>
        <a:srgbClr val="E08A00"/>
      </a:accent5>
      <a:accent6>
        <a:srgbClr val="009DD9"/>
      </a:accent6>
      <a:hlink>
        <a:srgbClr val="001F59"/>
      </a:hlink>
      <a:folHlink>
        <a:srgbClr val="009D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AR3JU PPT template.potx [Read-Only]" id="{16D89EE3-9FB4-46F9-9AB3-67ABDFC16F33}" vid="{3F19ED90-A155-40C0-BA77-ABF7C98067F5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?mso-contentType ?>
<p:Policy xmlns:p="office.server.policy" id="" local="true">
  <p:Name>IDMS Document</p:Name>
  <p:Description/>
  <p:Statement/>
  <p:PolicyItems>
    <p:PolicyItem featureId="Microsoft.Office.RecordsManagement.PolicyFeatures.Expiration" staticId="0x01010046A7623DD5BCC7448A0CB275D0ABF4C4|-873455637" UniqueId="6336633c-f2ba-4d5c-a347-e43a57a48a6c">
      <p:Name>Retention</p:Name>
      <p:Description>Automatic scheduling of content for processing, and performing a retention action on content that has reached its due date.</p:Description>
      <p:CustomData>
        <Schedules nextStageId="3">
          <Schedule type="Default">
            <stages>
              <data stageId="1" stageDeleted="true"/>
              <data stageId="2">
                <formula id="Microsoft.Office.RecordsManagement.PolicyFeatures.Expiration.Formula.BuiltIn">
                  <number>5</number>
                  <property>Modified</property>
                  <period>years</period>
                </formula>
                <action type="workflow" id="86da5a2d-dda5-4912-afc3-71dc29d12ad8"/>
              </data>
            </stages>
          </Schedule>
        </Schedules>
      </p:CustomData>
    </p:PolicyItem>
    <p:PolicyItem featureId="Microsoft.Office.RecordsManagement.PolicyFeatures.PolicyAudit" staticId="0x01010046A7623DD5BCC7448A0CB275D0ABF4C4|1665009279" UniqueId="e01e9727-4b21-4d1d-b6ce-6013aec51944">
      <p:Name>Auditing</p:Name>
      <p:Description>Audits user actions on documents and list items to the Audit Log.</p:Description>
      <p:CustomData>
        <Audit>
          <DeleteRestore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munication" ma:contentTypeID="0x01010046A7623DD5BCC7448A0CB275D0ABF4C401002AFA95541A9CFB44A47A0BAE948A9F39" ma:contentTypeVersion="41" ma:contentTypeDescription="Create a new document." ma:contentTypeScope="" ma:versionID="2a062061843144b127ade95e0b9acd93">
  <xsd:schema xmlns:xsd="http://www.w3.org/2001/XMLSchema" xmlns:xs="http://www.w3.org/2001/XMLSchema" xmlns:p="http://schemas.microsoft.com/office/2006/metadata/properties" xmlns:ns1="http://schemas.microsoft.com/sharepoint/v3" xmlns:ns2="2ec63619-3844-40e7-9e28-7c36eb199f00" xmlns:ns3="9b379b8e-d7b4-4617-984b-be182108d5a0" targetNamespace="http://schemas.microsoft.com/office/2006/metadata/properties" ma:root="true" ma:fieldsID="ae7e459347096d97370839ecdbd27257" ns1:_="" ns2:_="" ns3:_="">
    <xsd:import namespace="http://schemas.microsoft.com/sharepoint/v3"/>
    <xsd:import namespace="2ec63619-3844-40e7-9e28-7c36eb199f00"/>
    <xsd:import namespace="9b379b8e-d7b4-4617-984b-be182108d5a0"/>
    <xsd:element name="properties">
      <xsd:complexType>
        <xsd:sequence>
          <xsd:element name="documentManagement">
            <xsd:complexType>
              <xsd:all>
                <xsd:element ref="ns2:IDMS_Registered" minOccurs="0"/>
                <xsd:element ref="ns2:IDMS_Classification"/>
                <xsd:element ref="ns2:IDMS_DocumentStatus"/>
                <xsd:element ref="ns2:Archiving_x0020_status" minOccurs="0"/>
                <xsd:element ref="ns2:Admin_x0020_Retention_x0020_Period" minOccurs="0"/>
                <xsd:element ref="ns2:Post_x0020_ARP_x0020_Action" minOccurs="0"/>
                <xsd:element ref="ns2:IDMS_EditionNumber"/>
                <xsd:element ref="ns2:IDMS_SJUOwner" minOccurs="0"/>
                <xsd:element ref="ns2:IDMS_Published" minOccurs="0"/>
                <xsd:element ref="ns2:IDMS_DateOfPublication" minOccurs="0"/>
                <xsd:element ref="ns2:IDMS_CommunicationType" minOccurs="0"/>
                <xsd:element ref="ns2:IDMS_DateOfEntryIntoForce" minOccurs="0"/>
                <xsd:element ref="ns2:IDMS_DateOfExpiry" minOccurs="0"/>
                <xsd:element ref="ns2:hdf5398eddc64a9c8c6cebfa56258d72" minOccurs="0"/>
                <xsd:element ref="ns2:TaxCatchAll" minOccurs="0"/>
                <xsd:element ref="ns2:TaxCatchAllLabel" minOccurs="0"/>
                <xsd:element ref="ns2:IDMS_Reference" minOccurs="0"/>
                <xsd:element ref="ns1:_dlc_Exempt" minOccurs="0"/>
                <xsd:element ref="ns1:_dlc_ExpireDateSaved" minOccurs="0"/>
                <xsd:element ref="ns1:_dlc_ExpireDate" minOccurs="0"/>
                <xsd:element ref="ns2:TaxKeywordTaxHTField" minOccurs="0"/>
                <xsd:element ref="ns2:h2b2646b3646492a81ac198cf1bbda1b" minOccurs="0"/>
                <xsd:element ref="ns3:SharedWithUsers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24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DocumentSetDescription" ma:index="35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63619-3844-40e7-9e28-7c36eb199f00" elementFormDefault="qualified">
    <xsd:import namespace="http://schemas.microsoft.com/office/2006/documentManagement/types"/>
    <xsd:import namespace="http://schemas.microsoft.com/office/infopath/2007/PartnerControls"/>
    <xsd:element name="IDMS_Registered" ma:index="2" nillable="true" ma:displayName="Registered" ma:description="Ares Registration" ma:internalName="Registered" ma:readOnly="false">
      <xsd:simpleType>
        <xsd:restriction base="dms:Text">
          <xsd:maxLength value="255"/>
        </xsd:restriction>
      </xsd:simpleType>
    </xsd:element>
    <xsd:element name="IDMS_Classification" ma:index="3" ma:displayName="Classification" ma:default="Public" ma:format="Dropdown" ma:internalName="Classification" ma:readOnly="false">
      <xsd:simpleType>
        <xsd:restriction base="dms:Choice">
          <xsd:enumeration value="Public"/>
          <xsd:enumeration value="Confidential"/>
          <xsd:enumeration value="SJU Restricted"/>
          <xsd:enumeration value="SESAR Secret"/>
        </xsd:restriction>
      </xsd:simpleType>
    </xsd:element>
    <xsd:element name="IDMS_DocumentStatus" ma:index="4" ma:displayName="Document status" ma:default="Draft" ma:format="Dropdown" ma:internalName="Document_x0020_Status">
      <xsd:simpleType>
        <xsd:restriction base="dms:Choice">
          <xsd:enumeration value="Draft"/>
          <xsd:enumeration value="Under review"/>
          <xsd:enumeration value="Approved"/>
          <xsd:enumeration value="Archived"/>
          <xsd:enumeration value="External"/>
        </xsd:restriction>
      </xsd:simpleType>
    </xsd:element>
    <xsd:element name="Archiving_x0020_status" ma:index="5" nillable="true" ma:displayName="Archiving status" ma:default="KnowHow" ma:format="Dropdown" ma:internalName="Archiving_x0020_status">
      <xsd:simpleType>
        <xsd:union memberTypes="dms:Text">
          <xsd:simpleType>
            <xsd:restriction base="dms:Choice">
              <xsd:enumeration value="Archived under ARP"/>
              <xsd:enumeration value="Archived extend ARP"/>
              <xsd:enumeration value="Archived post ARP"/>
              <xsd:enumeration value="Obsolete"/>
              <xsd:enumeration value="KnowHow"/>
            </xsd:restriction>
          </xsd:simpleType>
        </xsd:union>
      </xsd:simpleType>
    </xsd:element>
    <xsd:element name="Admin_x0020_Retention_x0020_Period" ma:index="6" nillable="true" ma:displayName="Admin Retention Period" ma:default="1" ma:format="Dropdown" ma:internalName="Admin_x0020_Retention_x0020_Period">
      <xsd:simpleType>
        <xsd:union memberTypes="dms:Text">
          <xsd:simpleType>
            <xsd:restriction base="dms:Choice">
              <xsd:enumeration value="1"/>
              <xsd:enumeration value="2"/>
              <xsd:enumeration value="3"/>
              <xsd:enumeration value="5"/>
              <xsd:enumeration value="6"/>
              <xsd:enumeration value="7"/>
              <xsd:enumeration value="10"/>
            </xsd:restriction>
          </xsd:simpleType>
        </xsd:union>
      </xsd:simpleType>
    </xsd:element>
    <xsd:element name="Post_x0020_ARP_x0020_Action" ma:index="7" nillable="true" ma:displayName="Post ARP Action" ma:format="Dropdown" ma:internalName="Post_x0020_ARP_x0020_Action" ma:readOnly="false">
      <xsd:simpleType>
        <xsd:union memberTypes="dms:Text">
          <xsd:simpleType>
            <xsd:restriction base="dms:Choice">
              <xsd:enumeration value="EL"/>
              <xsd:enumeration value="THA PP"/>
              <xsd:enumeration value="THA SR"/>
              <xsd:enumeration value="SAMSEL PP"/>
              <xsd:enumeration value="SAMSEL SR"/>
            </xsd:restriction>
          </xsd:simpleType>
        </xsd:union>
      </xsd:simpleType>
    </xsd:element>
    <xsd:element name="IDMS_EditionNumber" ma:index="8" ma:displayName="Edition Number" ma:default="00.01" ma:internalName="Edition_x0020_Number">
      <xsd:simpleType>
        <xsd:restriction base="dms:Text">
          <xsd:maxLength value="5"/>
        </xsd:restriction>
      </xsd:simpleType>
    </xsd:element>
    <xsd:element name="IDMS_SJUOwner" ma:index="9" nillable="true" ma:displayName="SJU Owner" ma:list="UserInfo" ma:SearchPeopleOnly="false" ma:SharePointGroup="0" ma:internalName="SJU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MS_Published" ma:index="11" nillable="true" ma:displayName="Published Externally" ma:internalName="Published_x0020_Externally">
      <xsd:simpleType>
        <xsd:restriction base="dms:Boolean"/>
      </xsd:simpleType>
    </xsd:element>
    <xsd:element name="IDMS_DateOfPublication" ma:index="12" nillable="true" ma:displayName="Date of External Publication" ma:format="DateOnly" ma:internalName="Date_x0020_of_x0020_External_x0020_Publication">
      <xsd:simpleType>
        <xsd:restriction base="dms:DateTime"/>
      </xsd:simpleType>
    </xsd:element>
    <xsd:element name="IDMS_CommunicationType" ma:index="15" nillable="true" ma:displayName="Communication Type" ma:format="Dropdown" ma:internalName="Communication_x0020_Type">
      <xsd:simpleType>
        <xsd:restriction base="dms:Choice">
          <xsd:enumeration value="Agenda"/>
          <xsd:enumeration value="Brochure"/>
          <xsd:enumeration value="Catalogue"/>
          <xsd:enumeration value="Email"/>
          <xsd:enumeration value="​Information Circular"/>
          <xsd:enumeration value="Letter"/>
          <xsd:enumeration value="Memo"/>
          <xsd:enumeration value="Note to File"/>
          <xsd:enumeration value="Presentation"/>
          <xsd:enumeration value="Press release"/>
          <xsd:enumeration value="Privacy notice"/>
          <xsd:enumeration value="Request"/>
          <xsd:enumeration value="Training"/>
        </xsd:restriction>
      </xsd:simpleType>
    </xsd:element>
    <xsd:element name="IDMS_DateOfEntryIntoForce" ma:index="16" nillable="true" ma:displayName="Date of Entry into Force" ma:format="DateOnly" ma:internalName="Date_x0020_of_x0020_Entry_x0020_into_x0020_Force">
      <xsd:simpleType>
        <xsd:restriction base="dms:DateTime"/>
      </xsd:simpleType>
    </xsd:element>
    <xsd:element name="IDMS_DateOfExpiry" ma:index="17" nillable="true" ma:displayName="Date of Expiry" ma:default="" ma:format="DateOnly" ma:internalName="Date_x0020_of_x0020_Expiry">
      <xsd:simpleType>
        <xsd:restriction base="dms:DateTime"/>
      </xsd:simpleType>
    </xsd:element>
    <xsd:element name="hdf5398eddc64a9c8c6cebfa56258d72" ma:index="18" nillable="true" ma:taxonomy="true" ma:internalName="hdf5398eddc64a9c8c6cebfa56258d72" ma:taxonomyFieldName="Meeting_x002F_Event_x0020_Reference" ma:displayName="Meeting/Event Reference" ma:fieldId="{1df5398e-ddc6-4a9c-8c6c-ebfa56258d72}" ma:sspId="6c837f22-4de4-4b3d-a3b5-a93a88f66867" ma:termSetId="5f459ac6-f551-4932-beea-fcb080fd15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description="" ma:hidden="true" ma:list="{f9fc73c7-2f9c-4d7c-8fcd-dd056cd36a3d}" ma:internalName="TaxCatchAll" ma:showField="CatchAllData" ma:web="2ec63619-3844-40e7-9e28-7c36eb199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description="" ma:hidden="true" ma:list="{f9fc73c7-2f9c-4d7c-8fcd-dd056cd36a3d}" ma:internalName="TaxCatchAllLabel" ma:readOnly="true" ma:showField="CatchAllDataLabel" ma:web="2ec63619-3844-40e7-9e28-7c36eb199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MS_Reference" ma:index="22" nillable="true" ma:displayName="Reference" ma:internalName="Reference">
      <xsd:simpleType>
        <xsd:restriction base="dms:Text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6c837f22-4de4-4b3d-a3b5-a93a88f668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h2b2646b3646492a81ac198cf1bbda1b" ma:index="28" nillable="true" ma:taxonomy="true" ma:internalName="h2b2646b3646492a81ac198cf1bbda1b" ma:taxonomyFieldName="Contract_x0020_Reference" ma:displayName="Contract Reference" ma:default="" ma:fieldId="{12b2646b-3646-492a-81ac-198cf1bbda1b}" ma:sspId="6c837f22-4de4-4b3d-a3b5-a93a88f66867" ma:termSetId="f8bdab08-702d-44c2-ad76-3beb6b0482bb" ma:anchorId="1c525677-fd05-40f3-8655-f34ef5b571c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9b8e-d7b4-4617-984b-be182108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c63619-3844-40e7-9e28-7c36eb199f00"/>
    <Post_x0020_ARP_x0020_Action xmlns="2ec63619-3844-40e7-9e28-7c36eb199f00" xsi:nil="true"/>
    <IDMS_Published xmlns="2ec63619-3844-40e7-9e28-7c36eb199f00" xsi:nil="true"/>
    <IDMS_DateOfPublication xmlns="2ec63619-3844-40e7-9e28-7c36eb199f00" xsi:nil="true"/>
    <Admin_x0020_Retention_x0020_Period xmlns="2ec63619-3844-40e7-9e28-7c36eb199f00">1</Admin_x0020_Retention_x0020_Period>
    <IDMS_Classification xmlns="2ec63619-3844-40e7-9e28-7c36eb199f00">Public</IDMS_Classification>
    <IDMS_EditionNumber xmlns="2ec63619-3844-40e7-9e28-7c36eb199f00">00.01</IDMS_EditionNumber>
    <hdf5398eddc64a9c8c6cebfa56258d72 xmlns="2ec63619-3844-40e7-9e28-7c36eb199f00">
      <Terms xmlns="http://schemas.microsoft.com/office/infopath/2007/PartnerControls"/>
    </hdf5398eddc64a9c8c6cebfa56258d72>
    <IDMS_Registered xmlns="2ec63619-3844-40e7-9e28-7c36eb199f00">true</IDMS_Registered>
    <IDMS_DateOfExpiry xmlns="2ec63619-3844-40e7-9e28-7c36eb199f00" xsi:nil="true"/>
    <IDMS_DocumentStatus xmlns="2ec63619-3844-40e7-9e28-7c36eb199f00">Draft</IDMS_DocumentStatus>
    <IDMS_SJUOwner xmlns="2ec63619-3844-40e7-9e28-7c36eb199f00">
      <UserInfo>
        <DisplayName/>
        <AccountId xsi:nil="true"/>
        <AccountType/>
      </UserInfo>
    </IDMS_SJUOwner>
    <IDMS_DateOfEntryIntoForce xmlns="2ec63619-3844-40e7-9e28-7c36eb199f00" xsi:nil="true"/>
    <IDMS_CommunicationType xmlns="2ec63619-3844-40e7-9e28-7c36eb199f00" xsi:nil="true"/>
    <Archiving_x0020_status xmlns="2ec63619-3844-40e7-9e28-7c36eb199f00">KnowHow</Archiving_x0020_status>
    <h2b2646b3646492a81ac198cf1bbda1b xmlns="2ec63619-3844-40e7-9e28-7c36eb199f00">
      <Terms xmlns="http://schemas.microsoft.com/office/infopath/2007/PartnerControls"/>
    </h2b2646b3646492a81ac198cf1bbda1b>
    <IDMS_Reference xmlns="2ec63619-3844-40e7-9e28-7c36eb199f00" xsi:nil="true"/>
    <TaxKeywordTaxHTField xmlns="2ec63619-3844-40e7-9e28-7c36eb199f00">
      <Terms xmlns="http://schemas.microsoft.com/office/infopath/2007/PartnerControls"/>
    </TaxKeywordTaxHTField>
    <_dlc_ExpireDate xmlns="http://schemas.microsoft.com/sharepoint/v3">2030-03-25T10:16:54+00:00</_dlc_ExpireDate>
    <_dlc_ExpireDateSaved xmlns="http://schemas.microsoft.com/sharepoint/v3" xsi:nil="true"/>
    <SharedWithUsers xmlns="9b379b8e-d7b4-4617-984b-be182108d5a0">
      <UserInfo>
        <DisplayName>Triona Keaveney</DisplayName>
        <AccountId>45</AccountId>
        <AccountType/>
      </UserInfo>
    </SharedWithUsers>
    <DocumentSet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319DB7-78AF-4A2A-8C22-35579DD6CBF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D55D1A0-59A6-4F81-B5EC-3CE44A02BB42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C5B3E7D-5242-4771-85FB-038E01A751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1F686F-5BE9-41FE-8342-37DE15C4DB16}">
  <ds:schemaRefs>
    <ds:schemaRef ds:uri="2ec63619-3844-40e7-9e28-7c36eb199f00"/>
    <ds:schemaRef ds:uri="9b379b8e-d7b4-4617-984b-be182108d5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87351103-353A-4B91-A8AB-1A7C81205458}">
  <ds:schemaRefs>
    <ds:schemaRef ds:uri="2ec63619-3844-40e7-9e28-7c36eb199f00"/>
    <ds:schemaRef ds:uri="9b379b8e-d7b4-4617-984b-be182108d5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SesarJU GENERAL Layout_12AUG2024</Template>
  <TotalTime>352</TotalTime>
  <Words>200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Tahoma</vt:lpstr>
      <vt:lpstr>Tahoma Bold</vt:lpstr>
      <vt:lpstr>Wingdings</vt:lpstr>
      <vt:lpstr>1_Office Theme</vt:lpstr>
      <vt:lpstr>2_Office Theme</vt:lpstr>
      <vt:lpstr>3_Office Theme</vt:lpstr>
      <vt:lpstr>4_Office Theme</vt:lpstr>
      <vt:lpstr>6_Office Theme</vt:lpstr>
      <vt:lpstr>8_Office Theme</vt:lpstr>
      <vt:lpstr>9_Office Theme</vt:lpstr>
      <vt:lpstr>Thème Office</vt:lpstr>
      <vt:lpstr>Delivering the  Digital European Sky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Gabriela CASTILLO CAÑAS</dc:creator>
  <cp:lastModifiedBy>Andreas Boschen</cp:lastModifiedBy>
  <cp:revision>15</cp:revision>
  <dcterms:created xsi:type="dcterms:W3CDTF">2024-09-09T13:45:13Z</dcterms:created>
  <dcterms:modified xsi:type="dcterms:W3CDTF">2025-11-18T09:38:29Z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0x01010046A7623DD5BCC7448A0CB275D0ABF4C401002AFA95541A9CFB44A47A0BAE948A9F39</vt:lpwstr>
  </property>
  <property fmtid="{D5CDD505-2E9C-101B-9397-08002B2CF9AE}" pid="3" name="TaxKeyword">
    <vt:lpwstr/>
  </property>
  <property fmtid="{D5CDD505-2E9C-101B-9397-08002B2CF9AE}" pid="4" name="_dlc_policyId">
    <vt:lpwstr>0x01010046A7623DD5BCC7448A0CB275D0ABF4C4|-873455637</vt:lpwstr>
  </property>
  <property fmtid="{D5CDD505-2E9C-101B-9397-08002B2CF9AE}" pid="5" name="Contract Reference">
    <vt:lpwstr/>
  </property>
  <property fmtid="{D5CDD505-2E9C-101B-9397-08002B2CF9AE}" pid="6" name="Meeting/Event Reference">
    <vt:lpwstr/>
  </property>
  <property fmtid="{D5CDD505-2E9C-101B-9397-08002B2CF9AE}" pid="7" name="ItemRetentionFormula">
    <vt:lpwstr>&lt;formula id="Microsoft.Office.RecordsManagement.PolicyFeatures.Expiration.Formula.BuiltIn"&gt;&lt;number&gt;5&lt;/number&gt;&lt;property&gt;Modified&lt;/property&gt;&lt;period&gt;years&lt;/period&gt;&lt;/formula&gt;</vt:lpwstr>
  </property>
</Properties>
</file>