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S Stephan" initials="BS" lastIdx="6" clrIdx="0">
    <p:extLst>
      <p:ext uri="{19B8F6BF-5375-455C-9EA6-DF929625EA0E}">
        <p15:presenceInfo xmlns:p15="http://schemas.microsoft.com/office/powerpoint/2012/main" userId="S-1-5-21-4058082260-1787812230-2925181273-8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FA2F5-B55F-4925-8617-ABE2C9DAB1AC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59F61380-588B-4949-838C-EEFC4038D12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Research papers on carbon pricing</a:t>
          </a:r>
          <a:endParaRPr lang="en-IE"/>
        </a:p>
      </dgm:t>
    </dgm:pt>
    <dgm:pt modelId="{9F5A2A4E-B87E-437F-A2E9-8D1AF291F4C5}" type="parTrans" cxnId="{ED85973C-44AB-4533-A0E6-6859C1A65552}">
      <dgm:prSet/>
      <dgm:spPr/>
      <dgm:t>
        <a:bodyPr/>
        <a:lstStyle/>
        <a:p>
          <a:endParaRPr lang="en-IE"/>
        </a:p>
      </dgm:t>
    </dgm:pt>
    <dgm:pt modelId="{C810F7F0-D574-422D-A4F4-9992F025F559}" type="sibTrans" cxnId="{ED85973C-44AB-4533-A0E6-6859C1A65552}">
      <dgm:prSet/>
      <dgm:spPr/>
      <dgm:t>
        <a:bodyPr/>
        <a:lstStyle/>
        <a:p>
          <a:endParaRPr lang="en-IE"/>
        </a:p>
      </dgm:t>
    </dgm:pt>
    <dgm:pt modelId="{F93DC910-BDC4-4F53-A2F8-86211C974A4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Policymaker reports</a:t>
          </a:r>
          <a:endParaRPr lang="en-IE"/>
        </a:p>
      </dgm:t>
    </dgm:pt>
    <dgm:pt modelId="{75188C81-6D62-4E3F-BA54-7E2166F18742}" type="parTrans" cxnId="{A0AC8D27-6272-4504-9329-AEBE008A6D70}">
      <dgm:prSet/>
      <dgm:spPr/>
      <dgm:t>
        <a:bodyPr/>
        <a:lstStyle/>
        <a:p>
          <a:endParaRPr lang="en-IE"/>
        </a:p>
      </dgm:t>
    </dgm:pt>
    <dgm:pt modelId="{99B20FA2-A137-4354-AB76-D0DA1CD1C11C}" type="sibTrans" cxnId="{A0AC8D27-6272-4504-9329-AEBE008A6D70}">
      <dgm:prSet/>
      <dgm:spPr/>
      <dgm:t>
        <a:bodyPr/>
        <a:lstStyle/>
        <a:p>
          <a:endParaRPr lang="en-IE"/>
        </a:p>
      </dgm:t>
    </dgm:pt>
    <dgm:pt modelId="{2E59026F-E10D-42E0-9176-712C1C44497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Economic analysis</a:t>
          </a:r>
          <a:endParaRPr lang="en-IE"/>
        </a:p>
      </dgm:t>
    </dgm:pt>
    <dgm:pt modelId="{40B28F44-C2DD-4B05-B17C-3B98DA869307}" type="parTrans" cxnId="{8B613E14-D233-44DA-B10C-C113ED6B5752}">
      <dgm:prSet/>
      <dgm:spPr/>
      <dgm:t>
        <a:bodyPr/>
        <a:lstStyle/>
        <a:p>
          <a:endParaRPr lang="en-IE"/>
        </a:p>
      </dgm:t>
    </dgm:pt>
    <dgm:pt modelId="{AEFAEB6B-9A79-4810-89E5-8D25A84E28CB}" type="sibTrans" cxnId="{8B613E14-D233-44DA-B10C-C113ED6B5752}">
      <dgm:prSet/>
      <dgm:spPr/>
      <dgm:t>
        <a:bodyPr/>
        <a:lstStyle/>
        <a:p>
          <a:endParaRPr lang="en-IE"/>
        </a:p>
      </dgm:t>
    </dgm:pt>
    <dgm:pt modelId="{8F1E5BC7-07CE-470C-AF9D-97775B46B86D}" type="pres">
      <dgm:prSet presAssocID="{14BFA2F5-B55F-4925-8617-ABE2C9DAB1AC}" presName="root" presStyleCnt="0">
        <dgm:presLayoutVars>
          <dgm:dir/>
          <dgm:resizeHandles val="exact"/>
        </dgm:presLayoutVars>
      </dgm:prSet>
      <dgm:spPr/>
    </dgm:pt>
    <dgm:pt modelId="{164B275C-07E1-447B-990A-A96A48FFE2DB}" type="pres">
      <dgm:prSet presAssocID="{59F61380-588B-4949-838C-EEFC4038D12E}" presName="compNode" presStyleCnt="0"/>
      <dgm:spPr/>
    </dgm:pt>
    <dgm:pt modelId="{A909FD3C-13B2-48BE-BE48-35218CAFF22F}" type="pres">
      <dgm:prSet presAssocID="{59F61380-588B-4949-838C-EEFC4038D1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1F618B4-EE16-4BB2-A23E-61B25F5996FC}" type="pres">
      <dgm:prSet presAssocID="{59F61380-588B-4949-838C-EEFC4038D12E}" presName="spaceRect" presStyleCnt="0"/>
      <dgm:spPr/>
    </dgm:pt>
    <dgm:pt modelId="{04ADAEDE-CB82-44F0-A88B-696E86921CAE}" type="pres">
      <dgm:prSet presAssocID="{59F61380-588B-4949-838C-EEFC4038D12E}" presName="textRect" presStyleLbl="revTx" presStyleIdx="0" presStyleCnt="3">
        <dgm:presLayoutVars>
          <dgm:chMax val="1"/>
          <dgm:chPref val="1"/>
        </dgm:presLayoutVars>
      </dgm:prSet>
      <dgm:spPr/>
    </dgm:pt>
    <dgm:pt modelId="{043F948C-444C-48C8-888A-9A0B19F490B2}" type="pres">
      <dgm:prSet presAssocID="{C810F7F0-D574-422D-A4F4-9992F025F559}" presName="sibTrans" presStyleCnt="0"/>
      <dgm:spPr/>
    </dgm:pt>
    <dgm:pt modelId="{12D45682-871D-409A-BD43-13D692696EC8}" type="pres">
      <dgm:prSet presAssocID="{F93DC910-BDC4-4F53-A2F8-86211C974A46}" presName="compNode" presStyleCnt="0"/>
      <dgm:spPr/>
    </dgm:pt>
    <dgm:pt modelId="{92A2364F-E278-4F73-B8B8-5A6EB3854602}" type="pres">
      <dgm:prSet presAssocID="{F93DC910-BDC4-4F53-A2F8-86211C974A4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EA07F98-1EEB-47EB-9807-A1F57BDF3DED}" type="pres">
      <dgm:prSet presAssocID="{F93DC910-BDC4-4F53-A2F8-86211C974A46}" presName="spaceRect" presStyleCnt="0"/>
      <dgm:spPr/>
    </dgm:pt>
    <dgm:pt modelId="{812D1A5F-63E8-4C30-9CEF-41A10A510281}" type="pres">
      <dgm:prSet presAssocID="{F93DC910-BDC4-4F53-A2F8-86211C974A46}" presName="textRect" presStyleLbl="revTx" presStyleIdx="1" presStyleCnt="3">
        <dgm:presLayoutVars>
          <dgm:chMax val="1"/>
          <dgm:chPref val="1"/>
        </dgm:presLayoutVars>
      </dgm:prSet>
      <dgm:spPr/>
    </dgm:pt>
    <dgm:pt modelId="{0D524AB3-F1E1-44CA-A528-EF06FEAF93C3}" type="pres">
      <dgm:prSet presAssocID="{99B20FA2-A137-4354-AB76-D0DA1CD1C11C}" presName="sibTrans" presStyleCnt="0"/>
      <dgm:spPr/>
    </dgm:pt>
    <dgm:pt modelId="{C5652FB6-021D-4582-BD8C-B392971D749E}" type="pres">
      <dgm:prSet presAssocID="{2E59026F-E10D-42E0-9176-712C1C444976}" presName="compNode" presStyleCnt="0"/>
      <dgm:spPr/>
    </dgm:pt>
    <dgm:pt modelId="{9BAFB6D3-B4E6-4298-A343-0292635F45C6}" type="pres">
      <dgm:prSet presAssocID="{2E59026F-E10D-42E0-9176-712C1C44497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0611251B-4362-42E3-B9CE-0D555A2CB3FC}" type="pres">
      <dgm:prSet presAssocID="{2E59026F-E10D-42E0-9176-712C1C444976}" presName="spaceRect" presStyleCnt="0"/>
      <dgm:spPr/>
    </dgm:pt>
    <dgm:pt modelId="{3D7FF5B0-9AC2-4EAE-9C4F-49EA25AF76BA}" type="pres">
      <dgm:prSet presAssocID="{2E59026F-E10D-42E0-9176-712C1C44497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B613E14-D233-44DA-B10C-C113ED6B5752}" srcId="{14BFA2F5-B55F-4925-8617-ABE2C9DAB1AC}" destId="{2E59026F-E10D-42E0-9176-712C1C444976}" srcOrd="2" destOrd="0" parTransId="{40B28F44-C2DD-4B05-B17C-3B98DA869307}" sibTransId="{AEFAEB6B-9A79-4810-89E5-8D25A84E28CB}"/>
    <dgm:cxn modelId="{A0AC8D27-6272-4504-9329-AEBE008A6D70}" srcId="{14BFA2F5-B55F-4925-8617-ABE2C9DAB1AC}" destId="{F93DC910-BDC4-4F53-A2F8-86211C974A46}" srcOrd="1" destOrd="0" parTransId="{75188C81-6D62-4E3F-BA54-7E2166F18742}" sibTransId="{99B20FA2-A137-4354-AB76-D0DA1CD1C11C}"/>
    <dgm:cxn modelId="{ED85973C-44AB-4533-A0E6-6859C1A65552}" srcId="{14BFA2F5-B55F-4925-8617-ABE2C9DAB1AC}" destId="{59F61380-588B-4949-838C-EEFC4038D12E}" srcOrd="0" destOrd="0" parTransId="{9F5A2A4E-B87E-437F-A2E9-8D1AF291F4C5}" sibTransId="{C810F7F0-D574-422D-A4F4-9992F025F559}"/>
    <dgm:cxn modelId="{D99CB76D-5841-4643-BBDE-59FAE8033E33}" type="presOf" srcId="{59F61380-588B-4949-838C-EEFC4038D12E}" destId="{04ADAEDE-CB82-44F0-A88B-696E86921CAE}" srcOrd="0" destOrd="0" presId="urn:microsoft.com/office/officeart/2018/2/layout/IconLabelList"/>
    <dgm:cxn modelId="{667ADD71-9328-4D49-98D9-7E7D3394E2AA}" type="presOf" srcId="{14BFA2F5-B55F-4925-8617-ABE2C9DAB1AC}" destId="{8F1E5BC7-07CE-470C-AF9D-97775B46B86D}" srcOrd="0" destOrd="0" presId="urn:microsoft.com/office/officeart/2018/2/layout/IconLabelList"/>
    <dgm:cxn modelId="{6A9B7576-CF89-4152-A9CA-E7D49F1919C4}" type="presOf" srcId="{F93DC910-BDC4-4F53-A2F8-86211C974A46}" destId="{812D1A5F-63E8-4C30-9CEF-41A10A510281}" srcOrd="0" destOrd="0" presId="urn:microsoft.com/office/officeart/2018/2/layout/IconLabelList"/>
    <dgm:cxn modelId="{87DB37F2-CE00-451C-B88E-042B41C2BC53}" type="presOf" srcId="{2E59026F-E10D-42E0-9176-712C1C444976}" destId="{3D7FF5B0-9AC2-4EAE-9C4F-49EA25AF76BA}" srcOrd="0" destOrd="0" presId="urn:microsoft.com/office/officeart/2018/2/layout/IconLabelList"/>
    <dgm:cxn modelId="{3C0B23E5-4DE1-404E-B549-55BED9A5D3EE}" type="presParOf" srcId="{8F1E5BC7-07CE-470C-AF9D-97775B46B86D}" destId="{164B275C-07E1-447B-990A-A96A48FFE2DB}" srcOrd="0" destOrd="0" presId="urn:microsoft.com/office/officeart/2018/2/layout/IconLabelList"/>
    <dgm:cxn modelId="{D462EEE1-2E85-4146-BB39-8DBF7E1FF403}" type="presParOf" srcId="{164B275C-07E1-447B-990A-A96A48FFE2DB}" destId="{A909FD3C-13B2-48BE-BE48-35218CAFF22F}" srcOrd="0" destOrd="0" presId="urn:microsoft.com/office/officeart/2018/2/layout/IconLabelList"/>
    <dgm:cxn modelId="{9973824D-EED0-455A-AFEB-07B5E84A786E}" type="presParOf" srcId="{164B275C-07E1-447B-990A-A96A48FFE2DB}" destId="{91F618B4-EE16-4BB2-A23E-61B25F5996FC}" srcOrd="1" destOrd="0" presId="urn:microsoft.com/office/officeart/2018/2/layout/IconLabelList"/>
    <dgm:cxn modelId="{FD13C24D-4F60-4A9C-A676-B147DDB0B774}" type="presParOf" srcId="{164B275C-07E1-447B-990A-A96A48FFE2DB}" destId="{04ADAEDE-CB82-44F0-A88B-696E86921CAE}" srcOrd="2" destOrd="0" presId="urn:microsoft.com/office/officeart/2018/2/layout/IconLabelList"/>
    <dgm:cxn modelId="{6C352F90-2126-409F-AEA3-17862B9BA3D0}" type="presParOf" srcId="{8F1E5BC7-07CE-470C-AF9D-97775B46B86D}" destId="{043F948C-444C-48C8-888A-9A0B19F490B2}" srcOrd="1" destOrd="0" presId="urn:microsoft.com/office/officeart/2018/2/layout/IconLabelList"/>
    <dgm:cxn modelId="{3A3FA554-D1A1-4472-A666-5893E1ADDBE8}" type="presParOf" srcId="{8F1E5BC7-07CE-470C-AF9D-97775B46B86D}" destId="{12D45682-871D-409A-BD43-13D692696EC8}" srcOrd="2" destOrd="0" presId="urn:microsoft.com/office/officeart/2018/2/layout/IconLabelList"/>
    <dgm:cxn modelId="{7FE24849-3884-45A3-B6B4-8ECADA3D4410}" type="presParOf" srcId="{12D45682-871D-409A-BD43-13D692696EC8}" destId="{92A2364F-E278-4F73-B8B8-5A6EB3854602}" srcOrd="0" destOrd="0" presId="urn:microsoft.com/office/officeart/2018/2/layout/IconLabelList"/>
    <dgm:cxn modelId="{EAA81E76-322F-415E-A0D0-C86F8D115E5E}" type="presParOf" srcId="{12D45682-871D-409A-BD43-13D692696EC8}" destId="{4EA07F98-1EEB-47EB-9807-A1F57BDF3DED}" srcOrd="1" destOrd="0" presId="urn:microsoft.com/office/officeart/2018/2/layout/IconLabelList"/>
    <dgm:cxn modelId="{8B9C5703-09D9-47E8-B035-FA8C8495DD2F}" type="presParOf" srcId="{12D45682-871D-409A-BD43-13D692696EC8}" destId="{812D1A5F-63E8-4C30-9CEF-41A10A510281}" srcOrd="2" destOrd="0" presId="urn:microsoft.com/office/officeart/2018/2/layout/IconLabelList"/>
    <dgm:cxn modelId="{47C1244F-CFA8-4121-8ED4-D8BFDFF32A6D}" type="presParOf" srcId="{8F1E5BC7-07CE-470C-AF9D-97775B46B86D}" destId="{0D524AB3-F1E1-44CA-A528-EF06FEAF93C3}" srcOrd="3" destOrd="0" presId="urn:microsoft.com/office/officeart/2018/2/layout/IconLabelList"/>
    <dgm:cxn modelId="{EDBD6C8F-1BB9-48DA-86EE-88D9171D989D}" type="presParOf" srcId="{8F1E5BC7-07CE-470C-AF9D-97775B46B86D}" destId="{C5652FB6-021D-4582-BD8C-B392971D749E}" srcOrd="4" destOrd="0" presId="urn:microsoft.com/office/officeart/2018/2/layout/IconLabelList"/>
    <dgm:cxn modelId="{B3B78CFE-7457-4D33-AFAB-FCA983D7EE5C}" type="presParOf" srcId="{C5652FB6-021D-4582-BD8C-B392971D749E}" destId="{9BAFB6D3-B4E6-4298-A343-0292635F45C6}" srcOrd="0" destOrd="0" presId="urn:microsoft.com/office/officeart/2018/2/layout/IconLabelList"/>
    <dgm:cxn modelId="{CA051C30-24F2-4ED7-825F-C6FA827D2FBE}" type="presParOf" srcId="{C5652FB6-021D-4582-BD8C-B392971D749E}" destId="{0611251B-4362-42E3-B9CE-0D555A2CB3FC}" srcOrd="1" destOrd="0" presId="urn:microsoft.com/office/officeart/2018/2/layout/IconLabelList"/>
    <dgm:cxn modelId="{7ACED79A-DEFA-4CC9-866F-2E37162F65F7}" type="presParOf" srcId="{C5652FB6-021D-4582-BD8C-B392971D749E}" destId="{3D7FF5B0-9AC2-4EAE-9C4F-49EA25AF76B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BEA93-134B-47B1-A222-A04FE30FCB7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7DB8856-38FD-4CC9-86E3-AA16D7F9C584}">
      <dgm:prSet phldrT="[Text]"/>
      <dgm:spPr/>
      <dgm:t>
        <a:bodyPr/>
        <a:lstStyle/>
        <a:p>
          <a:r>
            <a:rPr lang="en-US" dirty="0"/>
            <a:t>Machine-assisted</a:t>
          </a:r>
          <a:endParaRPr lang="en-IE" dirty="0"/>
        </a:p>
      </dgm:t>
    </dgm:pt>
    <dgm:pt modelId="{69663E57-CE88-493D-9007-49FF7AD90F87}" type="parTrans" cxnId="{882E3971-A11B-4634-811B-DDF3D3A9FA52}">
      <dgm:prSet/>
      <dgm:spPr/>
      <dgm:t>
        <a:bodyPr/>
        <a:lstStyle/>
        <a:p>
          <a:endParaRPr lang="en-IE"/>
        </a:p>
      </dgm:t>
    </dgm:pt>
    <dgm:pt modelId="{F2648EB6-F54B-4DD8-A5AD-70C5C3D6720D}" type="sibTrans" cxnId="{882E3971-A11B-4634-811B-DDF3D3A9FA52}">
      <dgm:prSet/>
      <dgm:spPr/>
      <dgm:t>
        <a:bodyPr/>
        <a:lstStyle/>
        <a:p>
          <a:endParaRPr lang="en-IE"/>
        </a:p>
      </dgm:t>
    </dgm:pt>
    <dgm:pt modelId="{06A5226E-9161-4B36-AC81-8C2E966F716C}">
      <dgm:prSet phldrT="[Text]"/>
      <dgm:spPr/>
      <dgm:t>
        <a:bodyPr/>
        <a:lstStyle/>
        <a:p>
          <a:r>
            <a:rPr lang="en-US" dirty="0"/>
            <a:t>Stakeholder-responsive</a:t>
          </a:r>
          <a:endParaRPr lang="en-IE" dirty="0"/>
        </a:p>
      </dgm:t>
    </dgm:pt>
    <dgm:pt modelId="{2F1BC731-B977-435B-B582-70C8CC1B8DAB}" type="parTrans" cxnId="{BAD4A2D8-D024-470F-9AEC-DF4145C07277}">
      <dgm:prSet/>
      <dgm:spPr/>
      <dgm:t>
        <a:bodyPr/>
        <a:lstStyle/>
        <a:p>
          <a:endParaRPr lang="en-IE"/>
        </a:p>
      </dgm:t>
    </dgm:pt>
    <dgm:pt modelId="{20FE6236-4755-4790-96BE-FB0ACACF71BD}" type="sibTrans" cxnId="{BAD4A2D8-D024-470F-9AEC-DF4145C07277}">
      <dgm:prSet/>
      <dgm:spPr/>
      <dgm:t>
        <a:bodyPr/>
        <a:lstStyle/>
        <a:p>
          <a:endParaRPr lang="en-IE"/>
        </a:p>
      </dgm:t>
    </dgm:pt>
    <dgm:pt modelId="{B089DD7C-A9B5-408D-95D0-BF8A9E360107}">
      <dgm:prSet phldrT="[Text]"/>
      <dgm:spPr/>
      <dgm:t>
        <a:bodyPr/>
        <a:lstStyle/>
        <a:p>
          <a:r>
            <a:rPr lang="en-US" dirty="0"/>
            <a:t>Continuously updated</a:t>
          </a:r>
          <a:endParaRPr lang="en-IE" dirty="0"/>
        </a:p>
      </dgm:t>
    </dgm:pt>
    <dgm:pt modelId="{DCB96C8A-1CD9-4159-8DF2-D1BDD2F882C4}" type="parTrans" cxnId="{6A311631-63C0-48BC-A76F-9F606E3BF20A}">
      <dgm:prSet/>
      <dgm:spPr/>
      <dgm:t>
        <a:bodyPr/>
        <a:lstStyle/>
        <a:p>
          <a:endParaRPr lang="en-IE"/>
        </a:p>
      </dgm:t>
    </dgm:pt>
    <dgm:pt modelId="{F0C0FE9A-37EA-44B2-AA73-B2AB92093F41}" type="sibTrans" cxnId="{6A311631-63C0-48BC-A76F-9F606E3BF20A}">
      <dgm:prSet/>
      <dgm:spPr/>
      <dgm:t>
        <a:bodyPr/>
        <a:lstStyle/>
        <a:p>
          <a:endParaRPr lang="en-IE"/>
        </a:p>
      </dgm:t>
    </dgm:pt>
    <dgm:pt modelId="{B9839E29-11DA-4B59-88FD-5A64DACC1AB5}" type="pres">
      <dgm:prSet presAssocID="{060BEA93-134B-47B1-A222-A04FE30FCB74}" presName="cycle" presStyleCnt="0">
        <dgm:presLayoutVars>
          <dgm:dir/>
          <dgm:resizeHandles val="exact"/>
        </dgm:presLayoutVars>
      </dgm:prSet>
      <dgm:spPr/>
    </dgm:pt>
    <dgm:pt modelId="{5731EB68-0F7F-42E8-851F-0A557EC95179}" type="pres">
      <dgm:prSet presAssocID="{87DB8856-38FD-4CC9-86E3-AA16D7F9C584}" presName="dummy" presStyleCnt="0"/>
      <dgm:spPr/>
    </dgm:pt>
    <dgm:pt modelId="{9365C818-4566-4604-ACD3-B2361BC7268C}" type="pres">
      <dgm:prSet presAssocID="{87DB8856-38FD-4CC9-86E3-AA16D7F9C584}" presName="node" presStyleLbl="revTx" presStyleIdx="0" presStyleCnt="3">
        <dgm:presLayoutVars>
          <dgm:bulletEnabled val="1"/>
        </dgm:presLayoutVars>
      </dgm:prSet>
      <dgm:spPr/>
    </dgm:pt>
    <dgm:pt modelId="{8D76BA65-E63F-4A78-A298-CCD47A8A66D9}" type="pres">
      <dgm:prSet presAssocID="{F2648EB6-F54B-4DD8-A5AD-70C5C3D6720D}" presName="sibTrans" presStyleLbl="node1" presStyleIdx="0" presStyleCnt="3"/>
      <dgm:spPr/>
    </dgm:pt>
    <dgm:pt modelId="{4D137C40-C89F-4FD5-98B6-5515237EDE8B}" type="pres">
      <dgm:prSet presAssocID="{06A5226E-9161-4B36-AC81-8C2E966F716C}" presName="dummy" presStyleCnt="0"/>
      <dgm:spPr/>
    </dgm:pt>
    <dgm:pt modelId="{AFC1D7BC-D543-4E56-B73D-7D85F4CF85E8}" type="pres">
      <dgm:prSet presAssocID="{06A5226E-9161-4B36-AC81-8C2E966F716C}" presName="node" presStyleLbl="revTx" presStyleIdx="1" presStyleCnt="3">
        <dgm:presLayoutVars>
          <dgm:bulletEnabled val="1"/>
        </dgm:presLayoutVars>
      </dgm:prSet>
      <dgm:spPr/>
    </dgm:pt>
    <dgm:pt modelId="{F3CFB04B-592F-4572-92B4-D694B0C30AB6}" type="pres">
      <dgm:prSet presAssocID="{20FE6236-4755-4790-96BE-FB0ACACF71BD}" presName="sibTrans" presStyleLbl="node1" presStyleIdx="1" presStyleCnt="3"/>
      <dgm:spPr/>
    </dgm:pt>
    <dgm:pt modelId="{22C9078E-3372-4678-9FB2-8CF2CE42A924}" type="pres">
      <dgm:prSet presAssocID="{B089DD7C-A9B5-408D-95D0-BF8A9E360107}" presName="dummy" presStyleCnt="0"/>
      <dgm:spPr/>
    </dgm:pt>
    <dgm:pt modelId="{89ACEEE6-F474-4F7C-8854-8BBD78925823}" type="pres">
      <dgm:prSet presAssocID="{B089DD7C-A9B5-408D-95D0-BF8A9E360107}" presName="node" presStyleLbl="revTx" presStyleIdx="2" presStyleCnt="3">
        <dgm:presLayoutVars>
          <dgm:bulletEnabled val="1"/>
        </dgm:presLayoutVars>
      </dgm:prSet>
      <dgm:spPr/>
    </dgm:pt>
    <dgm:pt modelId="{017F701E-402E-4DC2-837B-6A25C78D56E2}" type="pres">
      <dgm:prSet presAssocID="{F0C0FE9A-37EA-44B2-AA73-B2AB92093F41}" presName="sibTrans" presStyleLbl="node1" presStyleIdx="2" presStyleCnt="3"/>
      <dgm:spPr/>
    </dgm:pt>
  </dgm:ptLst>
  <dgm:cxnLst>
    <dgm:cxn modelId="{CD6E6118-589A-42D0-BED6-B6173E819B19}" type="presOf" srcId="{060BEA93-134B-47B1-A222-A04FE30FCB74}" destId="{B9839E29-11DA-4B59-88FD-5A64DACC1AB5}" srcOrd="0" destOrd="0" presId="urn:microsoft.com/office/officeart/2005/8/layout/cycle1"/>
    <dgm:cxn modelId="{DF769627-0692-45A0-838B-5A2846B3D5B8}" type="presOf" srcId="{06A5226E-9161-4B36-AC81-8C2E966F716C}" destId="{AFC1D7BC-D543-4E56-B73D-7D85F4CF85E8}" srcOrd="0" destOrd="0" presId="urn:microsoft.com/office/officeart/2005/8/layout/cycle1"/>
    <dgm:cxn modelId="{6A311631-63C0-48BC-A76F-9F606E3BF20A}" srcId="{060BEA93-134B-47B1-A222-A04FE30FCB74}" destId="{B089DD7C-A9B5-408D-95D0-BF8A9E360107}" srcOrd="2" destOrd="0" parTransId="{DCB96C8A-1CD9-4159-8DF2-D1BDD2F882C4}" sibTransId="{F0C0FE9A-37EA-44B2-AA73-B2AB92093F41}"/>
    <dgm:cxn modelId="{882E3971-A11B-4634-811B-DDF3D3A9FA52}" srcId="{060BEA93-134B-47B1-A222-A04FE30FCB74}" destId="{87DB8856-38FD-4CC9-86E3-AA16D7F9C584}" srcOrd="0" destOrd="0" parTransId="{69663E57-CE88-493D-9007-49FF7AD90F87}" sibTransId="{F2648EB6-F54B-4DD8-A5AD-70C5C3D6720D}"/>
    <dgm:cxn modelId="{9841257D-6774-4B9A-A59A-1366A289E629}" type="presOf" srcId="{20FE6236-4755-4790-96BE-FB0ACACF71BD}" destId="{F3CFB04B-592F-4572-92B4-D694B0C30AB6}" srcOrd="0" destOrd="0" presId="urn:microsoft.com/office/officeart/2005/8/layout/cycle1"/>
    <dgm:cxn modelId="{ABAEC8A6-6C00-4EEA-88A8-91DB20789C13}" type="presOf" srcId="{F2648EB6-F54B-4DD8-A5AD-70C5C3D6720D}" destId="{8D76BA65-E63F-4A78-A298-CCD47A8A66D9}" srcOrd="0" destOrd="0" presId="urn:microsoft.com/office/officeart/2005/8/layout/cycle1"/>
    <dgm:cxn modelId="{0EB5C2B2-25D5-4E2E-9FAA-E23FA3848B4E}" type="presOf" srcId="{87DB8856-38FD-4CC9-86E3-AA16D7F9C584}" destId="{9365C818-4566-4604-ACD3-B2361BC7268C}" srcOrd="0" destOrd="0" presId="urn:microsoft.com/office/officeart/2005/8/layout/cycle1"/>
    <dgm:cxn modelId="{3D3433C7-945F-4820-A67D-D6FA6ACE23F4}" type="presOf" srcId="{F0C0FE9A-37EA-44B2-AA73-B2AB92093F41}" destId="{017F701E-402E-4DC2-837B-6A25C78D56E2}" srcOrd="0" destOrd="0" presId="urn:microsoft.com/office/officeart/2005/8/layout/cycle1"/>
    <dgm:cxn modelId="{BAD4A2D8-D024-470F-9AEC-DF4145C07277}" srcId="{060BEA93-134B-47B1-A222-A04FE30FCB74}" destId="{06A5226E-9161-4B36-AC81-8C2E966F716C}" srcOrd="1" destOrd="0" parTransId="{2F1BC731-B977-435B-B582-70C8CC1B8DAB}" sibTransId="{20FE6236-4755-4790-96BE-FB0ACACF71BD}"/>
    <dgm:cxn modelId="{4EA51CEA-1707-451E-8AC7-F586A8ABDB06}" type="presOf" srcId="{B089DD7C-A9B5-408D-95D0-BF8A9E360107}" destId="{89ACEEE6-F474-4F7C-8854-8BBD78925823}" srcOrd="0" destOrd="0" presId="urn:microsoft.com/office/officeart/2005/8/layout/cycle1"/>
    <dgm:cxn modelId="{BCE7C281-302B-4ADF-8293-986DD7FDB4F9}" type="presParOf" srcId="{B9839E29-11DA-4B59-88FD-5A64DACC1AB5}" destId="{5731EB68-0F7F-42E8-851F-0A557EC95179}" srcOrd="0" destOrd="0" presId="urn:microsoft.com/office/officeart/2005/8/layout/cycle1"/>
    <dgm:cxn modelId="{D3468231-FACB-4390-8D10-83C3EEF78A10}" type="presParOf" srcId="{B9839E29-11DA-4B59-88FD-5A64DACC1AB5}" destId="{9365C818-4566-4604-ACD3-B2361BC7268C}" srcOrd="1" destOrd="0" presId="urn:microsoft.com/office/officeart/2005/8/layout/cycle1"/>
    <dgm:cxn modelId="{B3C54FE2-0873-4A6C-BE6A-11F8091DFB23}" type="presParOf" srcId="{B9839E29-11DA-4B59-88FD-5A64DACC1AB5}" destId="{8D76BA65-E63F-4A78-A298-CCD47A8A66D9}" srcOrd="2" destOrd="0" presId="urn:microsoft.com/office/officeart/2005/8/layout/cycle1"/>
    <dgm:cxn modelId="{DD83253F-3CF4-4DB5-9725-35CEB6323F6D}" type="presParOf" srcId="{B9839E29-11DA-4B59-88FD-5A64DACC1AB5}" destId="{4D137C40-C89F-4FD5-98B6-5515237EDE8B}" srcOrd="3" destOrd="0" presId="urn:microsoft.com/office/officeart/2005/8/layout/cycle1"/>
    <dgm:cxn modelId="{4087FA76-B338-4A54-A573-1E9490DBC00D}" type="presParOf" srcId="{B9839E29-11DA-4B59-88FD-5A64DACC1AB5}" destId="{AFC1D7BC-D543-4E56-B73D-7D85F4CF85E8}" srcOrd="4" destOrd="0" presId="urn:microsoft.com/office/officeart/2005/8/layout/cycle1"/>
    <dgm:cxn modelId="{56533330-D999-430C-93F0-5684158F6A0E}" type="presParOf" srcId="{B9839E29-11DA-4B59-88FD-5A64DACC1AB5}" destId="{F3CFB04B-592F-4572-92B4-D694B0C30AB6}" srcOrd="5" destOrd="0" presId="urn:microsoft.com/office/officeart/2005/8/layout/cycle1"/>
    <dgm:cxn modelId="{EDCE8E4B-0F51-47C2-A98B-844A04EAD136}" type="presParOf" srcId="{B9839E29-11DA-4B59-88FD-5A64DACC1AB5}" destId="{22C9078E-3372-4678-9FB2-8CF2CE42A924}" srcOrd="6" destOrd="0" presId="urn:microsoft.com/office/officeart/2005/8/layout/cycle1"/>
    <dgm:cxn modelId="{5AD67157-FC03-458E-B8ED-FE55CE544183}" type="presParOf" srcId="{B9839E29-11DA-4B59-88FD-5A64DACC1AB5}" destId="{89ACEEE6-F474-4F7C-8854-8BBD78925823}" srcOrd="7" destOrd="0" presId="urn:microsoft.com/office/officeart/2005/8/layout/cycle1"/>
    <dgm:cxn modelId="{1E2225B3-7F3C-43A5-8F1E-B747CF9DB94E}" type="presParOf" srcId="{B9839E29-11DA-4B59-88FD-5A64DACC1AB5}" destId="{017F701E-402E-4DC2-837B-6A25C78D56E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E5A556-5865-4AD7-825C-9C441107E6B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15982C8C-954C-405E-A65F-012BC75B0162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/>
            <a:t>Literature Search</a:t>
          </a:r>
        </a:p>
      </dgm:t>
    </dgm:pt>
    <dgm:pt modelId="{92BA81FC-1B7F-4058-8810-1E1A24B4C7B1}" type="parTrans" cxnId="{640F44ED-9FF6-4042-98A8-28C82E2CF2A8}">
      <dgm:prSet/>
      <dgm:spPr/>
      <dgm:t>
        <a:bodyPr/>
        <a:lstStyle/>
        <a:p>
          <a:endParaRPr lang="en-IE"/>
        </a:p>
      </dgm:t>
    </dgm:pt>
    <dgm:pt modelId="{5487D342-18E7-4898-95B7-472D443174CD}" type="sibTrans" cxnId="{640F44ED-9FF6-4042-98A8-28C82E2CF2A8}">
      <dgm:prSet/>
      <dgm:spPr/>
      <dgm:t>
        <a:bodyPr/>
        <a:lstStyle/>
        <a:p>
          <a:endParaRPr lang="en-IE"/>
        </a:p>
      </dgm:t>
    </dgm:pt>
    <dgm:pt modelId="{A73F5178-436B-435E-979A-DE61BC7FC59F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/>
            <a:t>Screening</a:t>
          </a:r>
        </a:p>
      </dgm:t>
    </dgm:pt>
    <dgm:pt modelId="{6982F7F3-D018-4065-8D03-3767E43AC6FE}" type="parTrans" cxnId="{345EE5E5-44B2-4078-81DC-8687AB8B1902}">
      <dgm:prSet/>
      <dgm:spPr/>
      <dgm:t>
        <a:bodyPr/>
        <a:lstStyle/>
        <a:p>
          <a:endParaRPr lang="en-IE"/>
        </a:p>
      </dgm:t>
    </dgm:pt>
    <dgm:pt modelId="{93E513D6-902A-4D7A-B62D-145740C0F5C5}" type="sibTrans" cxnId="{345EE5E5-44B2-4078-81DC-8687AB8B1902}">
      <dgm:prSet/>
      <dgm:spPr/>
      <dgm:t>
        <a:bodyPr/>
        <a:lstStyle/>
        <a:p>
          <a:endParaRPr lang="en-IE"/>
        </a:p>
      </dgm:t>
    </dgm:pt>
    <dgm:pt modelId="{F8BC0373-B5BD-40A1-B0BE-0034D8F4B907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/>
            <a:t>Data Extraction</a:t>
          </a:r>
        </a:p>
      </dgm:t>
    </dgm:pt>
    <dgm:pt modelId="{CF583964-EB11-4397-B9D3-E4E33AF33F78}" type="parTrans" cxnId="{A7A41306-3894-40CD-A7BE-D8990E8908E5}">
      <dgm:prSet/>
      <dgm:spPr/>
      <dgm:t>
        <a:bodyPr/>
        <a:lstStyle/>
        <a:p>
          <a:endParaRPr lang="en-IE"/>
        </a:p>
      </dgm:t>
    </dgm:pt>
    <dgm:pt modelId="{A6491937-4A8F-40B2-AF70-6EA7874A8F4D}" type="sibTrans" cxnId="{A7A41306-3894-40CD-A7BE-D8990E8908E5}">
      <dgm:prSet/>
      <dgm:spPr/>
      <dgm:t>
        <a:bodyPr/>
        <a:lstStyle/>
        <a:p>
          <a:endParaRPr lang="en-IE"/>
        </a:p>
      </dgm:t>
    </dgm:pt>
    <dgm:pt modelId="{09B12847-E47C-483D-8E02-9571F3F13325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/>
            <a:t>Synthesis</a:t>
          </a:r>
        </a:p>
      </dgm:t>
    </dgm:pt>
    <dgm:pt modelId="{25D20C42-237B-4753-8616-11C2996C8701}" type="parTrans" cxnId="{B36405DC-E014-4D75-9A51-DF56BAB15204}">
      <dgm:prSet/>
      <dgm:spPr/>
      <dgm:t>
        <a:bodyPr/>
        <a:lstStyle/>
        <a:p>
          <a:endParaRPr lang="en-IE"/>
        </a:p>
      </dgm:t>
    </dgm:pt>
    <dgm:pt modelId="{E60D3AE2-44A4-4F1A-B3FE-AB2575DAE455}" type="sibTrans" cxnId="{B36405DC-E014-4D75-9A51-DF56BAB15204}">
      <dgm:prSet/>
      <dgm:spPr/>
      <dgm:t>
        <a:bodyPr/>
        <a:lstStyle/>
        <a:p>
          <a:endParaRPr lang="en-IE"/>
        </a:p>
      </dgm:t>
    </dgm:pt>
    <dgm:pt modelId="{7DA7337D-BCB7-4B40-9FA1-FB19DD32748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Update</a:t>
          </a:r>
          <a:endParaRPr lang="en-IE"/>
        </a:p>
      </dgm:t>
    </dgm:pt>
    <dgm:pt modelId="{BB93DFE3-7A02-4655-83C5-834C50B660DB}" type="parTrans" cxnId="{D69140C0-20EF-4042-BA2F-0CE83BE11A94}">
      <dgm:prSet/>
      <dgm:spPr/>
      <dgm:t>
        <a:bodyPr/>
        <a:lstStyle/>
        <a:p>
          <a:endParaRPr lang="en-IE"/>
        </a:p>
      </dgm:t>
    </dgm:pt>
    <dgm:pt modelId="{DAA528FC-9934-494F-9C78-05BF19A372E5}" type="sibTrans" cxnId="{D69140C0-20EF-4042-BA2F-0CE83BE11A94}">
      <dgm:prSet/>
      <dgm:spPr/>
      <dgm:t>
        <a:bodyPr/>
        <a:lstStyle/>
        <a:p>
          <a:endParaRPr lang="en-IE"/>
        </a:p>
      </dgm:t>
    </dgm:pt>
    <dgm:pt modelId="{7590F675-A73D-44F6-A476-05415E8E807E}" type="pres">
      <dgm:prSet presAssocID="{70E5A556-5865-4AD7-825C-9C441107E6BE}" presName="root" presStyleCnt="0">
        <dgm:presLayoutVars>
          <dgm:dir/>
          <dgm:resizeHandles val="exact"/>
        </dgm:presLayoutVars>
      </dgm:prSet>
      <dgm:spPr/>
    </dgm:pt>
    <dgm:pt modelId="{925FBB1E-13B5-40DE-8D2F-5715D6C439F1}" type="pres">
      <dgm:prSet presAssocID="{15982C8C-954C-405E-A65F-012BC75B0162}" presName="compNode" presStyleCnt="0"/>
      <dgm:spPr/>
    </dgm:pt>
    <dgm:pt modelId="{1FF64398-40DF-4F06-98FF-14335215F553}" type="pres">
      <dgm:prSet presAssocID="{15982C8C-954C-405E-A65F-012BC75B0162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5E9A2B1-74C2-4CC8-B893-6A6E5E193A76}" type="pres">
      <dgm:prSet presAssocID="{15982C8C-954C-405E-A65F-012BC75B016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7C46B3D-CDBB-40D2-9CBF-12CD4065E9C2}" type="pres">
      <dgm:prSet presAssocID="{15982C8C-954C-405E-A65F-012BC75B0162}" presName="spaceRect" presStyleCnt="0"/>
      <dgm:spPr/>
    </dgm:pt>
    <dgm:pt modelId="{B0DECF0D-3630-4CCD-98C0-2445A4ACCB32}" type="pres">
      <dgm:prSet presAssocID="{15982C8C-954C-405E-A65F-012BC75B0162}" presName="textRect" presStyleLbl="revTx" presStyleIdx="0" presStyleCnt="5">
        <dgm:presLayoutVars>
          <dgm:chMax val="1"/>
          <dgm:chPref val="1"/>
        </dgm:presLayoutVars>
      </dgm:prSet>
      <dgm:spPr/>
    </dgm:pt>
    <dgm:pt modelId="{7CC703EB-65EF-472C-8DF8-4B6C88580DFA}" type="pres">
      <dgm:prSet presAssocID="{5487D342-18E7-4898-95B7-472D443174CD}" presName="sibTrans" presStyleCnt="0"/>
      <dgm:spPr/>
    </dgm:pt>
    <dgm:pt modelId="{91C3C190-1050-45B5-85D2-B5ADF8DCB484}" type="pres">
      <dgm:prSet presAssocID="{A73F5178-436B-435E-979A-DE61BC7FC59F}" presName="compNode" presStyleCnt="0"/>
      <dgm:spPr/>
    </dgm:pt>
    <dgm:pt modelId="{2572297D-4B82-471B-B697-3F82F5608935}" type="pres">
      <dgm:prSet presAssocID="{A73F5178-436B-435E-979A-DE61BC7FC59F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C2480DF-A22F-4832-9E8B-844E8A1B1898}" type="pres">
      <dgm:prSet presAssocID="{A73F5178-436B-435E-979A-DE61BC7FC59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715239E-F279-48A2-82B6-04CB65854F1C}" type="pres">
      <dgm:prSet presAssocID="{A73F5178-436B-435E-979A-DE61BC7FC59F}" presName="spaceRect" presStyleCnt="0"/>
      <dgm:spPr/>
    </dgm:pt>
    <dgm:pt modelId="{C2C47ED1-8547-4754-B5B1-A476409FF149}" type="pres">
      <dgm:prSet presAssocID="{A73F5178-436B-435E-979A-DE61BC7FC59F}" presName="textRect" presStyleLbl="revTx" presStyleIdx="1" presStyleCnt="5">
        <dgm:presLayoutVars>
          <dgm:chMax val="1"/>
          <dgm:chPref val="1"/>
        </dgm:presLayoutVars>
      </dgm:prSet>
      <dgm:spPr/>
    </dgm:pt>
    <dgm:pt modelId="{ACE67127-2604-4106-91F2-D2039AA5927E}" type="pres">
      <dgm:prSet presAssocID="{93E513D6-902A-4D7A-B62D-145740C0F5C5}" presName="sibTrans" presStyleCnt="0"/>
      <dgm:spPr/>
    </dgm:pt>
    <dgm:pt modelId="{E088734D-54E0-4F0D-85F2-323520BD4C72}" type="pres">
      <dgm:prSet presAssocID="{F8BC0373-B5BD-40A1-B0BE-0034D8F4B907}" presName="compNode" presStyleCnt="0"/>
      <dgm:spPr/>
    </dgm:pt>
    <dgm:pt modelId="{5C8EBDD1-687E-4CA8-8FFF-7458D762B44C}" type="pres">
      <dgm:prSet presAssocID="{F8BC0373-B5BD-40A1-B0BE-0034D8F4B907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034DAE7-E374-45A9-B973-6E77C1A06B32}" type="pres">
      <dgm:prSet presAssocID="{F8BC0373-B5BD-40A1-B0BE-0034D8F4B90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DC6E4F7-0B07-42CE-8352-DFA698B29879}" type="pres">
      <dgm:prSet presAssocID="{F8BC0373-B5BD-40A1-B0BE-0034D8F4B907}" presName="spaceRect" presStyleCnt="0"/>
      <dgm:spPr/>
    </dgm:pt>
    <dgm:pt modelId="{25AF7FCE-6724-468A-88DD-3CF4DB0F99A7}" type="pres">
      <dgm:prSet presAssocID="{F8BC0373-B5BD-40A1-B0BE-0034D8F4B907}" presName="textRect" presStyleLbl="revTx" presStyleIdx="2" presStyleCnt="5">
        <dgm:presLayoutVars>
          <dgm:chMax val="1"/>
          <dgm:chPref val="1"/>
        </dgm:presLayoutVars>
      </dgm:prSet>
      <dgm:spPr/>
    </dgm:pt>
    <dgm:pt modelId="{F83A6876-E953-434D-84CC-955CBFD5DB1B}" type="pres">
      <dgm:prSet presAssocID="{A6491937-4A8F-40B2-AF70-6EA7874A8F4D}" presName="sibTrans" presStyleCnt="0"/>
      <dgm:spPr/>
    </dgm:pt>
    <dgm:pt modelId="{FE054492-9AFC-4041-8678-812D005ECC95}" type="pres">
      <dgm:prSet presAssocID="{09B12847-E47C-483D-8E02-9571F3F13325}" presName="compNode" presStyleCnt="0"/>
      <dgm:spPr/>
    </dgm:pt>
    <dgm:pt modelId="{E77DB5EE-1F56-4623-BF8E-8590FD85C488}" type="pres">
      <dgm:prSet presAssocID="{09B12847-E47C-483D-8E02-9571F3F13325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2E5CBE4-CE7F-4E56-BC22-0DCF13ADBDFB}" type="pres">
      <dgm:prSet presAssocID="{09B12847-E47C-483D-8E02-9571F3F1332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E577FB37-8159-4F65-BE3D-1337366DACCC}" type="pres">
      <dgm:prSet presAssocID="{09B12847-E47C-483D-8E02-9571F3F13325}" presName="spaceRect" presStyleCnt="0"/>
      <dgm:spPr/>
    </dgm:pt>
    <dgm:pt modelId="{AD696CC8-B4E0-4B4E-8179-FDE054EF3DD7}" type="pres">
      <dgm:prSet presAssocID="{09B12847-E47C-483D-8E02-9571F3F13325}" presName="textRect" presStyleLbl="revTx" presStyleIdx="3" presStyleCnt="5">
        <dgm:presLayoutVars>
          <dgm:chMax val="1"/>
          <dgm:chPref val="1"/>
        </dgm:presLayoutVars>
      </dgm:prSet>
      <dgm:spPr/>
    </dgm:pt>
    <dgm:pt modelId="{822DCB2C-21E3-46C3-A47B-B5E538AC7FC1}" type="pres">
      <dgm:prSet presAssocID="{E60D3AE2-44A4-4F1A-B3FE-AB2575DAE455}" presName="sibTrans" presStyleCnt="0"/>
      <dgm:spPr/>
    </dgm:pt>
    <dgm:pt modelId="{E5D42B27-3AF4-4988-87F3-9D8C59AD7A0C}" type="pres">
      <dgm:prSet presAssocID="{7DA7337D-BCB7-4B40-9FA1-FB19DD32748A}" presName="compNode" presStyleCnt="0"/>
      <dgm:spPr/>
    </dgm:pt>
    <dgm:pt modelId="{FB52C743-5CE5-41ED-AA7F-2F7DAA94EFC5}" type="pres">
      <dgm:prSet presAssocID="{7DA7337D-BCB7-4B40-9FA1-FB19DD32748A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E5EEAAB-1E14-46F8-BEC8-9BB3F8FCCE5D}" type="pres">
      <dgm:prSet presAssocID="{7DA7337D-BCB7-4B40-9FA1-FB19DD32748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fresh"/>
        </a:ext>
      </dgm:extLst>
    </dgm:pt>
    <dgm:pt modelId="{DFC5C692-4030-4925-9E20-EF258F80DAFA}" type="pres">
      <dgm:prSet presAssocID="{7DA7337D-BCB7-4B40-9FA1-FB19DD32748A}" presName="spaceRect" presStyleCnt="0"/>
      <dgm:spPr/>
    </dgm:pt>
    <dgm:pt modelId="{B597A3D4-5A5D-4654-88FD-23E915B5A27A}" type="pres">
      <dgm:prSet presAssocID="{7DA7337D-BCB7-4B40-9FA1-FB19DD32748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7A41306-3894-40CD-A7BE-D8990E8908E5}" srcId="{70E5A556-5865-4AD7-825C-9C441107E6BE}" destId="{F8BC0373-B5BD-40A1-B0BE-0034D8F4B907}" srcOrd="2" destOrd="0" parTransId="{CF583964-EB11-4397-B9D3-E4E33AF33F78}" sibTransId="{A6491937-4A8F-40B2-AF70-6EA7874A8F4D}"/>
    <dgm:cxn modelId="{E5700709-F437-4A31-8353-9F9CFF022BA7}" type="presOf" srcId="{F8BC0373-B5BD-40A1-B0BE-0034D8F4B907}" destId="{25AF7FCE-6724-468A-88DD-3CF4DB0F99A7}" srcOrd="0" destOrd="0" presId="urn:microsoft.com/office/officeart/2018/5/layout/IconLeafLabelList"/>
    <dgm:cxn modelId="{62CAC525-D2A8-48F1-B77C-4EF756FD63A4}" type="presOf" srcId="{A73F5178-436B-435E-979A-DE61BC7FC59F}" destId="{C2C47ED1-8547-4754-B5B1-A476409FF149}" srcOrd="0" destOrd="0" presId="urn:microsoft.com/office/officeart/2018/5/layout/IconLeafLabelList"/>
    <dgm:cxn modelId="{79711148-87B9-416E-A1FF-D04ADEC9F555}" type="presOf" srcId="{15982C8C-954C-405E-A65F-012BC75B0162}" destId="{B0DECF0D-3630-4CCD-98C0-2445A4ACCB32}" srcOrd="0" destOrd="0" presId="urn:microsoft.com/office/officeart/2018/5/layout/IconLeafLabelList"/>
    <dgm:cxn modelId="{09E78956-09A6-434A-955C-7E4923F129A2}" type="presOf" srcId="{7DA7337D-BCB7-4B40-9FA1-FB19DD32748A}" destId="{B597A3D4-5A5D-4654-88FD-23E915B5A27A}" srcOrd="0" destOrd="0" presId="urn:microsoft.com/office/officeart/2018/5/layout/IconLeafLabelList"/>
    <dgm:cxn modelId="{910A8C78-62B6-4EEE-825B-1F8346AE1062}" type="presOf" srcId="{70E5A556-5865-4AD7-825C-9C441107E6BE}" destId="{7590F675-A73D-44F6-A476-05415E8E807E}" srcOrd="0" destOrd="0" presId="urn:microsoft.com/office/officeart/2018/5/layout/IconLeafLabelList"/>
    <dgm:cxn modelId="{E79F3FB1-5410-4848-AE16-8E695CBA5C77}" type="presOf" srcId="{09B12847-E47C-483D-8E02-9571F3F13325}" destId="{AD696CC8-B4E0-4B4E-8179-FDE054EF3DD7}" srcOrd="0" destOrd="0" presId="urn:microsoft.com/office/officeart/2018/5/layout/IconLeafLabelList"/>
    <dgm:cxn modelId="{D69140C0-20EF-4042-BA2F-0CE83BE11A94}" srcId="{70E5A556-5865-4AD7-825C-9C441107E6BE}" destId="{7DA7337D-BCB7-4B40-9FA1-FB19DD32748A}" srcOrd="4" destOrd="0" parTransId="{BB93DFE3-7A02-4655-83C5-834C50B660DB}" sibTransId="{DAA528FC-9934-494F-9C78-05BF19A372E5}"/>
    <dgm:cxn modelId="{B36405DC-E014-4D75-9A51-DF56BAB15204}" srcId="{70E5A556-5865-4AD7-825C-9C441107E6BE}" destId="{09B12847-E47C-483D-8E02-9571F3F13325}" srcOrd="3" destOrd="0" parTransId="{25D20C42-237B-4753-8616-11C2996C8701}" sibTransId="{E60D3AE2-44A4-4F1A-B3FE-AB2575DAE455}"/>
    <dgm:cxn modelId="{345EE5E5-44B2-4078-81DC-8687AB8B1902}" srcId="{70E5A556-5865-4AD7-825C-9C441107E6BE}" destId="{A73F5178-436B-435E-979A-DE61BC7FC59F}" srcOrd="1" destOrd="0" parTransId="{6982F7F3-D018-4065-8D03-3767E43AC6FE}" sibTransId="{93E513D6-902A-4D7A-B62D-145740C0F5C5}"/>
    <dgm:cxn modelId="{640F44ED-9FF6-4042-98A8-28C82E2CF2A8}" srcId="{70E5A556-5865-4AD7-825C-9C441107E6BE}" destId="{15982C8C-954C-405E-A65F-012BC75B0162}" srcOrd="0" destOrd="0" parTransId="{92BA81FC-1B7F-4058-8810-1E1A24B4C7B1}" sibTransId="{5487D342-18E7-4898-95B7-472D443174CD}"/>
    <dgm:cxn modelId="{E994FB15-89E8-4A62-B47A-49F45E4AD2DC}" type="presParOf" srcId="{7590F675-A73D-44F6-A476-05415E8E807E}" destId="{925FBB1E-13B5-40DE-8D2F-5715D6C439F1}" srcOrd="0" destOrd="0" presId="urn:microsoft.com/office/officeart/2018/5/layout/IconLeafLabelList"/>
    <dgm:cxn modelId="{87C50DE4-4BEF-4382-82E8-71A04E7C24FC}" type="presParOf" srcId="{925FBB1E-13B5-40DE-8D2F-5715D6C439F1}" destId="{1FF64398-40DF-4F06-98FF-14335215F553}" srcOrd="0" destOrd="0" presId="urn:microsoft.com/office/officeart/2018/5/layout/IconLeafLabelList"/>
    <dgm:cxn modelId="{F421FAA3-A500-4BAC-8543-80F843053244}" type="presParOf" srcId="{925FBB1E-13B5-40DE-8D2F-5715D6C439F1}" destId="{25E9A2B1-74C2-4CC8-B893-6A6E5E193A76}" srcOrd="1" destOrd="0" presId="urn:microsoft.com/office/officeart/2018/5/layout/IconLeafLabelList"/>
    <dgm:cxn modelId="{53997D45-5B78-4AE6-A130-21614D58135D}" type="presParOf" srcId="{925FBB1E-13B5-40DE-8D2F-5715D6C439F1}" destId="{A7C46B3D-CDBB-40D2-9CBF-12CD4065E9C2}" srcOrd="2" destOrd="0" presId="urn:microsoft.com/office/officeart/2018/5/layout/IconLeafLabelList"/>
    <dgm:cxn modelId="{23B7C3F0-3FA6-49F9-BFB4-267DFE796749}" type="presParOf" srcId="{925FBB1E-13B5-40DE-8D2F-5715D6C439F1}" destId="{B0DECF0D-3630-4CCD-98C0-2445A4ACCB32}" srcOrd="3" destOrd="0" presId="urn:microsoft.com/office/officeart/2018/5/layout/IconLeafLabelList"/>
    <dgm:cxn modelId="{4E57008C-8322-4904-A7A8-DCC320EC4091}" type="presParOf" srcId="{7590F675-A73D-44F6-A476-05415E8E807E}" destId="{7CC703EB-65EF-472C-8DF8-4B6C88580DFA}" srcOrd="1" destOrd="0" presId="urn:microsoft.com/office/officeart/2018/5/layout/IconLeafLabelList"/>
    <dgm:cxn modelId="{28081180-F54B-4B39-9FDA-95C794A704EE}" type="presParOf" srcId="{7590F675-A73D-44F6-A476-05415E8E807E}" destId="{91C3C190-1050-45B5-85D2-B5ADF8DCB484}" srcOrd="2" destOrd="0" presId="urn:microsoft.com/office/officeart/2018/5/layout/IconLeafLabelList"/>
    <dgm:cxn modelId="{4B6588D3-8AF7-4A8E-B816-CA0A4D03AFBC}" type="presParOf" srcId="{91C3C190-1050-45B5-85D2-B5ADF8DCB484}" destId="{2572297D-4B82-471B-B697-3F82F5608935}" srcOrd="0" destOrd="0" presId="urn:microsoft.com/office/officeart/2018/5/layout/IconLeafLabelList"/>
    <dgm:cxn modelId="{26EC2850-F342-4829-8150-2BF147DF42A8}" type="presParOf" srcId="{91C3C190-1050-45B5-85D2-B5ADF8DCB484}" destId="{2C2480DF-A22F-4832-9E8B-844E8A1B1898}" srcOrd="1" destOrd="0" presId="urn:microsoft.com/office/officeart/2018/5/layout/IconLeafLabelList"/>
    <dgm:cxn modelId="{09643CA9-52BE-40BE-9C8B-480F7B87C525}" type="presParOf" srcId="{91C3C190-1050-45B5-85D2-B5ADF8DCB484}" destId="{A715239E-F279-48A2-82B6-04CB65854F1C}" srcOrd="2" destOrd="0" presId="urn:microsoft.com/office/officeart/2018/5/layout/IconLeafLabelList"/>
    <dgm:cxn modelId="{4266CCAE-853D-4845-95A4-C2012A5B1422}" type="presParOf" srcId="{91C3C190-1050-45B5-85D2-B5ADF8DCB484}" destId="{C2C47ED1-8547-4754-B5B1-A476409FF149}" srcOrd="3" destOrd="0" presId="urn:microsoft.com/office/officeart/2018/5/layout/IconLeafLabelList"/>
    <dgm:cxn modelId="{1890364E-BD04-4280-90EE-8F17975E3351}" type="presParOf" srcId="{7590F675-A73D-44F6-A476-05415E8E807E}" destId="{ACE67127-2604-4106-91F2-D2039AA5927E}" srcOrd="3" destOrd="0" presId="urn:microsoft.com/office/officeart/2018/5/layout/IconLeafLabelList"/>
    <dgm:cxn modelId="{6CCD1C49-92D2-4CD7-ACC0-814C07AD7415}" type="presParOf" srcId="{7590F675-A73D-44F6-A476-05415E8E807E}" destId="{E088734D-54E0-4F0D-85F2-323520BD4C72}" srcOrd="4" destOrd="0" presId="urn:microsoft.com/office/officeart/2018/5/layout/IconLeafLabelList"/>
    <dgm:cxn modelId="{25809B09-7268-4123-9881-6E3A44829774}" type="presParOf" srcId="{E088734D-54E0-4F0D-85F2-323520BD4C72}" destId="{5C8EBDD1-687E-4CA8-8FFF-7458D762B44C}" srcOrd="0" destOrd="0" presId="urn:microsoft.com/office/officeart/2018/5/layout/IconLeafLabelList"/>
    <dgm:cxn modelId="{96AED8E9-2F42-4F16-9B00-A1DCE6023C1B}" type="presParOf" srcId="{E088734D-54E0-4F0D-85F2-323520BD4C72}" destId="{D034DAE7-E374-45A9-B973-6E77C1A06B32}" srcOrd="1" destOrd="0" presId="urn:microsoft.com/office/officeart/2018/5/layout/IconLeafLabelList"/>
    <dgm:cxn modelId="{BA083A15-F7C1-492C-8FA1-96B669BAD000}" type="presParOf" srcId="{E088734D-54E0-4F0D-85F2-323520BD4C72}" destId="{CDC6E4F7-0B07-42CE-8352-DFA698B29879}" srcOrd="2" destOrd="0" presId="urn:microsoft.com/office/officeart/2018/5/layout/IconLeafLabelList"/>
    <dgm:cxn modelId="{305B2224-4430-45D4-BDB0-DAC289142932}" type="presParOf" srcId="{E088734D-54E0-4F0D-85F2-323520BD4C72}" destId="{25AF7FCE-6724-468A-88DD-3CF4DB0F99A7}" srcOrd="3" destOrd="0" presId="urn:microsoft.com/office/officeart/2018/5/layout/IconLeafLabelList"/>
    <dgm:cxn modelId="{B72F0FE5-9901-45DF-BC87-AD8374D33595}" type="presParOf" srcId="{7590F675-A73D-44F6-A476-05415E8E807E}" destId="{F83A6876-E953-434D-84CC-955CBFD5DB1B}" srcOrd="5" destOrd="0" presId="urn:microsoft.com/office/officeart/2018/5/layout/IconLeafLabelList"/>
    <dgm:cxn modelId="{F0F2655E-FB94-4239-9BC6-377EDE1A1C72}" type="presParOf" srcId="{7590F675-A73D-44F6-A476-05415E8E807E}" destId="{FE054492-9AFC-4041-8678-812D005ECC95}" srcOrd="6" destOrd="0" presId="urn:microsoft.com/office/officeart/2018/5/layout/IconLeafLabelList"/>
    <dgm:cxn modelId="{E5323EEA-C12C-4A22-BA7A-3601E5771891}" type="presParOf" srcId="{FE054492-9AFC-4041-8678-812D005ECC95}" destId="{E77DB5EE-1F56-4623-BF8E-8590FD85C488}" srcOrd="0" destOrd="0" presId="urn:microsoft.com/office/officeart/2018/5/layout/IconLeafLabelList"/>
    <dgm:cxn modelId="{9595D0B7-48B7-4CC9-9D61-6F4ACF794A24}" type="presParOf" srcId="{FE054492-9AFC-4041-8678-812D005ECC95}" destId="{42E5CBE4-CE7F-4E56-BC22-0DCF13ADBDFB}" srcOrd="1" destOrd="0" presId="urn:microsoft.com/office/officeart/2018/5/layout/IconLeafLabelList"/>
    <dgm:cxn modelId="{0D5A4761-AABA-4DBB-9D01-158B14629E8C}" type="presParOf" srcId="{FE054492-9AFC-4041-8678-812D005ECC95}" destId="{E577FB37-8159-4F65-BE3D-1337366DACCC}" srcOrd="2" destOrd="0" presId="urn:microsoft.com/office/officeart/2018/5/layout/IconLeafLabelList"/>
    <dgm:cxn modelId="{7E435BD1-805B-4628-8350-BA64ACAE7196}" type="presParOf" srcId="{FE054492-9AFC-4041-8678-812D005ECC95}" destId="{AD696CC8-B4E0-4B4E-8179-FDE054EF3DD7}" srcOrd="3" destOrd="0" presId="urn:microsoft.com/office/officeart/2018/5/layout/IconLeafLabelList"/>
    <dgm:cxn modelId="{3AEDE407-7A7C-4E00-BD8B-BFE6D8688445}" type="presParOf" srcId="{7590F675-A73D-44F6-A476-05415E8E807E}" destId="{822DCB2C-21E3-46C3-A47B-B5E538AC7FC1}" srcOrd="7" destOrd="0" presId="urn:microsoft.com/office/officeart/2018/5/layout/IconLeafLabelList"/>
    <dgm:cxn modelId="{96FCE2B8-2C37-420C-BAF2-CFC17533651F}" type="presParOf" srcId="{7590F675-A73D-44F6-A476-05415E8E807E}" destId="{E5D42B27-3AF4-4988-87F3-9D8C59AD7A0C}" srcOrd="8" destOrd="0" presId="urn:microsoft.com/office/officeart/2018/5/layout/IconLeafLabelList"/>
    <dgm:cxn modelId="{A32901F6-4C91-40DA-8825-F089DEEF7B47}" type="presParOf" srcId="{E5D42B27-3AF4-4988-87F3-9D8C59AD7A0C}" destId="{FB52C743-5CE5-41ED-AA7F-2F7DAA94EFC5}" srcOrd="0" destOrd="0" presId="urn:microsoft.com/office/officeart/2018/5/layout/IconLeafLabelList"/>
    <dgm:cxn modelId="{5B958AE9-D614-48DD-AE0A-E87DED9EC85C}" type="presParOf" srcId="{E5D42B27-3AF4-4988-87F3-9D8C59AD7A0C}" destId="{CE5EEAAB-1E14-46F8-BEC8-9BB3F8FCCE5D}" srcOrd="1" destOrd="0" presId="urn:microsoft.com/office/officeart/2018/5/layout/IconLeafLabelList"/>
    <dgm:cxn modelId="{48993440-F500-497C-BD87-8401B5A96354}" type="presParOf" srcId="{E5D42B27-3AF4-4988-87F3-9D8C59AD7A0C}" destId="{DFC5C692-4030-4925-9E20-EF258F80DAFA}" srcOrd="2" destOrd="0" presId="urn:microsoft.com/office/officeart/2018/5/layout/IconLeafLabelList"/>
    <dgm:cxn modelId="{88EEEB63-20E6-4FAA-A403-FB342DC29B55}" type="presParOf" srcId="{E5D42B27-3AF4-4988-87F3-9D8C59AD7A0C}" destId="{B597A3D4-5A5D-4654-88FD-23E915B5A27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76FF01-9F14-4775-952A-36F02B9097B1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6D2C73EF-C0AA-4849-96DB-4877638B813F}">
      <dgm:prSet phldrT="[Text]"/>
      <dgm:spPr/>
      <dgm:t>
        <a:bodyPr/>
        <a:lstStyle/>
        <a:p>
          <a:r>
            <a:rPr lang="en-US" dirty="0"/>
            <a:t>Policymakers</a:t>
          </a:r>
          <a:endParaRPr lang="en-IE" dirty="0"/>
        </a:p>
      </dgm:t>
    </dgm:pt>
    <dgm:pt modelId="{24B1C80E-6810-41E0-9A01-5AE11762DA97}" type="parTrans" cxnId="{E668A533-C240-40EA-B0AD-76F64B3341E6}">
      <dgm:prSet/>
      <dgm:spPr/>
      <dgm:t>
        <a:bodyPr/>
        <a:lstStyle/>
        <a:p>
          <a:endParaRPr lang="en-IE"/>
        </a:p>
      </dgm:t>
    </dgm:pt>
    <dgm:pt modelId="{FB822E13-D363-46CB-A7A1-A11932558B3E}" type="sibTrans" cxnId="{E668A533-C240-40EA-B0AD-76F64B3341E6}">
      <dgm:prSet/>
      <dgm:spPr/>
      <dgm:t>
        <a:bodyPr/>
        <a:lstStyle/>
        <a:p>
          <a:endParaRPr lang="en-IE"/>
        </a:p>
      </dgm:t>
    </dgm:pt>
    <dgm:pt modelId="{473022F6-CFD0-4CFD-A09B-0867B3BA3736}">
      <dgm:prSet phldrT="[Text]"/>
      <dgm:spPr/>
      <dgm:t>
        <a:bodyPr/>
        <a:lstStyle/>
        <a:p>
          <a:r>
            <a:rPr lang="en-US" dirty="0"/>
            <a:t>Raise questions, define needs</a:t>
          </a:r>
          <a:endParaRPr lang="en-IE" dirty="0"/>
        </a:p>
      </dgm:t>
    </dgm:pt>
    <dgm:pt modelId="{A613375E-C32D-42B5-87B2-CFAD05094697}" type="parTrans" cxnId="{6451E6D0-D6F2-4A07-951C-FA3D6F737DB6}">
      <dgm:prSet/>
      <dgm:spPr/>
      <dgm:t>
        <a:bodyPr/>
        <a:lstStyle/>
        <a:p>
          <a:endParaRPr lang="en-IE"/>
        </a:p>
      </dgm:t>
    </dgm:pt>
    <dgm:pt modelId="{CD856BBA-5F3E-4114-BBF8-EF4EA3074CD9}" type="sibTrans" cxnId="{6451E6D0-D6F2-4A07-951C-FA3D6F737DB6}">
      <dgm:prSet/>
      <dgm:spPr/>
      <dgm:t>
        <a:bodyPr/>
        <a:lstStyle/>
        <a:p>
          <a:endParaRPr lang="en-IE"/>
        </a:p>
      </dgm:t>
    </dgm:pt>
    <dgm:pt modelId="{B5BF7E88-2055-4958-9B6B-2D75CF19FDB9}">
      <dgm:prSet phldrT="[Text]"/>
      <dgm:spPr/>
      <dgm:t>
        <a:bodyPr/>
        <a:lstStyle/>
        <a:p>
          <a:r>
            <a:rPr lang="en-US" dirty="0"/>
            <a:t>Researchers</a:t>
          </a:r>
          <a:endParaRPr lang="en-IE" dirty="0"/>
        </a:p>
      </dgm:t>
    </dgm:pt>
    <dgm:pt modelId="{3EC68D60-91F4-422A-AB4F-8C39826C7576}" type="parTrans" cxnId="{079C6646-69DB-4CFF-B546-8A0FC664A6CD}">
      <dgm:prSet/>
      <dgm:spPr/>
      <dgm:t>
        <a:bodyPr/>
        <a:lstStyle/>
        <a:p>
          <a:endParaRPr lang="en-IE"/>
        </a:p>
      </dgm:t>
    </dgm:pt>
    <dgm:pt modelId="{2F58B594-EF60-4053-A2A6-7D64B3FB4012}" type="sibTrans" cxnId="{079C6646-69DB-4CFF-B546-8A0FC664A6CD}">
      <dgm:prSet/>
      <dgm:spPr/>
      <dgm:t>
        <a:bodyPr/>
        <a:lstStyle/>
        <a:p>
          <a:endParaRPr lang="en-IE"/>
        </a:p>
      </dgm:t>
    </dgm:pt>
    <dgm:pt modelId="{2FD8CBC9-BE66-41AE-B40A-1C9C49ADB5B8}">
      <dgm:prSet phldrT="[Text]"/>
      <dgm:spPr/>
      <dgm:t>
        <a:bodyPr/>
        <a:lstStyle/>
        <a:p>
          <a:r>
            <a:rPr lang="en-US" dirty="0"/>
            <a:t>Conduct evidence synthesis</a:t>
          </a:r>
          <a:endParaRPr lang="en-IE" dirty="0"/>
        </a:p>
      </dgm:t>
    </dgm:pt>
    <dgm:pt modelId="{B63189AC-4E7A-40B4-A320-7899850B258B}" type="parTrans" cxnId="{F5C9D7FC-5BD6-4DFE-963B-280F8F3FA695}">
      <dgm:prSet/>
      <dgm:spPr/>
      <dgm:t>
        <a:bodyPr/>
        <a:lstStyle/>
        <a:p>
          <a:endParaRPr lang="en-IE"/>
        </a:p>
      </dgm:t>
    </dgm:pt>
    <dgm:pt modelId="{AAE6C179-1A38-4BD3-92CA-CA393B6DF9DC}" type="sibTrans" cxnId="{F5C9D7FC-5BD6-4DFE-963B-280F8F3FA695}">
      <dgm:prSet/>
      <dgm:spPr/>
      <dgm:t>
        <a:bodyPr/>
        <a:lstStyle/>
        <a:p>
          <a:endParaRPr lang="en-IE"/>
        </a:p>
      </dgm:t>
    </dgm:pt>
    <dgm:pt modelId="{A34376D2-5218-44A9-917E-E1D4245F5985}">
      <dgm:prSet phldrT="[Text]"/>
      <dgm:spPr/>
      <dgm:t>
        <a:bodyPr/>
        <a:lstStyle/>
        <a:p>
          <a:r>
            <a:rPr lang="en-US" dirty="0"/>
            <a:t>Review System</a:t>
          </a:r>
          <a:endParaRPr lang="en-IE" dirty="0"/>
        </a:p>
      </dgm:t>
    </dgm:pt>
    <dgm:pt modelId="{38C3694F-3791-45B9-ADF3-F7E93EBFFA80}" type="parTrans" cxnId="{303C1BE5-7D6F-4607-87E7-28BDE9888043}">
      <dgm:prSet/>
      <dgm:spPr/>
      <dgm:t>
        <a:bodyPr/>
        <a:lstStyle/>
        <a:p>
          <a:endParaRPr lang="en-IE"/>
        </a:p>
      </dgm:t>
    </dgm:pt>
    <dgm:pt modelId="{3B28135E-6E74-4121-896B-414016AC57AC}" type="sibTrans" cxnId="{303C1BE5-7D6F-4607-87E7-28BDE9888043}">
      <dgm:prSet/>
      <dgm:spPr/>
      <dgm:t>
        <a:bodyPr/>
        <a:lstStyle/>
        <a:p>
          <a:endParaRPr lang="en-IE"/>
        </a:p>
      </dgm:t>
    </dgm:pt>
    <dgm:pt modelId="{B9E7FA2D-A721-44C9-A898-7569726D9E99}">
      <dgm:prSet phldrT="[Text]"/>
      <dgm:spPr/>
      <dgm:t>
        <a:bodyPr/>
        <a:lstStyle/>
        <a:p>
          <a:r>
            <a:rPr lang="en-US" dirty="0"/>
            <a:t>Integrates and updates knowledge</a:t>
          </a:r>
          <a:endParaRPr lang="en-IE" dirty="0"/>
        </a:p>
      </dgm:t>
    </dgm:pt>
    <dgm:pt modelId="{7E4F6C93-4C3C-47A4-9215-E87101CC81E9}" type="parTrans" cxnId="{C74A08B8-5740-4947-AD5F-CD08BB2FADDC}">
      <dgm:prSet/>
      <dgm:spPr/>
      <dgm:t>
        <a:bodyPr/>
        <a:lstStyle/>
        <a:p>
          <a:endParaRPr lang="en-IE"/>
        </a:p>
      </dgm:t>
    </dgm:pt>
    <dgm:pt modelId="{8A5A06E7-C63D-4D1D-A38B-439E5A99A226}" type="sibTrans" cxnId="{C74A08B8-5740-4947-AD5F-CD08BB2FADDC}">
      <dgm:prSet/>
      <dgm:spPr/>
      <dgm:t>
        <a:bodyPr/>
        <a:lstStyle/>
        <a:p>
          <a:endParaRPr lang="en-IE"/>
        </a:p>
      </dgm:t>
    </dgm:pt>
    <dgm:pt modelId="{93A451A4-0B32-447B-9154-ECEF679E2258}">
      <dgm:prSet phldrT="[Text]"/>
      <dgm:spPr/>
      <dgm:t>
        <a:bodyPr/>
        <a:lstStyle/>
        <a:p>
          <a:r>
            <a:rPr lang="en-US" dirty="0"/>
            <a:t>Timely, relevant insights</a:t>
          </a:r>
          <a:endParaRPr lang="en-IE" dirty="0"/>
        </a:p>
      </dgm:t>
    </dgm:pt>
    <dgm:pt modelId="{ACF141DD-8520-4F9A-BBEC-A107F3AB4AA8}" type="parTrans" cxnId="{E94F92F4-1A61-4AAF-B1AB-155CB75F71C3}">
      <dgm:prSet/>
      <dgm:spPr/>
      <dgm:t>
        <a:bodyPr/>
        <a:lstStyle/>
        <a:p>
          <a:endParaRPr lang="en-IE"/>
        </a:p>
      </dgm:t>
    </dgm:pt>
    <dgm:pt modelId="{49D40115-40DD-4318-9F92-71E79FB74CBB}" type="sibTrans" cxnId="{E94F92F4-1A61-4AAF-B1AB-155CB75F71C3}">
      <dgm:prSet/>
      <dgm:spPr/>
      <dgm:t>
        <a:bodyPr/>
        <a:lstStyle/>
        <a:p>
          <a:endParaRPr lang="en-IE"/>
        </a:p>
      </dgm:t>
    </dgm:pt>
    <dgm:pt modelId="{5395695E-2A0A-429D-9269-50A410D766DB}" type="pres">
      <dgm:prSet presAssocID="{1276FF01-9F14-4775-952A-36F02B9097B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3C7985D-71EA-4EA7-BFE8-772263B88F72}" type="pres">
      <dgm:prSet presAssocID="{6D2C73EF-C0AA-4849-96DB-4877638B813F}" presName="gear1" presStyleLbl="node1" presStyleIdx="0" presStyleCnt="3">
        <dgm:presLayoutVars>
          <dgm:chMax val="1"/>
          <dgm:bulletEnabled val="1"/>
        </dgm:presLayoutVars>
      </dgm:prSet>
      <dgm:spPr/>
    </dgm:pt>
    <dgm:pt modelId="{EE24E4EC-6F70-4705-A160-421975FAFFCC}" type="pres">
      <dgm:prSet presAssocID="{6D2C73EF-C0AA-4849-96DB-4877638B813F}" presName="gear1srcNode" presStyleLbl="node1" presStyleIdx="0" presStyleCnt="3"/>
      <dgm:spPr/>
    </dgm:pt>
    <dgm:pt modelId="{765C0FD5-5307-4F35-B514-82DF5D3031E1}" type="pres">
      <dgm:prSet presAssocID="{6D2C73EF-C0AA-4849-96DB-4877638B813F}" presName="gear1dstNode" presStyleLbl="node1" presStyleIdx="0" presStyleCnt="3"/>
      <dgm:spPr/>
    </dgm:pt>
    <dgm:pt modelId="{A23827C9-A948-4ADE-8792-FF0336F74479}" type="pres">
      <dgm:prSet presAssocID="{6D2C73EF-C0AA-4849-96DB-4877638B813F}" presName="gear1ch" presStyleLbl="fgAcc1" presStyleIdx="0" presStyleCnt="3">
        <dgm:presLayoutVars>
          <dgm:chMax val="0"/>
          <dgm:bulletEnabled val="1"/>
        </dgm:presLayoutVars>
      </dgm:prSet>
      <dgm:spPr/>
    </dgm:pt>
    <dgm:pt modelId="{5807B8CA-6B33-45DE-BEBD-7E6AB6476799}" type="pres">
      <dgm:prSet presAssocID="{B5BF7E88-2055-4958-9B6B-2D75CF19FDB9}" presName="gear2" presStyleLbl="node1" presStyleIdx="1" presStyleCnt="3">
        <dgm:presLayoutVars>
          <dgm:chMax val="1"/>
          <dgm:bulletEnabled val="1"/>
        </dgm:presLayoutVars>
      </dgm:prSet>
      <dgm:spPr/>
    </dgm:pt>
    <dgm:pt modelId="{7EB37FBE-B923-403C-A5A2-E8D6874DF914}" type="pres">
      <dgm:prSet presAssocID="{B5BF7E88-2055-4958-9B6B-2D75CF19FDB9}" presName="gear2srcNode" presStyleLbl="node1" presStyleIdx="1" presStyleCnt="3"/>
      <dgm:spPr/>
    </dgm:pt>
    <dgm:pt modelId="{62D2D3B6-978C-4943-B14B-E23D1A42F6FE}" type="pres">
      <dgm:prSet presAssocID="{B5BF7E88-2055-4958-9B6B-2D75CF19FDB9}" presName="gear2dstNode" presStyleLbl="node1" presStyleIdx="1" presStyleCnt="3"/>
      <dgm:spPr/>
    </dgm:pt>
    <dgm:pt modelId="{3694D1AB-5BC2-46B1-BD0C-283E5EDC8F98}" type="pres">
      <dgm:prSet presAssocID="{B5BF7E88-2055-4958-9B6B-2D75CF19FDB9}" presName="gear2ch" presStyleLbl="fgAcc1" presStyleIdx="1" presStyleCnt="3">
        <dgm:presLayoutVars>
          <dgm:chMax val="0"/>
          <dgm:bulletEnabled val="1"/>
        </dgm:presLayoutVars>
      </dgm:prSet>
      <dgm:spPr/>
    </dgm:pt>
    <dgm:pt modelId="{68D5BE24-12E1-4DE7-A920-5966AB34523C}" type="pres">
      <dgm:prSet presAssocID="{A34376D2-5218-44A9-917E-E1D4245F5985}" presName="gear3" presStyleLbl="node1" presStyleIdx="2" presStyleCnt="3"/>
      <dgm:spPr/>
    </dgm:pt>
    <dgm:pt modelId="{8FA87C33-D4D8-4C44-B753-2335BF26BB75}" type="pres">
      <dgm:prSet presAssocID="{A34376D2-5218-44A9-917E-E1D4245F598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100BA1D-7A00-4C78-B0AE-5378055CD754}" type="pres">
      <dgm:prSet presAssocID="{A34376D2-5218-44A9-917E-E1D4245F5985}" presName="gear3srcNode" presStyleLbl="node1" presStyleIdx="2" presStyleCnt="3"/>
      <dgm:spPr/>
    </dgm:pt>
    <dgm:pt modelId="{97F99580-1EEE-4220-BE22-ABDC2F4E0399}" type="pres">
      <dgm:prSet presAssocID="{A34376D2-5218-44A9-917E-E1D4245F5985}" presName="gear3dstNode" presStyleLbl="node1" presStyleIdx="2" presStyleCnt="3"/>
      <dgm:spPr/>
    </dgm:pt>
    <dgm:pt modelId="{27DBB642-B111-4377-903A-15FC7E3A7D92}" type="pres">
      <dgm:prSet presAssocID="{A34376D2-5218-44A9-917E-E1D4245F5985}" presName="gear3ch" presStyleLbl="fgAcc1" presStyleIdx="2" presStyleCnt="3">
        <dgm:presLayoutVars>
          <dgm:chMax val="0"/>
          <dgm:bulletEnabled val="1"/>
        </dgm:presLayoutVars>
      </dgm:prSet>
      <dgm:spPr/>
    </dgm:pt>
    <dgm:pt modelId="{1D01C3A1-5B73-4402-9441-070488A00BA0}" type="pres">
      <dgm:prSet presAssocID="{FB822E13-D363-46CB-A7A1-A11932558B3E}" presName="connector1" presStyleLbl="sibTrans2D1" presStyleIdx="0" presStyleCnt="3"/>
      <dgm:spPr/>
    </dgm:pt>
    <dgm:pt modelId="{E957F2EF-2D75-4B6F-B50F-B6B7BB94BA53}" type="pres">
      <dgm:prSet presAssocID="{2F58B594-EF60-4053-A2A6-7D64B3FB4012}" presName="connector2" presStyleLbl="sibTrans2D1" presStyleIdx="1" presStyleCnt="3"/>
      <dgm:spPr/>
    </dgm:pt>
    <dgm:pt modelId="{CECBB9A1-1559-4E3E-8B4E-BE8F54C1F635}" type="pres">
      <dgm:prSet presAssocID="{3B28135E-6E74-4121-896B-414016AC57AC}" presName="connector3" presStyleLbl="sibTrans2D1" presStyleIdx="2" presStyleCnt="3"/>
      <dgm:spPr/>
    </dgm:pt>
  </dgm:ptLst>
  <dgm:cxnLst>
    <dgm:cxn modelId="{43644D06-3E7B-428C-BBDA-4E230B622C2B}" type="presOf" srcId="{A34376D2-5218-44A9-917E-E1D4245F5985}" destId="{68D5BE24-12E1-4DE7-A920-5966AB34523C}" srcOrd="0" destOrd="0" presId="urn:microsoft.com/office/officeart/2005/8/layout/gear1"/>
    <dgm:cxn modelId="{021FA111-DD94-4A77-88DB-FB88BDB0F488}" type="presOf" srcId="{2FD8CBC9-BE66-41AE-B40A-1C9C49ADB5B8}" destId="{3694D1AB-5BC2-46B1-BD0C-283E5EDC8F98}" srcOrd="0" destOrd="0" presId="urn:microsoft.com/office/officeart/2005/8/layout/gear1"/>
    <dgm:cxn modelId="{DD17042B-9026-4226-B483-29B2AAED186F}" type="presOf" srcId="{B5BF7E88-2055-4958-9B6B-2D75CF19FDB9}" destId="{5807B8CA-6B33-45DE-BEBD-7E6AB6476799}" srcOrd="0" destOrd="0" presId="urn:microsoft.com/office/officeart/2005/8/layout/gear1"/>
    <dgm:cxn modelId="{E668A533-C240-40EA-B0AD-76F64B3341E6}" srcId="{1276FF01-9F14-4775-952A-36F02B9097B1}" destId="{6D2C73EF-C0AA-4849-96DB-4877638B813F}" srcOrd="0" destOrd="0" parTransId="{24B1C80E-6810-41E0-9A01-5AE11762DA97}" sibTransId="{FB822E13-D363-46CB-A7A1-A11932558B3E}"/>
    <dgm:cxn modelId="{5D10D360-D7D4-4192-B2D2-B911B2878155}" type="presOf" srcId="{B5BF7E88-2055-4958-9B6B-2D75CF19FDB9}" destId="{62D2D3B6-978C-4943-B14B-E23D1A42F6FE}" srcOrd="2" destOrd="0" presId="urn:microsoft.com/office/officeart/2005/8/layout/gear1"/>
    <dgm:cxn modelId="{03A1E161-75E9-4B6D-B9FB-625005625242}" type="presOf" srcId="{473022F6-CFD0-4CFD-A09B-0867B3BA3736}" destId="{A23827C9-A948-4ADE-8792-FF0336F74479}" srcOrd="0" destOrd="0" presId="urn:microsoft.com/office/officeart/2005/8/layout/gear1"/>
    <dgm:cxn modelId="{079C6646-69DB-4CFF-B546-8A0FC664A6CD}" srcId="{1276FF01-9F14-4775-952A-36F02B9097B1}" destId="{B5BF7E88-2055-4958-9B6B-2D75CF19FDB9}" srcOrd="1" destOrd="0" parTransId="{3EC68D60-91F4-422A-AB4F-8C39826C7576}" sibTransId="{2F58B594-EF60-4053-A2A6-7D64B3FB4012}"/>
    <dgm:cxn modelId="{AE12E873-812A-4F15-8E46-834CD33992D4}" type="presOf" srcId="{6D2C73EF-C0AA-4849-96DB-4877638B813F}" destId="{EE24E4EC-6F70-4705-A160-421975FAFFCC}" srcOrd="1" destOrd="0" presId="urn:microsoft.com/office/officeart/2005/8/layout/gear1"/>
    <dgm:cxn modelId="{93DB127E-4999-41DD-A050-385644F0FE8B}" type="presOf" srcId="{B5BF7E88-2055-4958-9B6B-2D75CF19FDB9}" destId="{7EB37FBE-B923-403C-A5A2-E8D6874DF914}" srcOrd="1" destOrd="0" presId="urn:microsoft.com/office/officeart/2005/8/layout/gear1"/>
    <dgm:cxn modelId="{A4D4668B-0BA5-4634-8DB0-643E7D98FE46}" type="presOf" srcId="{A34376D2-5218-44A9-917E-E1D4245F5985}" destId="{5100BA1D-7A00-4C78-B0AE-5378055CD754}" srcOrd="2" destOrd="0" presId="urn:microsoft.com/office/officeart/2005/8/layout/gear1"/>
    <dgm:cxn modelId="{56BB9792-9EC0-490A-8B81-935FD1FE60F6}" type="presOf" srcId="{A34376D2-5218-44A9-917E-E1D4245F5985}" destId="{8FA87C33-D4D8-4C44-B753-2335BF26BB75}" srcOrd="1" destOrd="0" presId="urn:microsoft.com/office/officeart/2005/8/layout/gear1"/>
    <dgm:cxn modelId="{57B3B192-26FA-47B8-80DB-974DF66F7960}" type="presOf" srcId="{6D2C73EF-C0AA-4849-96DB-4877638B813F}" destId="{765C0FD5-5307-4F35-B514-82DF5D3031E1}" srcOrd="2" destOrd="0" presId="urn:microsoft.com/office/officeart/2005/8/layout/gear1"/>
    <dgm:cxn modelId="{8F81DFAC-DBA2-45A6-B4EE-6FCC37F987C2}" type="presOf" srcId="{93A451A4-0B32-447B-9154-ECEF679E2258}" destId="{A23827C9-A948-4ADE-8792-FF0336F74479}" srcOrd="0" destOrd="1" presId="urn:microsoft.com/office/officeart/2005/8/layout/gear1"/>
    <dgm:cxn modelId="{C74A08B8-5740-4947-AD5F-CD08BB2FADDC}" srcId="{A34376D2-5218-44A9-917E-E1D4245F5985}" destId="{B9E7FA2D-A721-44C9-A898-7569726D9E99}" srcOrd="0" destOrd="0" parTransId="{7E4F6C93-4C3C-47A4-9215-E87101CC81E9}" sibTransId="{8A5A06E7-C63D-4D1D-A38B-439E5A99A226}"/>
    <dgm:cxn modelId="{039F9CBE-DA41-4B08-822C-80BD81447E08}" type="presOf" srcId="{2F58B594-EF60-4053-A2A6-7D64B3FB4012}" destId="{E957F2EF-2D75-4B6F-B50F-B6B7BB94BA53}" srcOrd="0" destOrd="0" presId="urn:microsoft.com/office/officeart/2005/8/layout/gear1"/>
    <dgm:cxn modelId="{6451E6D0-D6F2-4A07-951C-FA3D6F737DB6}" srcId="{6D2C73EF-C0AA-4849-96DB-4877638B813F}" destId="{473022F6-CFD0-4CFD-A09B-0867B3BA3736}" srcOrd="0" destOrd="0" parTransId="{A613375E-C32D-42B5-87B2-CFAD05094697}" sibTransId="{CD856BBA-5F3E-4114-BBF8-EF4EA3074CD9}"/>
    <dgm:cxn modelId="{9C22B3E0-0F31-4513-BBA4-48687A5DA06D}" type="presOf" srcId="{A34376D2-5218-44A9-917E-E1D4245F5985}" destId="{97F99580-1EEE-4220-BE22-ABDC2F4E0399}" srcOrd="3" destOrd="0" presId="urn:microsoft.com/office/officeart/2005/8/layout/gear1"/>
    <dgm:cxn modelId="{303C1BE5-7D6F-4607-87E7-28BDE9888043}" srcId="{1276FF01-9F14-4775-952A-36F02B9097B1}" destId="{A34376D2-5218-44A9-917E-E1D4245F5985}" srcOrd="2" destOrd="0" parTransId="{38C3694F-3791-45B9-ADF3-F7E93EBFFA80}" sibTransId="{3B28135E-6E74-4121-896B-414016AC57AC}"/>
    <dgm:cxn modelId="{F13C6AE5-73A8-4BCA-BF56-F7926297E329}" type="presOf" srcId="{1276FF01-9F14-4775-952A-36F02B9097B1}" destId="{5395695E-2A0A-429D-9269-50A410D766DB}" srcOrd="0" destOrd="0" presId="urn:microsoft.com/office/officeart/2005/8/layout/gear1"/>
    <dgm:cxn modelId="{59FC2EEB-6A0E-4FDD-8149-992657663E4F}" type="presOf" srcId="{3B28135E-6E74-4121-896B-414016AC57AC}" destId="{CECBB9A1-1559-4E3E-8B4E-BE8F54C1F635}" srcOrd="0" destOrd="0" presId="urn:microsoft.com/office/officeart/2005/8/layout/gear1"/>
    <dgm:cxn modelId="{E94F92F4-1A61-4AAF-B1AB-155CB75F71C3}" srcId="{6D2C73EF-C0AA-4849-96DB-4877638B813F}" destId="{93A451A4-0B32-447B-9154-ECEF679E2258}" srcOrd="1" destOrd="0" parTransId="{ACF141DD-8520-4F9A-BBEC-A107F3AB4AA8}" sibTransId="{49D40115-40DD-4318-9F92-71E79FB74CBB}"/>
    <dgm:cxn modelId="{09D2FDF5-B391-4366-B539-C7C70EAFFB5E}" type="presOf" srcId="{FB822E13-D363-46CB-A7A1-A11932558B3E}" destId="{1D01C3A1-5B73-4402-9441-070488A00BA0}" srcOrd="0" destOrd="0" presId="urn:microsoft.com/office/officeart/2005/8/layout/gear1"/>
    <dgm:cxn modelId="{CD0BDAF8-AA0E-40C4-B91A-C192E6878618}" type="presOf" srcId="{6D2C73EF-C0AA-4849-96DB-4877638B813F}" destId="{83C7985D-71EA-4EA7-BFE8-772263B88F72}" srcOrd="0" destOrd="0" presId="urn:microsoft.com/office/officeart/2005/8/layout/gear1"/>
    <dgm:cxn modelId="{C60AB6FC-F857-4E61-A853-3DB31FECB259}" type="presOf" srcId="{B9E7FA2D-A721-44C9-A898-7569726D9E99}" destId="{27DBB642-B111-4377-903A-15FC7E3A7D92}" srcOrd="0" destOrd="0" presId="urn:microsoft.com/office/officeart/2005/8/layout/gear1"/>
    <dgm:cxn modelId="{F5C9D7FC-5BD6-4DFE-963B-280F8F3FA695}" srcId="{B5BF7E88-2055-4958-9B6B-2D75CF19FDB9}" destId="{2FD8CBC9-BE66-41AE-B40A-1C9C49ADB5B8}" srcOrd="0" destOrd="0" parTransId="{B63189AC-4E7A-40B4-A320-7899850B258B}" sibTransId="{AAE6C179-1A38-4BD3-92CA-CA393B6DF9DC}"/>
    <dgm:cxn modelId="{FFE167F2-4AF7-4D9F-8682-68647387C766}" type="presParOf" srcId="{5395695E-2A0A-429D-9269-50A410D766DB}" destId="{83C7985D-71EA-4EA7-BFE8-772263B88F72}" srcOrd="0" destOrd="0" presId="urn:microsoft.com/office/officeart/2005/8/layout/gear1"/>
    <dgm:cxn modelId="{66BED64D-F622-41ED-9D09-6CCBF11A6ED7}" type="presParOf" srcId="{5395695E-2A0A-429D-9269-50A410D766DB}" destId="{EE24E4EC-6F70-4705-A160-421975FAFFCC}" srcOrd="1" destOrd="0" presId="urn:microsoft.com/office/officeart/2005/8/layout/gear1"/>
    <dgm:cxn modelId="{47641783-2D86-4592-8498-8C2EBF5B00C1}" type="presParOf" srcId="{5395695E-2A0A-429D-9269-50A410D766DB}" destId="{765C0FD5-5307-4F35-B514-82DF5D3031E1}" srcOrd="2" destOrd="0" presId="urn:microsoft.com/office/officeart/2005/8/layout/gear1"/>
    <dgm:cxn modelId="{B2E5654D-12EA-4E08-9AE7-051037A49AAC}" type="presParOf" srcId="{5395695E-2A0A-429D-9269-50A410D766DB}" destId="{A23827C9-A948-4ADE-8792-FF0336F74479}" srcOrd="3" destOrd="0" presId="urn:microsoft.com/office/officeart/2005/8/layout/gear1"/>
    <dgm:cxn modelId="{5EBDC338-2984-4D9D-A3F8-3C39EBF7866A}" type="presParOf" srcId="{5395695E-2A0A-429D-9269-50A410D766DB}" destId="{5807B8CA-6B33-45DE-BEBD-7E6AB6476799}" srcOrd="4" destOrd="0" presId="urn:microsoft.com/office/officeart/2005/8/layout/gear1"/>
    <dgm:cxn modelId="{E623B28A-B4B6-4B95-A6AD-283C50D84637}" type="presParOf" srcId="{5395695E-2A0A-429D-9269-50A410D766DB}" destId="{7EB37FBE-B923-403C-A5A2-E8D6874DF914}" srcOrd="5" destOrd="0" presId="urn:microsoft.com/office/officeart/2005/8/layout/gear1"/>
    <dgm:cxn modelId="{220B7A8D-3FD4-4379-A0E9-1D19B464AC18}" type="presParOf" srcId="{5395695E-2A0A-429D-9269-50A410D766DB}" destId="{62D2D3B6-978C-4943-B14B-E23D1A42F6FE}" srcOrd="6" destOrd="0" presId="urn:microsoft.com/office/officeart/2005/8/layout/gear1"/>
    <dgm:cxn modelId="{47217655-6B8F-4497-9319-731992349487}" type="presParOf" srcId="{5395695E-2A0A-429D-9269-50A410D766DB}" destId="{3694D1AB-5BC2-46B1-BD0C-283E5EDC8F98}" srcOrd="7" destOrd="0" presId="urn:microsoft.com/office/officeart/2005/8/layout/gear1"/>
    <dgm:cxn modelId="{E0B8DE92-C36C-46A2-ADEC-C1773A4E79A6}" type="presParOf" srcId="{5395695E-2A0A-429D-9269-50A410D766DB}" destId="{68D5BE24-12E1-4DE7-A920-5966AB34523C}" srcOrd="8" destOrd="0" presId="urn:microsoft.com/office/officeart/2005/8/layout/gear1"/>
    <dgm:cxn modelId="{8F044343-AF1F-4B21-B386-8DE9CD9E80F7}" type="presParOf" srcId="{5395695E-2A0A-429D-9269-50A410D766DB}" destId="{8FA87C33-D4D8-4C44-B753-2335BF26BB75}" srcOrd="9" destOrd="0" presId="urn:microsoft.com/office/officeart/2005/8/layout/gear1"/>
    <dgm:cxn modelId="{44A4FD87-1C0D-4EFD-BB44-1A1E446CB3D8}" type="presParOf" srcId="{5395695E-2A0A-429D-9269-50A410D766DB}" destId="{5100BA1D-7A00-4C78-B0AE-5378055CD754}" srcOrd="10" destOrd="0" presId="urn:microsoft.com/office/officeart/2005/8/layout/gear1"/>
    <dgm:cxn modelId="{A23D1ACB-B713-41E3-ACBC-4813A06FB586}" type="presParOf" srcId="{5395695E-2A0A-429D-9269-50A410D766DB}" destId="{97F99580-1EEE-4220-BE22-ABDC2F4E0399}" srcOrd="11" destOrd="0" presId="urn:microsoft.com/office/officeart/2005/8/layout/gear1"/>
    <dgm:cxn modelId="{13B610D3-5CFF-4016-8D4B-49C20396F04F}" type="presParOf" srcId="{5395695E-2A0A-429D-9269-50A410D766DB}" destId="{27DBB642-B111-4377-903A-15FC7E3A7D92}" srcOrd="12" destOrd="0" presId="urn:microsoft.com/office/officeart/2005/8/layout/gear1"/>
    <dgm:cxn modelId="{56CAB608-4F20-44B0-8D79-7276958BDA8E}" type="presParOf" srcId="{5395695E-2A0A-429D-9269-50A410D766DB}" destId="{1D01C3A1-5B73-4402-9441-070488A00BA0}" srcOrd="13" destOrd="0" presId="urn:microsoft.com/office/officeart/2005/8/layout/gear1"/>
    <dgm:cxn modelId="{8B56EED3-A996-4C56-A1F8-9B7F809C9724}" type="presParOf" srcId="{5395695E-2A0A-429D-9269-50A410D766DB}" destId="{E957F2EF-2D75-4B6F-B50F-B6B7BB94BA53}" srcOrd="14" destOrd="0" presId="urn:microsoft.com/office/officeart/2005/8/layout/gear1"/>
    <dgm:cxn modelId="{8782AF52-9128-4E84-846B-7284F3F137D3}" type="presParOf" srcId="{5395695E-2A0A-429D-9269-50A410D766DB}" destId="{CECBB9A1-1559-4E3E-8B4E-BE8F54C1F635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9FD3C-13B2-48BE-BE48-35218CAFF22F}">
      <dsp:nvSpPr>
        <dsp:cNvPr id="0" name=""/>
        <dsp:cNvSpPr/>
      </dsp:nvSpPr>
      <dsp:spPr>
        <a:xfrm>
          <a:off x="898539" y="692815"/>
          <a:ext cx="1245901" cy="12459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DAEDE-CB82-44F0-A88B-696E86921CAE}">
      <dsp:nvSpPr>
        <dsp:cNvPr id="0" name=""/>
        <dsp:cNvSpPr/>
      </dsp:nvSpPr>
      <dsp:spPr>
        <a:xfrm>
          <a:off x="137155" y="2285666"/>
          <a:ext cx="27686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Research papers on carbon pricing</a:t>
          </a:r>
          <a:endParaRPr lang="en-IE" sz="2300" kern="1200"/>
        </a:p>
      </dsp:txBody>
      <dsp:txXfrm>
        <a:off x="137155" y="2285666"/>
        <a:ext cx="2768669" cy="720000"/>
      </dsp:txXfrm>
    </dsp:sp>
    <dsp:sp modelId="{92A2364F-E278-4F73-B8B8-5A6EB3854602}">
      <dsp:nvSpPr>
        <dsp:cNvPr id="0" name=""/>
        <dsp:cNvSpPr/>
      </dsp:nvSpPr>
      <dsp:spPr>
        <a:xfrm>
          <a:off x="4151725" y="692815"/>
          <a:ext cx="1245901" cy="12459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1A5F-63E8-4C30-9CEF-41A10A510281}">
      <dsp:nvSpPr>
        <dsp:cNvPr id="0" name=""/>
        <dsp:cNvSpPr/>
      </dsp:nvSpPr>
      <dsp:spPr>
        <a:xfrm>
          <a:off x="3390341" y="2285666"/>
          <a:ext cx="27686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Policymaker reports</a:t>
          </a:r>
          <a:endParaRPr lang="en-IE" sz="2300" kern="1200"/>
        </a:p>
      </dsp:txBody>
      <dsp:txXfrm>
        <a:off x="3390341" y="2285666"/>
        <a:ext cx="2768669" cy="720000"/>
      </dsp:txXfrm>
    </dsp:sp>
    <dsp:sp modelId="{9BAFB6D3-B4E6-4298-A343-0292635F45C6}">
      <dsp:nvSpPr>
        <dsp:cNvPr id="0" name=""/>
        <dsp:cNvSpPr/>
      </dsp:nvSpPr>
      <dsp:spPr>
        <a:xfrm>
          <a:off x="7404912" y="692815"/>
          <a:ext cx="1245901" cy="12459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FF5B0-9AC2-4EAE-9C4F-49EA25AF76BA}">
      <dsp:nvSpPr>
        <dsp:cNvPr id="0" name=""/>
        <dsp:cNvSpPr/>
      </dsp:nvSpPr>
      <dsp:spPr>
        <a:xfrm>
          <a:off x="6643528" y="2285666"/>
          <a:ext cx="27686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Economic analysis</a:t>
          </a:r>
          <a:endParaRPr lang="en-IE" sz="2300" kern="1200"/>
        </a:p>
      </dsp:txBody>
      <dsp:txXfrm>
        <a:off x="6643528" y="2285666"/>
        <a:ext cx="276866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5C818-4566-4604-ACD3-B2361BC7268C}">
      <dsp:nvSpPr>
        <dsp:cNvPr id="0" name=""/>
        <dsp:cNvSpPr/>
      </dsp:nvSpPr>
      <dsp:spPr>
        <a:xfrm>
          <a:off x="3064364" y="272055"/>
          <a:ext cx="1389438" cy="138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Machine-assisted</a:t>
          </a:r>
          <a:endParaRPr lang="en-IE" sz="1900" kern="1200" dirty="0"/>
        </a:p>
      </dsp:txBody>
      <dsp:txXfrm>
        <a:off x="3064364" y="272055"/>
        <a:ext cx="1389438" cy="1389438"/>
      </dsp:txXfrm>
    </dsp:sp>
    <dsp:sp modelId="{8D76BA65-E63F-4A78-A298-CCD47A8A66D9}">
      <dsp:nvSpPr>
        <dsp:cNvPr id="0" name=""/>
        <dsp:cNvSpPr/>
      </dsp:nvSpPr>
      <dsp:spPr>
        <a:xfrm>
          <a:off x="949973" y="-795"/>
          <a:ext cx="3283241" cy="3283241"/>
        </a:xfrm>
        <a:prstGeom prst="circularArrow">
          <a:avLst>
            <a:gd name="adj1" fmla="val 8252"/>
            <a:gd name="adj2" fmla="val 576438"/>
            <a:gd name="adj3" fmla="val 2962385"/>
            <a:gd name="adj4" fmla="val 52708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1D7BC-D543-4E56-B73D-7D85F4CF85E8}">
      <dsp:nvSpPr>
        <dsp:cNvPr id="0" name=""/>
        <dsp:cNvSpPr/>
      </dsp:nvSpPr>
      <dsp:spPr>
        <a:xfrm>
          <a:off x="1896874" y="2294207"/>
          <a:ext cx="1389438" cy="138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Stakeholder-responsive</a:t>
          </a:r>
          <a:endParaRPr lang="en-IE" sz="1900" kern="1200" dirty="0"/>
        </a:p>
      </dsp:txBody>
      <dsp:txXfrm>
        <a:off x="1896874" y="2294207"/>
        <a:ext cx="1389438" cy="1389438"/>
      </dsp:txXfrm>
    </dsp:sp>
    <dsp:sp modelId="{F3CFB04B-592F-4572-92B4-D694B0C30AB6}">
      <dsp:nvSpPr>
        <dsp:cNvPr id="0" name=""/>
        <dsp:cNvSpPr/>
      </dsp:nvSpPr>
      <dsp:spPr>
        <a:xfrm>
          <a:off x="949973" y="-795"/>
          <a:ext cx="3283241" cy="3283241"/>
        </a:xfrm>
        <a:prstGeom prst="circularArrow">
          <a:avLst>
            <a:gd name="adj1" fmla="val 8252"/>
            <a:gd name="adj2" fmla="val 576438"/>
            <a:gd name="adj3" fmla="val 10170854"/>
            <a:gd name="adj4" fmla="val 7261177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CEEE6-F474-4F7C-8854-8BBD78925823}">
      <dsp:nvSpPr>
        <dsp:cNvPr id="0" name=""/>
        <dsp:cNvSpPr/>
      </dsp:nvSpPr>
      <dsp:spPr>
        <a:xfrm>
          <a:off x="729384" y="272055"/>
          <a:ext cx="1389438" cy="138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Continuously updated</a:t>
          </a:r>
          <a:endParaRPr lang="en-IE" sz="1900" kern="1200" dirty="0"/>
        </a:p>
      </dsp:txBody>
      <dsp:txXfrm>
        <a:off x="729384" y="272055"/>
        <a:ext cx="1389438" cy="1389438"/>
      </dsp:txXfrm>
    </dsp:sp>
    <dsp:sp modelId="{017F701E-402E-4DC2-837B-6A25C78D56E2}">
      <dsp:nvSpPr>
        <dsp:cNvPr id="0" name=""/>
        <dsp:cNvSpPr/>
      </dsp:nvSpPr>
      <dsp:spPr>
        <a:xfrm>
          <a:off x="949973" y="-795"/>
          <a:ext cx="3283241" cy="3283241"/>
        </a:xfrm>
        <a:prstGeom prst="circularArrow">
          <a:avLst>
            <a:gd name="adj1" fmla="val 8252"/>
            <a:gd name="adj2" fmla="val 576438"/>
            <a:gd name="adj3" fmla="val 16855347"/>
            <a:gd name="adj4" fmla="val 14968214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64398-40DF-4F06-98FF-14335215F553}">
      <dsp:nvSpPr>
        <dsp:cNvPr id="0" name=""/>
        <dsp:cNvSpPr/>
      </dsp:nvSpPr>
      <dsp:spPr>
        <a:xfrm>
          <a:off x="693518" y="112717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9A2B1-74C2-4CC8-B893-6A6E5E193A76}">
      <dsp:nvSpPr>
        <dsp:cNvPr id="0" name=""/>
        <dsp:cNvSpPr/>
      </dsp:nvSpPr>
      <dsp:spPr>
        <a:xfrm>
          <a:off x="927518" y="1361177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ECF0D-3630-4CCD-98C0-2445A4ACCB32}">
      <dsp:nvSpPr>
        <dsp:cNvPr id="0" name=""/>
        <dsp:cNvSpPr/>
      </dsp:nvSpPr>
      <dsp:spPr>
        <a:xfrm>
          <a:off x="342518" y="256717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2300" kern="1200"/>
            <a:t>Literature Search</a:t>
          </a:r>
        </a:p>
      </dsp:txBody>
      <dsp:txXfrm>
        <a:off x="342518" y="2567177"/>
        <a:ext cx="1800000" cy="720000"/>
      </dsp:txXfrm>
    </dsp:sp>
    <dsp:sp modelId="{2572297D-4B82-471B-B697-3F82F5608935}">
      <dsp:nvSpPr>
        <dsp:cNvPr id="0" name=""/>
        <dsp:cNvSpPr/>
      </dsp:nvSpPr>
      <dsp:spPr>
        <a:xfrm>
          <a:off x="2808518" y="112717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480DF-A22F-4832-9E8B-844E8A1B1898}">
      <dsp:nvSpPr>
        <dsp:cNvPr id="0" name=""/>
        <dsp:cNvSpPr/>
      </dsp:nvSpPr>
      <dsp:spPr>
        <a:xfrm>
          <a:off x="3042518" y="1361176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47ED1-8547-4754-B5B1-A476409FF149}">
      <dsp:nvSpPr>
        <dsp:cNvPr id="0" name=""/>
        <dsp:cNvSpPr/>
      </dsp:nvSpPr>
      <dsp:spPr>
        <a:xfrm>
          <a:off x="2457518" y="256717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2300" kern="1200"/>
            <a:t>Screening</a:t>
          </a:r>
        </a:p>
      </dsp:txBody>
      <dsp:txXfrm>
        <a:off x="2457518" y="2567177"/>
        <a:ext cx="1800000" cy="720000"/>
      </dsp:txXfrm>
    </dsp:sp>
    <dsp:sp modelId="{5C8EBDD1-687E-4CA8-8FFF-7458D762B44C}">
      <dsp:nvSpPr>
        <dsp:cNvPr id="0" name=""/>
        <dsp:cNvSpPr/>
      </dsp:nvSpPr>
      <dsp:spPr>
        <a:xfrm>
          <a:off x="4923518" y="112717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4DAE7-E374-45A9-B973-6E77C1A06B32}">
      <dsp:nvSpPr>
        <dsp:cNvPr id="0" name=""/>
        <dsp:cNvSpPr/>
      </dsp:nvSpPr>
      <dsp:spPr>
        <a:xfrm>
          <a:off x="5157518" y="1361176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F7FCE-6724-468A-88DD-3CF4DB0F99A7}">
      <dsp:nvSpPr>
        <dsp:cNvPr id="0" name=""/>
        <dsp:cNvSpPr/>
      </dsp:nvSpPr>
      <dsp:spPr>
        <a:xfrm>
          <a:off x="4572518" y="256717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2300" kern="1200"/>
            <a:t>Data Extraction</a:t>
          </a:r>
        </a:p>
      </dsp:txBody>
      <dsp:txXfrm>
        <a:off x="4572518" y="2567177"/>
        <a:ext cx="1800000" cy="720000"/>
      </dsp:txXfrm>
    </dsp:sp>
    <dsp:sp modelId="{E77DB5EE-1F56-4623-BF8E-8590FD85C488}">
      <dsp:nvSpPr>
        <dsp:cNvPr id="0" name=""/>
        <dsp:cNvSpPr/>
      </dsp:nvSpPr>
      <dsp:spPr>
        <a:xfrm>
          <a:off x="7038518" y="112717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5CBE4-CE7F-4E56-BC22-0DCF13ADBDFB}">
      <dsp:nvSpPr>
        <dsp:cNvPr id="0" name=""/>
        <dsp:cNvSpPr/>
      </dsp:nvSpPr>
      <dsp:spPr>
        <a:xfrm>
          <a:off x="7272518" y="1361176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96CC8-B4E0-4B4E-8179-FDE054EF3DD7}">
      <dsp:nvSpPr>
        <dsp:cNvPr id="0" name=""/>
        <dsp:cNvSpPr/>
      </dsp:nvSpPr>
      <dsp:spPr>
        <a:xfrm>
          <a:off x="6687518" y="256717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2300" kern="1200"/>
            <a:t>Synthesis</a:t>
          </a:r>
        </a:p>
      </dsp:txBody>
      <dsp:txXfrm>
        <a:off x="6687518" y="2567177"/>
        <a:ext cx="1800000" cy="720000"/>
      </dsp:txXfrm>
    </dsp:sp>
    <dsp:sp modelId="{FB52C743-5CE5-41ED-AA7F-2F7DAA94EFC5}">
      <dsp:nvSpPr>
        <dsp:cNvPr id="0" name=""/>
        <dsp:cNvSpPr/>
      </dsp:nvSpPr>
      <dsp:spPr>
        <a:xfrm>
          <a:off x="9153518" y="112717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EEAAB-1E14-46F8-BEC8-9BB3F8FCCE5D}">
      <dsp:nvSpPr>
        <dsp:cNvPr id="0" name=""/>
        <dsp:cNvSpPr/>
      </dsp:nvSpPr>
      <dsp:spPr>
        <a:xfrm>
          <a:off x="9387518" y="1361176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7A3D4-5A5D-4654-88FD-23E915B5A27A}">
      <dsp:nvSpPr>
        <dsp:cNvPr id="0" name=""/>
        <dsp:cNvSpPr/>
      </dsp:nvSpPr>
      <dsp:spPr>
        <a:xfrm>
          <a:off x="8802518" y="256717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Update</a:t>
          </a:r>
          <a:endParaRPr lang="en-IE" sz="2300" kern="1200"/>
        </a:p>
      </dsp:txBody>
      <dsp:txXfrm>
        <a:off x="8802518" y="2567177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7985D-71EA-4EA7-BFE8-772263B88F72}">
      <dsp:nvSpPr>
        <dsp:cNvPr id="0" name=""/>
        <dsp:cNvSpPr/>
      </dsp:nvSpPr>
      <dsp:spPr>
        <a:xfrm>
          <a:off x="4964353" y="1829893"/>
          <a:ext cx="2236537" cy="223653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Policymakers</a:t>
          </a:r>
          <a:endParaRPr lang="en-IE" sz="1200" kern="1200" dirty="0"/>
        </a:p>
      </dsp:txBody>
      <dsp:txXfrm>
        <a:off x="5413996" y="2353791"/>
        <a:ext cx="1337251" cy="1149626"/>
      </dsp:txXfrm>
    </dsp:sp>
    <dsp:sp modelId="{A23827C9-A948-4ADE-8792-FF0336F74479}">
      <dsp:nvSpPr>
        <dsp:cNvPr id="0" name=""/>
        <dsp:cNvSpPr/>
      </dsp:nvSpPr>
      <dsp:spPr>
        <a:xfrm>
          <a:off x="4679703" y="3212480"/>
          <a:ext cx="1423250" cy="853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Raise questions, define needs</a:t>
          </a:r>
          <a:endParaRPr lang="en-I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Timely, relevant insights</a:t>
          </a:r>
          <a:endParaRPr lang="en-IE" sz="900" kern="1200" dirty="0"/>
        </a:p>
      </dsp:txBody>
      <dsp:txXfrm>
        <a:off x="4704714" y="3237491"/>
        <a:ext cx="1373228" cy="803928"/>
      </dsp:txXfrm>
    </dsp:sp>
    <dsp:sp modelId="{5807B8CA-6B33-45DE-BEBD-7E6AB6476799}">
      <dsp:nvSpPr>
        <dsp:cNvPr id="0" name=""/>
        <dsp:cNvSpPr/>
      </dsp:nvSpPr>
      <dsp:spPr>
        <a:xfrm>
          <a:off x="3663095" y="1301257"/>
          <a:ext cx="1626572" cy="1626572"/>
        </a:xfrm>
        <a:prstGeom prst="gear6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Researchers</a:t>
          </a:r>
          <a:endParaRPr lang="en-IE" sz="1200" kern="1200" dirty="0"/>
        </a:p>
      </dsp:txBody>
      <dsp:txXfrm>
        <a:off x="4072589" y="1713226"/>
        <a:ext cx="807584" cy="802634"/>
      </dsp:txXfrm>
    </dsp:sp>
    <dsp:sp modelId="{3694D1AB-5BC2-46B1-BD0C-283E5EDC8F98}">
      <dsp:nvSpPr>
        <dsp:cNvPr id="0" name=""/>
        <dsp:cNvSpPr/>
      </dsp:nvSpPr>
      <dsp:spPr>
        <a:xfrm>
          <a:off x="3134459" y="2358529"/>
          <a:ext cx="1423250" cy="853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Conduct evidence synthesis</a:t>
          </a:r>
          <a:endParaRPr lang="en-IE" sz="900" kern="1200" dirty="0"/>
        </a:p>
      </dsp:txBody>
      <dsp:txXfrm>
        <a:off x="3159470" y="2383540"/>
        <a:ext cx="1373228" cy="803928"/>
      </dsp:txXfrm>
    </dsp:sp>
    <dsp:sp modelId="{68D5BE24-12E1-4DE7-A920-5966AB34523C}">
      <dsp:nvSpPr>
        <dsp:cNvPr id="0" name=""/>
        <dsp:cNvSpPr/>
      </dsp:nvSpPr>
      <dsp:spPr>
        <a:xfrm rot="20700000">
          <a:off x="4574142" y="179088"/>
          <a:ext cx="1593708" cy="1593708"/>
        </a:xfrm>
        <a:prstGeom prst="gear6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Review System</a:t>
          </a:r>
          <a:endParaRPr lang="en-IE" sz="1200" kern="1200" dirty="0"/>
        </a:p>
      </dsp:txBody>
      <dsp:txXfrm rot="-20700000">
        <a:off x="4923689" y="528636"/>
        <a:ext cx="894614" cy="894614"/>
      </dsp:txXfrm>
    </dsp:sp>
    <dsp:sp modelId="{27DBB642-B111-4377-903A-15FC7E3A7D92}">
      <dsp:nvSpPr>
        <dsp:cNvPr id="0" name=""/>
        <dsp:cNvSpPr/>
      </dsp:nvSpPr>
      <dsp:spPr>
        <a:xfrm>
          <a:off x="5777639" y="528636"/>
          <a:ext cx="1423250" cy="853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Integrates and updates knowledge</a:t>
          </a:r>
          <a:endParaRPr lang="en-IE" sz="900" kern="1200" dirty="0"/>
        </a:p>
      </dsp:txBody>
      <dsp:txXfrm>
        <a:off x="5802650" y="553647"/>
        <a:ext cx="1373228" cy="803928"/>
      </dsp:txXfrm>
    </dsp:sp>
    <dsp:sp modelId="{1D01C3A1-5B73-4402-9441-070488A00BA0}">
      <dsp:nvSpPr>
        <dsp:cNvPr id="0" name=""/>
        <dsp:cNvSpPr/>
      </dsp:nvSpPr>
      <dsp:spPr>
        <a:xfrm>
          <a:off x="4790983" y="1493197"/>
          <a:ext cx="2862767" cy="2862767"/>
        </a:xfrm>
        <a:prstGeom prst="circularArrow">
          <a:avLst>
            <a:gd name="adj1" fmla="val 4688"/>
            <a:gd name="adj2" fmla="val 299029"/>
            <a:gd name="adj3" fmla="val 2513144"/>
            <a:gd name="adj4" fmla="val 15867802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F2EF-2D75-4B6F-B50F-B6B7BB94BA53}">
      <dsp:nvSpPr>
        <dsp:cNvPr id="0" name=""/>
        <dsp:cNvSpPr/>
      </dsp:nvSpPr>
      <dsp:spPr>
        <a:xfrm>
          <a:off x="3375032" y="941907"/>
          <a:ext cx="2079979" cy="207997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BB9A1-1559-4E3E-8B4E-BE8F54C1F635}">
      <dsp:nvSpPr>
        <dsp:cNvPr id="0" name=""/>
        <dsp:cNvSpPr/>
      </dsp:nvSpPr>
      <dsp:spPr>
        <a:xfrm>
          <a:off x="4205500" y="-169444"/>
          <a:ext cx="2242636" cy="22426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489E8-8710-4596-A527-5A880D049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2CF7C-E7BB-4883-AA99-0DE78C043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348C9-3615-4128-97D6-9423876C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06/07/2025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EF4CC-8072-473F-8002-9910E26D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DCBC3-CA81-4383-8BEE-1DA4CB73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514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F9EFA-E532-42AD-88F4-9F5B2334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06A62-F907-4EC6-93F5-A1E3762F6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BE2AE-F41A-4F9E-93F0-BF144A68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06/07/2025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3D8D7-607F-40F1-862C-6A4051C2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44BD-7087-499F-AAAA-C62433DE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465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6BF90-6F43-4286-89A2-E392C6185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9B18B-4E8E-4FFA-9046-27BE8B923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92898-80F8-4AA7-9324-FEFBD33C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06/07/2025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5D5FD-5AE8-4FCC-B70F-56474F36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CEECE-A763-4FA5-B743-133862E1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598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9753-EC16-4136-BF34-D1A19974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347E2-A6C0-46D8-9AA4-33D4FD1E9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449F0-C1C3-403D-8CBB-8590E30F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06/07/2025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C8F8F-A639-461D-9590-53846FBB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9FE7F-4FA5-4558-898D-309C9C65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38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6CF6-1857-4D55-B8B5-D9358A95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1963C-D096-4796-B601-73F1F214D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BB997-172C-4302-B25E-9A4D60C3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06/07/2025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4B7C2-1A96-4D9B-9DF1-8E1A4F67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36F8B-998B-44FC-9919-C00DAB44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728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7737-018D-4B0E-B214-56DCDA40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E33EC-ED5E-4276-A3B6-1172F27EC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62A0A-B5ED-4193-9405-E2D1769FB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0F3B5-0DFE-41AB-ADDB-5BBBE033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06/07/2025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5A2F2-C94C-460F-BB74-7DA92AC8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90E15-60E0-47E4-9500-352B2A14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49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A177-1DCE-4810-8EB5-8460DDAC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A50FE-8351-4BF8-B7FC-91F0A9C16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8206B-AE7F-47C6-9EAF-C818A0F92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A4653-7B76-4ED4-9C7B-1E77DB539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664B5-6DD0-4096-834B-19B5F0253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F9F25-83ED-4FB9-BAC1-D739704B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06/07/2025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B3F41-2FE2-4637-86D9-68A95A4A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AB145-8307-47A0-9012-3054270D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140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A6C4-8D5B-4F70-B41D-C4AD83A6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20959-77F5-49A4-B2B5-DFD87B08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06/07/2025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75E0C-54B7-4F9D-8DB5-08B22792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DC854-22A5-4C91-9322-66498A2A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293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AFE27-043F-4E1F-A2C4-A6EA8A6E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06/07/2025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B2E64-14D9-456E-953A-C65B66D8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24322-1DF5-4BF1-86B9-0A073420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643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1ED9-ED59-4899-9A9D-1622A772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FE2DF-DE3D-4DEB-B618-E0F7C28B0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BDECB-13EE-4420-A2D4-73FF21B94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4CF57-3A6B-4251-930E-D7DBB77C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06/07/2025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6ACBB-F089-42FB-911D-3688332BB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A8A6F-2C7D-4AA2-A2F4-2AB9B7CF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592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9F48-30C7-419C-97E3-23D5D1E9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2F841-5794-4515-8BD3-E7C976442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922E0-B9AC-42B5-9DE9-6535CCA6F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1A46D-FAC6-41BF-8537-C3BA23E6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06/07/2025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A1376-43A5-486F-BF83-208F9724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6FA13-8648-4B98-B688-9B95E35F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078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B1CB1-EEC0-4B93-8EAA-40EBC269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CF692-933F-40FE-9EF3-8A9CC7B09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1F6FA-CA90-4871-B03A-842340C3E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9517-474A-48F4-913A-9DE4E70F8D2B}" type="datetimeFigureOut">
              <a:rPr lang="en-IE" smtClean="0"/>
              <a:t>06/07/2025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18FF8-FE5E-4A48-ABC5-72479E86A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EC13-53A3-463C-B2A4-B9AE7853E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541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trang.dong@uhasselt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3740348" y="-1844909"/>
            <a:ext cx="2994156" cy="10908142"/>
          </a:xfrm>
          <a:custGeom>
            <a:avLst/>
            <a:gdLst/>
            <a:ahLst/>
            <a:cxnLst/>
            <a:rect l="l" t="t" r="r" b="b"/>
            <a:pathLst>
              <a:path w="4491234" h="16362213">
                <a:moveTo>
                  <a:pt x="0" y="0"/>
                </a:moveTo>
                <a:lnTo>
                  <a:pt x="4491234" y="0"/>
                </a:lnTo>
                <a:lnTo>
                  <a:pt x="4491234" y="16362213"/>
                </a:lnTo>
                <a:lnTo>
                  <a:pt x="0" y="16362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92462" r="-71851"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3382423" y="5025372"/>
            <a:ext cx="186301" cy="127023"/>
          </a:xfrm>
          <a:custGeom>
            <a:avLst/>
            <a:gdLst/>
            <a:ahLst/>
            <a:cxnLst/>
            <a:rect l="l" t="t" r="r" b="b"/>
            <a:pathLst>
              <a:path w="279452" h="190535">
                <a:moveTo>
                  <a:pt x="279451" y="0"/>
                </a:moveTo>
                <a:lnTo>
                  <a:pt x="0" y="0"/>
                </a:lnTo>
                <a:lnTo>
                  <a:pt x="0" y="190535"/>
                </a:lnTo>
                <a:lnTo>
                  <a:pt x="279451" y="190535"/>
                </a:lnTo>
                <a:lnTo>
                  <a:pt x="2794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90869" y="2352489"/>
            <a:ext cx="8595051" cy="175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TOWARD A LIVING ECOSYSTEM OF REVIEWS FOR EVALUATING THE IMPACTS OF CARBON PRICING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16269" y="4365634"/>
            <a:ext cx="9730131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66" dirty="0">
                <a:solidFill>
                  <a:srgbClr val="C1FF72"/>
                </a:solidFill>
                <a:latin typeface="Inter"/>
                <a:ea typeface="Inter"/>
                <a:cs typeface="Inter"/>
                <a:sym typeface="Inter"/>
              </a:rPr>
              <a:t>continuous updates and stakeholder-integrated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58993" y="6057264"/>
            <a:ext cx="1623430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DATE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5675" y="6057264"/>
            <a:ext cx="13030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C1FF72"/>
                </a:solidFill>
                <a:latin typeface="Inter Bold"/>
                <a:ea typeface="Inter Bold"/>
                <a:cs typeface="Inter Bold"/>
                <a:sym typeface="Inter Bold"/>
              </a:rPr>
              <a:t>7TH  JULY 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39256" y="6057266"/>
            <a:ext cx="266694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C1FF72"/>
                </a:solidFill>
                <a:latin typeface="Inter"/>
                <a:ea typeface="Inter"/>
                <a:cs typeface="Inter"/>
                <a:sym typeface="Inter"/>
              </a:rPr>
              <a:t>WWW.CARBONPRCING.SCIENCE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454758-CBD6-45F3-8376-B422B943D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87" y="0"/>
            <a:ext cx="4750044" cy="5778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52D01-C01E-42E2-B8F6-B76FD925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b="1" dirty="0"/>
              <a:t>Policy-Driven Evidence: Closing the Loop with Stakeholders</a:t>
            </a:r>
            <a:endParaRPr lang="en-IE" sz="37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7379FB-D4C3-40B2-AC25-5DDE9E7D9D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607419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79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9F79C-DCF3-423D-A876-DC2FBB0C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An example</a:t>
            </a:r>
            <a:endParaRPr lang="en-IE" b="1" dirty="0"/>
          </a:p>
        </p:txBody>
      </p:sp>
      <p:pic>
        <p:nvPicPr>
          <p:cNvPr id="17" name="Content Placeholder 16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715E8767-C99D-418A-96B4-CA8D9DF936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1088"/>
            <a:ext cx="4974576" cy="5154941"/>
          </a:xfrm>
        </p:spPr>
      </p:pic>
      <p:pic>
        <p:nvPicPr>
          <p:cNvPr id="20" name="Content Placeholder 19" descr="A diagram of a study&#10;&#10;Description automatically generated">
            <a:extLst>
              <a:ext uri="{FF2B5EF4-FFF2-40B4-BE49-F238E27FC236}">
                <a16:creationId xmlns:a16="http://schemas.microsoft.com/office/drawing/2014/main" id="{8E79F477-9FF4-4FD3-B6B6-2A2BD3142F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10" y="1531089"/>
            <a:ext cx="5312454" cy="5062260"/>
          </a:xfrm>
        </p:spPr>
      </p:pic>
    </p:spTree>
    <p:extLst>
      <p:ext uri="{BB962C8B-B14F-4D97-AF65-F5344CB8AC3E}">
        <p14:creationId xmlns:p14="http://schemas.microsoft.com/office/powerpoint/2010/main" val="101103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670F0-1D15-443B-B6FC-A7B6E8D8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Thank you</a:t>
            </a:r>
            <a:endParaRPr lang="en-IE" sz="4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27729-04D5-4F08-88F7-D5AE2C07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Thi Kieu Trang DONG</a:t>
            </a:r>
          </a:p>
          <a:p>
            <a:pPr marL="0" indent="0">
              <a:buNone/>
            </a:pPr>
            <a:r>
              <a:rPr lang="en-US" sz="2000" dirty="0"/>
              <a:t>Hasselt University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trang.dong@uhasselt.be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Q&amp;A - I’m looking forward to your thoughts.</a:t>
            </a:r>
            <a:endParaRPr lang="en-IE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DB9C2696-24D4-40F6-8244-5DB2F77E9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>
            <a:fillRect/>
          </a:stretch>
        </p:blipFill>
        <p:spPr>
          <a:xfrm>
            <a:off x="7336447" y="2090569"/>
            <a:ext cx="2708092" cy="26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85363-461C-4609-AE9F-D0FFADF2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023754"/>
            <a:ext cx="4900144" cy="27369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i="0">
                <a:effectLst/>
              </a:rPr>
              <a:t>Why traditional reviews are no longer enough?</a:t>
            </a:r>
            <a:endParaRPr lang="en-US" sz="54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 descr="A cloud with words in the shape of a cloud&#10;&#10;Description automatically generated">
            <a:extLst>
              <a:ext uri="{FF2B5EF4-FFF2-40B4-BE49-F238E27FC236}">
                <a16:creationId xmlns:a16="http://schemas.microsoft.com/office/drawing/2014/main" id="{BD4106E0-1D95-47A8-AC49-A19F265A41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83" y="471748"/>
            <a:ext cx="2552007" cy="255200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A room full of books&#10;&#10;Description automatically generated">
            <a:extLst>
              <a:ext uri="{FF2B5EF4-FFF2-40B4-BE49-F238E27FC236}">
                <a16:creationId xmlns:a16="http://schemas.microsoft.com/office/drawing/2014/main" id="{848A71BA-CCF9-44B9-8705-2B727CFACB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82" y="3676230"/>
            <a:ext cx="3685208" cy="25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2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85363-461C-4609-AE9F-D0FFADF2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023754"/>
            <a:ext cx="4900144" cy="27369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500" b="1" i="0" dirty="0">
                <a:effectLst/>
              </a:rPr>
              <a:t>Let Evidence Evolve</a:t>
            </a:r>
            <a:endParaRPr lang="en-US" sz="45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cloud with words in it&#10;&#10;Description automatically generated">
            <a:extLst>
              <a:ext uri="{FF2B5EF4-FFF2-40B4-BE49-F238E27FC236}">
                <a16:creationId xmlns:a16="http://schemas.microsoft.com/office/drawing/2014/main" id="{0E89BD6A-515B-4317-8755-A5C8D8D2D7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83" y="471748"/>
            <a:ext cx="2552007" cy="25520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network of black dots and lines&#10;&#10;Description automatically generated">
            <a:extLst>
              <a:ext uri="{FF2B5EF4-FFF2-40B4-BE49-F238E27FC236}">
                <a16:creationId xmlns:a16="http://schemas.microsoft.com/office/drawing/2014/main" id="{E3097C1C-9252-41CF-83B0-C0E0B552E6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1"/>
          <a:stretch/>
        </p:blipFill>
        <p:spPr>
          <a:xfrm>
            <a:off x="7574024" y="3676230"/>
            <a:ext cx="3405124" cy="25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9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FBA6-831F-4287-99FA-5C44E0417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Fragmented Knowledge in Carbon Pricing</a:t>
            </a:r>
            <a:endParaRPr lang="en-IE" b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3DF3372-0D24-47D7-A985-37F7D7815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798312"/>
              </p:ext>
            </p:extLst>
          </p:nvPr>
        </p:nvGraphicFramePr>
        <p:xfrm>
          <a:off x="1206631" y="1825626"/>
          <a:ext cx="9549353" cy="369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A2668A0-FB3D-4981-A26D-C6AFB3BAA930}"/>
              </a:ext>
            </a:extLst>
          </p:cNvPr>
          <p:cNvSpPr txBox="1"/>
          <p:nvPr/>
        </p:nvSpPr>
        <p:spPr>
          <a:xfrm>
            <a:off x="3497344" y="5967167"/>
            <a:ext cx="514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i="0" dirty="0">
                <a:effectLst/>
                <a:latin typeface="Calibri (Body)"/>
              </a:rPr>
              <a:t>“Scattered” – “Isolated” – “Redundant”</a:t>
            </a:r>
            <a:endParaRPr lang="en-IE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2112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1B5EC-3DB1-4896-8862-F11AFC2F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b="1" dirty="0"/>
              <a:t>From isolated reviews to a connected, growing ecosystem</a:t>
            </a:r>
            <a:endParaRPr lang="en-US" sz="4600" b="1"/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iagram of a market&#10;&#10;Description automatically generated">
            <a:extLst>
              <a:ext uri="{FF2B5EF4-FFF2-40B4-BE49-F238E27FC236}">
                <a16:creationId xmlns:a16="http://schemas.microsoft.com/office/drawing/2014/main" id="{F7B1D0B8-C5EA-4DDA-BE96-194C65370E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8" y="2642616"/>
            <a:ext cx="4180619" cy="3605784"/>
          </a:xfrm>
          <a:prstGeom prst="rect">
            <a:avLst/>
          </a:prstGeom>
        </p:spPr>
      </p:pic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06D330A5-69CE-4ECA-A68C-64A62B980F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2978742"/>
            <a:ext cx="5614416" cy="29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3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C93B0-8A61-4E93-BCE1-8771A015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Horizontal and Vertical Integration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AE864BA-9501-4599-8DDE-9F36DAB81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0244"/>
              </p:ext>
            </p:extLst>
          </p:nvPr>
        </p:nvGraphicFramePr>
        <p:xfrm>
          <a:off x="381773" y="1769257"/>
          <a:ext cx="7923255" cy="3390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651">
                  <a:extLst>
                    <a:ext uri="{9D8B030D-6E8A-4147-A177-3AD203B41FA5}">
                      <a16:colId xmlns:a16="http://schemas.microsoft.com/office/drawing/2014/main" val="3163699295"/>
                    </a:ext>
                  </a:extLst>
                </a:gridCol>
                <a:gridCol w="1584651">
                  <a:extLst>
                    <a:ext uri="{9D8B030D-6E8A-4147-A177-3AD203B41FA5}">
                      <a16:colId xmlns:a16="http://schemas.microsoft.com/office/drawing/2014/main" val="1082890953"/>
                    </a:ext>
                  </a:extLst>
                </a:gridCol>
                <a:gridCol w="1584651">
                  <a:extLst>
                    <a:ext uri="{9D8B030D-6E8A-4147-A177-3AD203B41FA5}">
                      <a16:colId xmlns:a16="http://schemas.microsoft.com/office/drawing/2014/main" val="3761846412"/>
                    </a:ext>
                  </a:extLst>
                </a:gridCol>
                <a:gridCol w="1584651">
                  <a:extLst>
                    <a:ext uri="{9D8B030D-6E8A-4147-A177-3AD203B41FA5}">
                      <a16:colId xmlns:a16="http://schemas.microsoft.com/office/drawing/2014/main" val="2416792882"/>
                    </a:ext>
                  </a:extLst>
                </a:gridCol>
                <a:gridCol w="1584651">
                  <a:extLst>
                    <a:ext uri="{9D8B030D-6E8A-4147-A177-3AD203B41FA5}">
                      <a16:colId xmlns:a16="http://schemas.microsoft.com/office/drawing/2014/main" val="210308905"/>
                    </a:ext>
                  </a:extLst>
                </a:gridCol>
              </a:tblGrid>
              <a:tr h="493176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Effectiveness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Innovation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Intensity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Labour</a:t>
                      </a:r>
                      <a:r>
                        <a:rPr lang="en-US" dirty="0"/>
                        <a:t> Market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5060126"/>
                  </a:ext>
                </a:extLst>
              </a:tr>
              <a:tr h="545788">
                <a:tc>
                  <a:txBody>
                    <a:bodyPr/>
                    <a:lstStyle/>
                    <a:p>
                      <a:r>
                        <a:rPr lang="en-US" dirty="0"/>
                        <a:t>Evidence Maps</a:t>
                      </a:r>
                      <a:endParaRPr lang="en-I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739942"/>
                  </a:ext>
                </a:extLst>
              </a:tr>
              <a:tr h="563394">
                <a:tc>
                  <a:txBody>
                    <a:bodyPr/>
                    <a:lstStyle/>
                    <a:p>
                      <a:r>
                        <a:rPr lang="en-US" dirty="0"/>
                        <a:t>Meta Analyses</a:t>
                      </a:r>
                      <a:endParaRPr lang="en-I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0754878"/>
                  </a:ext>
                </a:extLst>
              </a:tr>
              <a:tr h="572198">
                <a:tc>
                  <a:txBody>
                    <a:bodyPr/>
                    <a:lstStyle/>
                    <a:p>
                      <a:r>
                        <a:rPr lang="en-US" dirty="0"/>
                        <a:t>Systematic Reviews</a:t>
                      </a:r>
                      <a:endParaRPr lang="en-I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417266"/>
                  </a:ext>
                </a:extLst>
              </a:tr>
              <a:tr h="1148001">
                <a:tc>
                  <a:txBody>
                    <a:bodyPr/>
                    <a:lstStyle/>
                    <a:p>
                      <a:r>
                        <a:rPr lang="en-US" dirty="0"/>
                        <a:t>Primary studies</a:t>
                      </a:r>
                      <a:endParaRPr lang="en-I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302969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CE9FFA1A-86BD-4AD8-9A3B-E6552C8C926A}"/>
              </a:ext>
            </a:extLst>
          </p:cNvPr>
          <p:cNvSpPr/>
          <p:nvPr/>
        </p:nvSpPr>
        <p:spPr>
          <a:xfrm>
            <a:off x="4165600" y="2406524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B7950C-23F9-4857-8668-B95EE37174C4}"/>
              </a:ext>
            </a:extLst>
          </p:cNvPr>
          <p:cNvSpPr/>
          <p:nvPr/>
        </p:nvSpPr>
        <p:spPr>
          <a:xfrm>
            <a:off x="5852159" y="2391982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9F1C2B-E96A-4D04-8A2B-19AC86E419CC}"/>
              </a:ext>
            </a:extLst>
          </p:cNvPr>
          <p:cNvSpPr/>
          <p:nvPr/>
        </p:nvSpPr>
        <p:spPr>
          <a:xfrm>
            <a:off x="7376159" y="2377440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388162-3663-49B2-B878-B5F213AE3BE1}"/>
              </a:ext>
            </a:extLst>
          </p:cNvPr>
          <p:cNvSpPr/>
          <p:nvPr/>
        </p:nvSpPr>
        <p:spPr>
          <a:xfrm>
            <a:off x="7376159" y="2978352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804F25A-91BA-43A7-85C5-3BF52AA7B0BC}"/>
              </a:ext>
            </a:extLst>
          </p:cNvPr>
          <p:cNvSpPr/>
          <p:nvPr/>
        </p:nvSpPr>
        <p:spPr>
          <a:xfrm>
            <a:off x="2517863" y="3609291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F77825-8E5A-439B-B289-AF74860DA506}"/>
              </a:ext>
            </a:extLst>
          </p:cNvPr>
          <p:cNvSpPr/>
          <p:nvPr/>
        </p:nvSpPr>
        <p:spPr>
          <a:xfrm>
            <a:off x="5852159" y="3567633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56B114-93BF-4B7F-BEC2-46000240424C}"/>
              </a:ext>
            </a:extLst>
          </p:cNvPr>
          <p:cNvSpPr/>
          <p:nvPr/>
        </p:nvSpPr>
        <p:spPr>
          <a:xfrm>
            <a:off x="7376159" y="3558491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6581099-5D59-40B4-B84C-6CFA8CA1FAD5}"/>
              </a:ext>
            </a:extLst>
          </p:cNvPr>
          <p:cNvSpPr/>
          <p:nvPr/>
        </p:nvSpPr>
        <p:spPr>
          <a:xfrm>
            <a:off x="4185011" y="3558202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1A6814-C603-4E8A-B9A6-EEAAA5D373E7}"/>
              </a:ext>
            </a:extLst>
          </p:cNvPr>
          <p:cNvSpPr/>
          <p:nvPr/>
        </p:nvSpPr>
        <p:spPr>
          <a:xfrm>
            <a:off x="7376159" y="4327288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0907019-4751-49F4-845F-11573D1B4C2F}"/>
              </a:ext>
            </a:extLst>
          </p:cNvPr>
          <p:cNvSpPr/>
          <p:nvPr/>
        </p:nvSpPr>
        <p:spPr>
          <a:xfrm>
            <a:off x="4185011" y="4320265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A9EDFB-7B22-4292-9B94-BB8DBB4A9FF9}"/>
              </a:ext>
            </a:extLst>
          </p:cNvPr>
          <p:cNvSpPr/>
          <p:nvPr/>
        </p:nvSpPr>
        <p:spPr>
          <a:xfrm>
            <a:off x="2517863" y="4337448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CC6C82-6755-4A57-AB15-6175122337FD}"/>
              </a:ext>
            </a:extLst>
          </p:cNvPr>
          <p:cNvSpPr/>
          <p:nvPr/>
        </p:nvSpPr>
        <p:spPr>
          <a:xfrm>
            <a:off x="5852159" y="4317128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7A5DDC-C156-420B-9EFF-5002251B5455}"/>
              </a:ext>
            </a:extLst>
          </p:cNvPr>
          <p:cNvCxnSpPr>
            <a:cxnSpLocks/>
          </p:cNvCxnSpPr>
          <p:nvPr/>
        </p:nvCxnSpPr>
        <p:spPr>
          <a:xfrm>
            <a:off x="2639783" y="2505138"/>
            <a:ext cx="48564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59B80F-95A7-4D25-932F-2658093AEA5A}"/>
              </a:ext>
            </a:extLst>
          </p:cNvPr>
          <p:cNvCxnSpPr>
            <a:cxnSpLocks/>
          </p:cNvCxnSpPr>
          <p:nvPr/>
        </p:nvCxnSpPr>
        <p:spPr>
          <a:xfrm flipH="1">
            <a:off x="2637418" y="2606738"/>
            <a:ext cx="1817" cy="17307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A4FB4C-392F-40F3-8DCB-60BCE1FE4575}"/>
              </a:ext>
            </a:extLst>
          </p:cNvPr>
          <p:cNvCxnSpPr/>
          <p:nvPr/>
        </p:nvCxnSpPr>
        <p:spPr>
          <a:xfrm>
            <a:off x="2639783" y="3683698"/>
            <a:ext cx="48564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E908B7-C39A-42AF-959C-785B849972A9}"/>
              </a:ext>
            </a:extLst>
          </p:cNvPr>
          <p:cNvCxnSpPr/>
          <p:nvPr/>
        </p:nvCxnSpPr>
        <p:spPr>
          <a:xfrm>
            <a:off x="2639783" y="4401545"/>
            <a:ext cx="48564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340AB2-9804-4640-9D03-7FEFC8FB9CB9}"/>
              </a:ext>
            </a:extLst>
          </p:cNvPr>
          <p:cNvCxnSpPr>
            <a:cxnSpLocks/>
          </p:cNvCxnSpPr>
          <p:nvPr/>
        </p:nvCxnSpPr>
        <p:spPr>
          <a:xfrm>
            <a:off x="4279888" y="2451698"/>
            <a:ext cx="19411" cy="1151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D5F3A46-8F26-47A1-8D01-BAA5F0A0AFCD}"/>
              </a:ext>
            </a:extLst>
          </p:cNvPr>
          <p:cNvCxnSpPr/>
          <p:nvPr/>
        </p:nvCxnSpPr>
        <p:spPr>
          <a:xfrm>
            <a:off x="2639783" y="3101513"/>
            <a:ext cx="48564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F9E83BD-B258-4132-9E4E-BB15A4A8DD76}"/>
              </a:ext>
            </a:extLst>
          </p:cNvPr>
          <p:cNvSpPr/>
          <p:nvPr/>
        </p:nvSpPr>
        <p:spPr>
          <a:xfrm>
            <a:off x="4165600" y="2985623"/>
            <a:ext cx="243840" cy="2292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269DAA-F3B4-452A-9F21-10C5606B722C}"/>
              </a:ext>
            </a:extLst>
          </p:cNvPr>
          <p:cNvSpPr/>
          <p:nvPr/>
        </p:nvSpPr>
        <p:spPr>
          <a:xfrm>
            <a:off x="2519680" y="2985623"/>
            <a:ext cx="243840" cy="2292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202B8A-87F1-4899-874D-54515127D6EF}"/>
              </a:ext>
            </a:extLst>
          </p:cNvPr>
          <p:cNvSpPr/>
          <p:nvPr/>
        </p:nvSpPr>
        <p:spPr>
          <a:xfrm>
            <a:off x="2519680" y="2377440"/>
            <a:ext cx="243840" cy="2292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9831256-D72E-47E3-B6A5-6DC55E432927}"/>
              </a:ext>
            </a:extLst>
          </p:cNvPr>
          <p:cNvCxnSpPr>
            <a:cxnSpLocks/>
          </p:cNvCxnSpPr>
          <p:nvPr/>
        </p:nvCxnSpPr>
        <p:spPr>
          <a:xfrm>
            <a:off x="5966404" y="2534557"/>
            <a:ext cx="19411" cy="1151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884CFCC-632E-41E1-9978-156A36606A4E}"/>
              </a:ext>
            </a:extLst>
          </p:cNvPr>
          <p:cNvSpPr/>
          <p:nvPr/>
        </p:nvSpPr>
        <p:spPr>
          <a:xfrm>
            <a:off x="5852159" y="2985623"/>
            <a:ext cx="243840" cy="2292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481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FC82-A073-40B5-A1DE-37D8FC89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Building for Interoperability</a:t>
            </a:r>
            <a:endParaRPr lang="en-IE" sz="4000" b="1" dirty="0"/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1070A7F1-7740-4F05-96F1-4A15C0CD8F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2" y="1825625"/>
            <a:ext cx="5123675" cy="4351338"/>
          </a:xfrm>
        </p:spPr>
      </p:pic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5C6195C-8DA3-4E7A-849A-A8A308D7BE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8915"/>
            <a:ext cx="5181600" cy="3824758"/>
          </a:xfrm>
        </p:spPr>
      </p:pic>
    </p:spTree>
    <p:extLst>
      <p:ext uri="{BB962C8B-B14F-4D97-AF65-F5344CB8AC3E}">
        <p14:creationId xmlns:p14="http://schemas.microsoft.com/office/powerpoint/2010/main" val="10633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FF32-A75A-463C-8CBA-AEEB5DF5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From Static to Living Evidence</a:t>
            </a:r>
            <a:endParaRPr lang="en-I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6467-DFC2-44AB-8506-B59AA3854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Traditional Reviews</a:t>
            </a:r>
          </a:p>
        </p:txBody>
      </p:sp>
      <p:pic>
        <p:nvPicPr>
          <p:cNvPr id="9" name="Content Placeholder 8" descr="A stack of files on a white background&#10;&#10;Description automatically generated">
            <a:extLst>
              <a:ext uri="{FF2B5EF4-FFF2-40B4-BE49-F238E27FC236}">
                <a16:creationId xmlns:a16="http://schemas.microsoft.com/office/drawing/2014/main" id="{90E19BC8-D273-483F-8063-9CCD6F75C1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29" y="2975769"/>
            <a:ext cx="1822704" cy="27432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351D33-F199-40A6-9004-7D90216F1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IE" dirty="0"/>
              <a:t>Living Evidence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9CC8B87-E577-498A-B35F-5DB46722413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5208303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2EEDD86-1AB7-4AC8-95AA-9FEC140249B3}"/>
              </a:ext>
            </a:extLst>
          </p:cNvPr>
          <p:cNvSpPr txBox="1"/>
          <p:nvPr/>
        </p:nvSpPr>
        <p:spPr>
          <a:xfrm>
            <a:off x="1725105" y="6117996"/>
            <a:ext cx="805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Living evidence = faster policy learning and up-to-date decisions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548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01349-9514-4D4B-AD7C-81E768FF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en-US" sz="3700" b="1"/>
              <a:t>Scaling with AI: Machine Learning for Evidence Synthesis</a:t>
            </a:r>
            <a:endParaRPr lang="en-IE" sz="3700" b="1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B97697-F90B-4835-9AC4-9D60D445C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171460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51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6B7B4B9004E7488B51E118678596A7" ma:contentTypeVersion="15" ma:contentTypeDescription="Create a new document." ma:contentTypeScope="" ma:versionID="80fd15e7896097c818c9e93c47d23791">
  <xsd:schema xmlns:xsd="http://www.w3.org/2001/XMLSchema" xmlns:xs="http://www.w3.org/2001/XMLSchema" xmlns:p="http://schemas.microsoft.com/office/2006/metadata/properties" xmlns:ns2="7fd80d7a-0f1c-4dc9-a3a5-d619bf84f313" xmlns:ns3="d1dfacca-5263-490f-98e1-53a53a88f9ef" targetNamespace="http://schemas.microsoft.com/office/2006/metadata/properties" ma:root="true" ma:fieldsID="14c37526d935386a94d93d7601b6b2ab" ns2:_="" ns3:_="">
    <xsd:import namespace="7fd80d7a-0f1c-4dc9-a3a5-d619bf84f313"/>
    <xsd:import namespace="d1dfacca-5263-490f-98e1-53a53a88f9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80d7a-0f1c-4dc9-a3a5-d619bf84f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1a43545-49ed-48fb-bdab-64fb7487fb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facca-5263-490f-98e1-53a53a88f9e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d0190fe-da7f-48b1-961d-b7cbf4e867e8}" ma:internalName="TaxCatchAll" ma:showField="CatchAllData" ma:web="d1dfacca-5263-490f-98e1-53a53a88f9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d80d7a-0f1c-4dc9-a3a5-d619bf84f313">
      <Terms xmlns="http://schemas.microsoft.com/office/infopath/2007/PartnerControls"/>
    </lcf76f155ced4ddcb4097134ff3c332f>
    <TaxCatchAll xmlns="d1dfacca-5263-490f-98e1-53a53a88f9ef" xsi:nil="true"/>
  </documentManagement>
</p:properties>
</file>

<file path=customXml/itemProps1.xml><?xml version="1.0" encoding="utf-8"?>
<ds:datastoreItem xmlns:ds="http://schemas.openxmlformats.org/officeDocument/2006/customXml" ds:itemID="{705B0217-D31B-4BB2-BB29-E3E80F4C864D}"/>
</file>

<file path=customXml/itemProps2.xml><?xml version="1.0" encoding="utf-8"?>
<ds:datastoreItem xmlns:ds="http://schemas.openxmlformats.org/officeDocument/2006/customXml" ds:itemID="{C2AC802D-E3FD-4172-9021-EEDD259B2599}"/>
</file>

<file path=customXml/itemProps3.xml><?xml version="1.0" encoding="utf-8"?>
<ds:datastoreItem xmlns:ds="http://schemas.openxmlformats.org/officeDocument/2006/customXml" ds:itemID="{369F38DB-1318-41BE-917F-2115CD4966F0}"/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185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 (Body)</vt:lpstr>
      <vt:lpstr>Inter</vt:lpstr>
      <vt:lpstr>Inter Bold</vt:lpstr>
      <vt:lpstr>Arial</vt:lpstr>
      <vt:lpstr>Calibri</vt:lpstr>
      <vt:lpstr>Calibri Light</vt:lpstr>
      <vt:lpstr>Poppins Bold</vt:lpstr>
      <vt:lpstr>Office Theme</vt:lpstr>
      <vt:lpstr>PowerPoint Presentation</vt:lpstr>
      <vt:lpstr>Why traditional reviews are no longer enough?</vt:lpstr>
      <vt:lpstr>Let Evidence Evolve</vt:lpstr>
      <vt:lpstr>Fragmented Knowledge in Carbon Pricing</vt:lpstr>
      <vt:lpstr>From isolated reviews to a connected, growing ecosystem</vt:lpstr>
      <vt:lpstr>Horizontal and Vertical Integration</vt:lpstr>
      <vt:lpstr>Building for Interoperability</vt:lpstr>
      <vt:lpstr>From Static to Living Evidence</vt:lpstr>
      <vt:lpstr>Scaling with AI: Machine Learning for Evidence Synthesis</vt:lpstr>
      <vt:lpstr>Policy-Driven Evidence: Closing the Loop with Stakeholders</vt:lpstr>
      <vt:lpstr>An example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a Living Ecosystem of Reviews for Evaluating the Impacts of Carbon Pricing</dc:title>
  <dc:creator>Thi Kieu Trang Dong</dc:creator>
  <cp:lastModifiedBy>Thi Kieu Trang Dong</cp:lastModifiedBy>
  <cp:revision>10</cp:revision>
  <dcterms:created xsi:type="dcterms:W3CDTF">2025-06-30T08:43:09Z</dcterms:created>
  <dcterms:modified xsi:type="dcterms:W3CDTF">2025-07-06T13:45:38Z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0x010100EF6B7B4B9004E7488B51E118678596A7</vt:lpwstr>
  </property>
</Properties>
</file>