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15" r:id="rId2"/>
    <p:sldMasterId id="2147483727" r:id="rId3"/>
    <p:sldMasterId id="2147483751" r:id="rId4"/>
    <p:sldMasterId id="2147483769" r:id="rId5"/>
  </p:sldMasterIdLst>
  <p:notesMasterIdLst>
    <p:notesMasterId r:id="rId33"/>
  </p:notesMasterIdLst>
  <p:handoutMasterIdLst>
    <p:handoutMasterId r:id="rId34"/>
  </p:handoutMasterIdLst>
  <p:sldIdLst>
    <p:sldId id="260" r:id="rId6"/>
    <p:sldId id="269" r:id="rId7"/>
    <p:sldId id="273" r:id="rId8"/>
    <p:sldId id="261" r:id="rId9"/>
    <p:sldId id="297" r:id="rId10"/>
    <p:sldId id="270" r:id="rId11"/>
    <p:sldId id="268" r:id="rId12"/>
    <p:sldId id="274" r:id="rId13"/>
    <p:sldId id="277" r:id="rId14"/>
    <p:sldId id="276" r:id="rId15"/>
    <p:sldId id="265" r:id="rId16"/>
    <p:sldId id="278" r:id="rId17"/>
    <p:sldId id="295" r:id="rId18"/>
    <p:sldId id="296" r:id="rId19"/>
    <p:sldId id="285" r:id="rId20"/>
    <p:sldId id="264" r:id="rId21"/>
    <p:sldId id="286" r:id="rId22"/>
    <p:sldId id="287" r:id="rId23"/>
    <p:sldId id="279" r:id="rId24"/>
    <p:sldId id="280" r:id="rId25"/>
    <p:sldId id="281" r:id="rId26"/>
    <p:sldId id="282" r:id="rId27"/>
    <p:sldId id="283" r:id="rId28"/>
    <p:sldId id="284" r:id="rId29"/>
    <p:sldId id="267" r:id="rId30"/>
    <p:sldId id="271" r:id="rId31"/>
    <p:sldId id="26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HH" id="{04B8247A-76FE-4A72-B831-7A192A9D204C}">
          <p14:sldIdLst>
            <p14:sldId id="260"/>
            <p14:sldId id="269"/>
            <p14:sldId id="273"/>
            <p14:sldId id="261"/>
            <p14:sldId id="297"/>
            <p14:sldId id="270"/>
            <p14:sldId id="268"/>
            <p14:sldId id="274"/>
            <p14:sldId id="277"/>
            <p14:sldId id="276"/>
            <p14:sldId id="265"/>
            <p14:sldId id="278"/>
            <p14:sldId id="295"/>
            <p14:sldId id="296"/>
            <p14:sldId id="285"/>
            <p14:sldId id="264"/>
            <p14:sldId id="286"/>
            <p14:sldId id="287"/>
            <p14:sldId id="279"/>
            <p14:sldId id="280"/>
            <p14:sldId id="281"/>
            <p14:sldId id="282"/>
            <p14:sldId id="283"/>
            <p14:sldId id="284"/>
            <p14:sldId id="267"/>
            <p14:sldId id="271"/>
            <p14:sldId id="262"/>
          </p14:sldIdLst>
        </p14:section>
        <p14:section name="Design elemtents" id="{360BC94B-CAFD-4FFF-8B80-B1A8766F6F0A}">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85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FFCCB0-B59E-42B2-ACA8-C5D4182576AA}" v="23" dt="2023-11-27T13:03:54.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0" autoAdjust="0"/>
    <p:restoredTop sz="93792" autoAdjust="0"/>
  </p:normalViewPr>
  <p:slideViewPr>
    <p:cSldViewPr snapToGrid="0">
      <p:cViewPr varScale="1">
        <p:scale>
          <a:sx n="62" d="100"/>
          <a:sy n="62" d="100"/>
        </p:scale>
        <p:origin x="712" y="56"/>
      </p:cViewPr>
      <p:guideLst/>
    </p:cSldViewPr>
  </p:slideViewPr>
  <p:notesTextViewPr>
    <p:cViewPr>
      <p:scale>
        <a:sx n="1" d="1"/>
        <a:sy n="1" d="1"/>
      </p:scale>
      <p:origin x="0" y="0"/>
    </p:cViewPr>
  </p:notesTextViewPr>
  <p:sorterViewPr>
    <p:cViewPr>
      <p:scale>
        <a:sx n="100" d="100"/>
        <a:sy n="100" d="100"/>
      </p:scale>
      <p:origin x="0" y="-92"/>
    </p:cViewPr>
  </p:sorterViewPr>
  <p:notesViewPr>
    <p:cSldViewPr snapToGrid="0">
      <p:cViewPr varScale="1">
        <p:scale>
          <a:sx n="47" d="100"/>
          <a:sy n="47" d="100"/>
        </p:scale>
        <p:origin x="264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handoutMaster" Target="handoutMasters/handoutMaster1.xml"/><Relationship Id="rId42" Type="http://schemas.openxmlformats.org/officeDocument/2006/relationships/customXml" Target="../customXml/item2.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43" Type="http://schemas.openxmlformats.org/officeDocument/2006/relationships/customXml" Target="../customXml/item3.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rid Emilie Flessum Ringstad" userId="199578ba-2569-4b4b-b856-59dcf11f1187" providerId="ADAL" clId="{EDFFCCB0-B59E-42B2-ACA8-C5D4182576AA}"/>
    <pc:docChg chg="modSld">
      <pc:chgData name="Ingrid Emilie Flessum Ringstad" userId="199578ba-2569-4b4b-b856-59dcf11f1187" providerId="ADAL" clId="{EDFFCCB0-B59E-42B2-ACA8-C5D4182576AA}" dt="2023-11-27T13:12:48.455" v="58" actId="1076"/>
      <pc:docMkLst>
        <pc:docMk/>
      </pc:docMkLst>
      <pc:sldChg chg="modSp mod">
        <pc:chgData name="Ingrid Emilie Flessum Ringstad" userId="199578ba-2569-4b4b-b856-59dcf11f1187" providerId="ADAL" clId="{EDFFCCB0-B59E-42B2-ACA8-C5D4182576AA}" dt="2023-11-27T13:09:22.684" v="57" actId="20577"/>
        <pc:sldMkLst>
          <pc:docMk/>
          <pc:sldMk cId="705455143" sldId="260"/>
        </pc:sldMkLst>
        <pc:spChg chg="mod">
          <ac:chgData name="Ingrid Emilie Flessum Ringstad" userId="199578ba-2569-4b4b-b856-59dcf11f1187" providerId="ADAL" clId="{EDFFCCB0-B59E-42B2-ACA8-C5D4182576AA}" dt="2023-11-27T13:09:09.569" v="47" actId="20577"/>
          <ac:spMkLst>
            <pc:docMk/>
            <pc:sldMk cId="705455143" sldId="260"/>
            <ac:spMk id="3" creationId="{806A1970-BC20-4680-8FD8-F9FF1C74BB3D}"/>
          </ac:spMkLst>
        </pc:spChg>
        <pc:spChg chg="mod">
          <ac:chgData name="Ingrid Emilie Flessum Ringstad" userId="199578ba-2569-4b4b-b856-59dcf11f1187" providerId="ADAL" clId="{EDFFCCB0-B59E-42B2-ACA8-C5D4182576AA}" dt="2023-11-27T13:09:22.684" v="57" actId="20577"/>
          <ac:spMkLst>
            <pc:docMk/>
            <pc:sldMk cId="705455143" sldId="260"/>
            <ac:spMk id="4" creationId="{B22BA8DD-C4DD-4DE5-BCCA-72C25C8A091A}"/>
          </ac:spMkLst>
        </pc:spChg>
      </pc:sldChg>
      <pc:sldChg chg="modSp">
        <pc:chgData name="Ingrid Emilie Flessum Ringstad" userId="199578ba-2569-4b4b-b856-59dcf11f1187" providerId="ADAL" clId="{EDFFCCB0-B59E-42B2-ACA8-C5D4182576AA}" dt="2023-11-27T13:03:54.421" v="22" actId="20577"/>
        <pc:sldMkLst>
          <pc:docMk/>
          <pc:sldMk cId="2676124412" sldId="264"/>
        </pc:sldMkLst>
        <pc:spChg chg="mod">
          <ac:chgData name="Ingrid Emilie Flessum Ringstad" userId="199578ba-2569-4b4b-b856-59dcf11f1187" providerId="ADAL" clId="{EDFFCCB0-B59E-42B2-ACA8-C5D4182576AA}" dt="2023-11-27T13:03:54.421" v="22" actId="20577"/>
          <ac:spMkLst>
            <pc:docMk/>
            <pc:sldMk cId="2676124412" sldId="264"/>
            <ac:spMk id="11" creationId="{B492420F-B27F-34F7-0A45-CF44837D57F5}"/>
          </ac:spMkLst>
        </pc:spChg>
      </pc:sldChg>
      <pc:sldChg chg="modSp mod">
        <pc:chgData name="Ingrid Emilie Flessum Ringstad" userId="199578ba-2569-4b4b-b856-59dcf11f1187" providerId="ADAL" clId="{EDFFCCB0-B59E-42B2-ACA8-C5D4182576AA}" dt="2023-11-27T13:12:48.455" v="58" actId="1076"/>
        <pc:sldMkLst>
          <pc:docMk/>
          <pc:sldMk cId="163948881" sldId="280"/>
        </pc:sldMkLst>
        <pc:picChg chg="mod">
          <ac:chgData name="Ingrid Emilie Flessum Ringstad" userId="199578ba-2569-4b4b-b856-59dcf11f1187" providerId="ADAL" clId="{EDFFCCB0-B59E-42B2-ACA8-C5D4182576AA}" dt="2023-11-27T13:12:48.455" v="58" actId="1076"/>
          <ac:picMkLst>
            <pc:docMk/>
            <pc:sldMk cId="163948881" sldId="280"/>
            <ac:picMk id="13" creationId="{16C14B24-689C-472C-BF31-8DE611905D00}"/>
          </ac:picMkLst>
        </pc:picChg>
      </pc:sldChg>
      <pc:sldChg chg="modSp mod">
        <pc:chgData name="Ingrid Emilie Flessum Ringstad" userId="199578ba-2569-4b4b-b856-59dcf11f1187" providerId="ADAL" clId="{EDFFCCB0-B59E-42B2-ACA8-C5D4182576AA}" dt="2023-11-27T13:08:48.021" v="23" actId="14100"/>
        <pc:sldMkLst>
          <pc:docMk/>
          <pc:sldMk cId="3821149486" sldId="297"/>
        </pc:sldMkLst>
        <pc:spChg chg="mod">
          <ac:chgData name="Ingrid Emilie Flessum Ringstad" userId="199578ba-2569-4b4b-b856-59dcf11f1187" providerId="ADAL" clId="{EDFFCCB0-B59E-42B2-ACA8-C5D4182576AA}" dt="2023-11-27T13:08:48.021" v="23" actId="14100"/>
          <ac:spMkLst>
            <pc:docMk/>
            <pc:sldMk cId="3821149486" sldId="297"/>
            <ac:spMk id="4" creationId="{86BAB125-92BC-477C-B15A-3E61A8D4B3D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7FF634-6690-4D55-A2A5-3DC3B9D09A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7665B4F-519F-43F3-A278-6B312297FE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5EBB33-5AA4-438E-83DC-EC002B518B3C}" type="datetimeFigureOut">
              <a:rPr lang="en-GB" smtClean="0"/>
              <a:t>27/11/2023</a:t>
            </a:fld>
            <a:endParaRPr lang="en-GB"/>
          </a:p>
        </p:txBody>
      </p:sp>
      <p:sp>
        <p:nvSpPr>
          <p:cNvPr id="4" name="Footer Placeholder 3">
            <a:extLst>
              <a:ext uri="{FF2B5EF4-FFF2-40B4-BE49-F238E27FC236}">
                <a16:creationId xmlns:a16="http://schemas.microsoft.com/office/drawing/2014/main" id="{3AF6379D-4890-4864-81C9-D6926C34C2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2F8BD1D-D505-4C39-810E-01DC8A2B46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B53DD6-EEA8-4D89-AE0C-98BFD77ECC39}" type="slidenum">
              <a:rPr lang="en-GB" smtClean="0"/>
              <a:t>‹#›</a:t>
            </a:fld>
            <a:endParaRPr lang="en-GB"/>
          </a:p>
        </p:txBody>
      </p:sp>
    </p:spTree>
    <p:extLst>
      <p:ext uri="{BB962C8B-B14F-4D97-AF65-F5344CB8AC3E}">
        <p14:creationId xmlns:p14="http://schemas.microsoft.com/office/powerpoint/2010/main" val="1771222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50DD9A-046C-4742-9E82-4F2043913C90}" type="datetimeFigureOut">
              <a:rPr lang="nb-NO" smtClean="0"/>
              <a:t>25.11.2023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AD5C19-7AE4-49DE-89AD-B2A7A9B28AC3}" type="slidenum">
              <a:rPr lang="nb-NO" smtClean="0"/>
              <a:t>‹#›</a:t>
            </a:fld>
            <a:endParaRPr lang="nb-NO"/>
          </a:p>
        </p:txBody>
      </p:sp>
    </p:spTree>
    <p:extLst>
      <p:ext uri="{BB962C8B-B14F-4D97-AF65-F5344CB8AC3E}">
        <p14:creationId xmlns:p14="http://schemas.microsoft.com/office/powerpoint/2010/main" val="2929712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eforum.org/agenda/2020/11/what-is-green-financ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eforum.org/agenda/2020/11/what-is-green-financ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9AD5C19-7AE4-49DE-89AD-B2A7A9B28AC3}" type="slidenum">
              <a:rPr lang="nb-NO" smtClean="0"/>
              <a:t>2</a:t>
            </a:fld>
            <a:endParaRPr lang="nb-NO"/>
          </a:p>
        </p:txBody>
      </p:sp>
    </p:spTree>
    <p:extLst>
      <p:ext uri="{BB962C8B-B14F-4D97-AF65-F5344CB8AC3E}">
        <p14:creationId xmlns:p14="http://schemas.microsoft.com/office/powerpoint/2010/main" val="593626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9AD5C19-7AE4-49DE-89AD-B2A7A9B28AC3}" type="slidenum">
              <a:rPr lang="nb-NO" smtClean="0"/>
              <a:t>11</a:t>
            </a:fld>
            <a:endParaRPr lang="nb-NO"/>
          </a:p>
        </p:txBody>
      </p:sp>
    </p:spTree>
    <p:extLst>
      <p:ext uri="{BB962C8B-B14F-4D97-AF65-F5344CB8AC3E}">
        <p14:creationId xmlns:p14="http://schemas.microsoft.com/office/powerpoint/2010/main" val="3495280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53857"/>
                </a:solidFill>
              </a:rPr>
              <a:t>Their method measures spillovers based on the generalized vector autoregressive (VAR) framework by computing its forecast error variance decomposition (FEVD) at horizon H</a:t>
            </a:r>
            <a:endParaRPr lang="nb-NO" sz="1200" dirty="0">
              <a:solidFill>
                <a:srgbClr val="153857"/>
              </a:solidFill>
            </a:endParaRPr>
          </a:p>
          <a:p>
            <a:endParaRPr lang="nb-NO" dirty="0"/>
          </a:p>
        </p:txBody>
      </p:sp>
      <p:sp>
        <p:nvSpPr>
          <p:cNvPr id="4" name="Slide Number Placeholder 3"/>
          <p:cNvSpPr>
            <a:spLocks noGrp="1"/>
          </p:cNvSpPr>
          <p:nvPr>
            <p:ph type="sldNum" sz="quarter" idx="5"/>
          </p:nvPr>
        </p:nvSpPr>
        <p:spPr/>
        <p:txBody>
          <a:bodyPr/>
          <a:lstStyle/>
          <a:p>
            <a:fld id="{F9AD5C19-7AE4-49DE-89AD-B2A7A9B28AC3}" type="slidenum">
              <a:rPr lang="nb-NO" smtClean="0"/>
              <a:t>12</a:t>
            </a:fld>
            <a:endParaRPr lang="nb-NO"/>
          </a:p>
        </p:txBody>
      </p:sp>
    </p:spTree>
    <p:extLst>
      <p:ext uri="{BB962C8B-B14F-4D97-AF65-F5344CB8AC3E}">
        <p14:creationId xmlns:p14="http://schemas.microsoft.com/office/powerpoint/2010/main" val="4272156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Pink is </a:t>
            </a:r>
            <a:r>
              <a:rPr lang="nb-NO" dirty="0" err="1"/>
              <a:t>short</a:t>
            </a:r>
            <a:r>
              <a:rPr lang="nb-NO" dirty="0"/>
              <a:t> –term, </a:t>
            </a:r>
            <a:r>
              <a:rPr lang="nb-NO" dirty="0" err="1"/>
              <a:t>blue</a:t>
            </a:r>
            <a:r>
              <a:rPr lang="nb-NO" dirty="0"/>
              <a:t> is long-term</a:t>
            </a:r>
          </a:p>
        </p:txBody>
      </p:sp>
      <p:sp>
        <p:nvSpPr>
          <p:cNvPr id="4" name="Slide Number Placeholder 3"/>
          <p:cNvSpPr>
            <a:spLocks noGrp="1"/>
          </p:cNvSpPr>
          <p:nvPr>
            <p:ph type="sldNum" sz="quarter" idx="5"/>
          </p:nvPr>
        </p:nvSpPr>
        <p:spPr/>
        <p:txBody>
          <a:bodyPr/>
          <a:lstStyle/>
          <a:p>
            <a:fld id="{F9AD5C19-7AE4-49DE-89AD-B2A7A9B28AC3}" type="slidenum">
              <a:rPr lang="nb-NO" smtClean="0"/>
              <a:t>14</a:t>
            </a:fld>
            <a:endParaRPr lang="nb-NO"/>
          </a:p>
        </p:txBody>
      </p:sp>
    </p:spTree>
    <p:extLst>
      <p:ext uri="{BB962C8B-B14F-4D97-AF65-F5344CB8AC3E}">
        <p14:creationId xmlns:p14="http://schemas.microsoft.com/office/powerpoint/2010/main" val="887167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a:lnSpc>
                <a:spcPct val="90000"/>
              </a:lnSpc>
              <a:spcBef>
                <a:spcPts val="1000"/>
              </a:spcBef>
              <a:buClrTx/>
              <a:buSzTx/>
              <a:buNone/>
            </a:pPr>
            <a:r>
              <a:rPr lang="en-US" sz="1100" b="0" kern="1200" dirty="0">
                <a:solidFill>
                  <a:srgbClr val="5A5A5B"/>
                </a:solidFill>
                <a:latin typeface="Arial" panose="020B0604020202020204" pitchFamily="34" charset="0"/>
                <a:ea typeface="+mn-ea"/>
                <a:cs typeface="Arial" panose="020B0604020202020204" pitchFamily="34" charset="0"/>
              </a:rPr>
              <a:t>S&amp;P Green Bond Index: represents the global green bond market and includes only those bonds whose proceeds are used to fund environmentally friendly projects.</a:t>
            </a:r>
          </a:p>
          <a:p>
            <a:pPr marL="0" indent="0" defTabSz="914400">
              <a:lnSpc>
                <a:spcPct val="90000"/>
              </a:lnSpc>
              <a:spcBef>
                <a:spcPts val="1000"/>
              </a:spcBef>
              <a:buClrTx/>
              <a:buSzTx/>
              <a:buNone/>
            </a:pPr>
            <a:endParaRPr lang="en-US" sz="11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100" b="0" kern="1200" dirty="0">
                <a:solidFill>
                  <a:srgbClr val="5A5A5B"/>
                </a:solidFill>
                <a:latin typeface="Arial" panose="020B0604020202020204" pitchFamily="34" charset="0"/>
                <a:ea typeface="+mn-ea"/>
                <a:cs typeface="Arial" panose="020B0604020202020204" pitchFamily="34" charset="0"/>
              </a:rPr>
              <a:t>CO2 Emissions Prices</a:t>
            </a:r>
          </a:p>
          <a:p>
            <a:pPr marL="0" indent="0" defTabSz="914400">
              <a:lnSpc>
                <a:spcPct val="90000"/>
              </a:lnSpc>
              <a:spcBef>
                <a:spcPts val="1000"/>
              </a:spcBef>
              <a:buClrTx/>
              <a:buSzTx/>
              <a:buNone/>
            </a:pPr>
            <a:endParaRPr lang="en-US" sz="12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200" b="0" kern="1200" dirty="0">
                <a:solidFill>
                  <a:srgbClr val="5A5A5B"/>
                </a:solidFill>
                <a:latin typeface="Arial" panose="020B0604020202020204" pitchFamily="34" charset="0"/>
                <a:ea typeface="+mn-ea"/>
                <a:cs typeface="Arial" panose="020B0604020202020204" pitchFamily="34" charset="0"/>
              </a:rPr>
              <a:t>S&amp;P Global Energy Index: includes stocks that are related to clean energy production or technologies.</a:t>
            </a:r>
          </a:p>
          <a:p>
            <a:pPr marL="0" indent="0" defTabSz="914400">
              <a:lnSpc>
                <a:spcPct val="90000"/>
              </a:lnSpc>
              <a:spcBef>
                <a:spcPts val="1000"/>
              </a:spcBef>
              <a:buClrTx/>
              <a:buSzTx/>
              <a:buNone/>
            </a:pPr>
            <a:endParaRPr lang="en-US" sz="12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200" b="0" kern="1200" dirty="0">
                <a:solidFill>
                  <a:srgbClr val="5A5A5B"/>
                </a:solidFill>
                <a:latin typeface="Arial" panose="020B0604020202020204" pitchFamily="34" charset="0"/>
                <a:ea typeface="+mn-ea"/>
                <a:cs typeface="Arial" panose="020B0604020202020204" pitchFamily="34" charset="0"/>
              </a:rPr>
              <a:t>World Renewable Energy Index (RENIXX): includes companies that earn more than half of their revenues from the renewable energy sector.</a:t>
            </a:r>
          </a:p>
          <a:p>
            <a:pPr marL="0" indent="0" defTabSz="914400">
              <a:lnSpc>
                <a:spcPct val="90000"/>
              </a:lnSpc>
              <a:spcBef>
                <a:spcPts val="1000"/>
              </a:spcBef>
              <a:buClrTx/>
              <a:buSzTx/>
              <a:buNone/>
            </a:pPr>
            <a:endParaRPr lang="en-US" sz="12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200" b="0" kern="1200" dirty="0">
                <a:solidFill>
                  <a:srgbClr val="5A5A5B"/>
                </a:solidFill>
                <a:latin typeface="Arial" panose="020B0604020202020204" pitchFamily="34" charset="0"/>
                <a:ea typeface="+mn-ea"/>
                <a:cs typeface="Arial" panose="020B0604020202020204" pitchFamily="34" charset="0"/>
              </a:rPr>
              <a:t>ISE Global Wind Energy Index: tracks the performance of companies that are primarily engaged and involved in the wind energy industry based on analysis of the products and services offered by those companies.</a:t>
            </a:r>
          </a:p>
          <a:p>
            <a:pPr marL="0" indent="0" defTabSz="914400">
              <a:lnSpc>
                <a:spcPct val="90000"/>
              </a:lnSpc>
              <a:spcBef>
                <a:spcPts val="1000"/>
              </a:spcBef>
              <a:buClrTx/>
              <a:buSzTx/>
              <a:buNone/>
            </a:pPr>
            <a:endParaRPr lang="en-US" sz="12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200" b="0" kern="1200" dirty="0">
                <a:solidFill>
                  <a:srgbClr val="5A5A5B"/>
                </a:solidFill>
                <a:latin typeface="Arial" panose="020B0604020202020204" pitchFamily="34" charset="0"/>
                <a:ea typeface="+mn-ea"/>
                <a:cs typeface="Arial" panose="020B0604020202020204" pitchFamily="34" charset="0"/>
              </a:rPr>
              <a:t>MAC Global Solar Energy Stock Index:  tracks the performance of companies in global solar energy businesses.</a:t>
            </a:r>
          </a:p>
          <a:p>
            <a:pPr marL="0" indent="0" defTabSz="914400">
              <a:lnSpc>
                <a:spcPct val="90000"/>
              </a:lnSpc>
              <a:spcBef>
                <a:spcPts val="1000"/>
              </a:spcBef>
              <a:buClrTx/>
              <a:buSzTx/>
              <a:buNone/>
            </a:pPr>
            <a:endParaRPr lang="en-US" sz="12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200" b="0" kern="1200" dirty="0">
                <a:solidFill>
                  <a:srgbClr val="5A5A5B"/>
                </a:solidFill>
                <a:latin typeface="Arial" panose="020B0604020202020204" pitchFamily="34" charset="0"/>
                <a:ea typeface="+mn-ea"/>
                <a:cs typeface="Arial" panose="020B0604020202020204" pitchFamily="34" charset="0"/>
              </a:rPr>
              <a:t>Global Energy Smart Technologies Index: includes a range of non-renewable clean energy technologies (smart grid, energy storage, etc.).</a:t>
            </a:r>
          </a:p>
          <a:p>
            <a:endParaRPr lang="nb-NO" dirty="0"/>
          </a:p>
        </p:txBody>
      </p:sp>
      <p:sp>
        <p:nvSpPr>
          <p:cNvPr id="4" name="Slide Number Placeholder 3"/>
          <p:cNvSpPr>
            <a:spLocks noGrp="1"/>
          </p:cNvSpPr>
          <p:nvPr>
            <p:ph type="sldNum" sz="quarter" idx="5"/>
          </p:nvPr>
        </p:nvSpPr>
        <p:spPr/>
        <p:txBody>
          <a:bodyPr/>
          <a:lstStyle/>
          <a:p>
            <a:fld id="{F9AD5C19-7AE4-49DE-89AD-B2A7A9B28AC3}" type="slidenum">
              <a:rPr lang="nb-NO" smtClean="0"/>
              <a:t>16</a:t>
            </a:fld>
            <a:endParaRPr lang="nb-NO"/>
          </a:p>
        </p:txBody>
      </p:sp>
    </p:spTree>
    <p:extLst>
      <p:ext uri="{BB962C8B-B14F-4D97-AF65-F5344CB8AC3E}">
        <p14:creationId xmlns:p14="http://schemas.microsoft.com/office/powerpoint/2010/main" val="1161343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a:lnSpc>
                <a:spcPct val="90000"/>
              </a:lnSpc>
              <a:spcBef>
                <a:spcPts val="1000"/>
              </a:spcBef>
              <a:buClrTx/>
              <a:buSzTx/>
              <a:buNone/>
            </a:pPr>
            <a:endParaRPr lang="en-US" sz="11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600" dirty="0"/>
              <a:t>Following Liu et al., 2021, we calculate GB yields and Clean Energy stocks returns as follows: [ln (pit)−ln (pi,t−1)]×100 </a:t>
            </a:r>
          </a:p>
          <a:p>
            <a:pPr marL="0" indent="0" defTabSz="914400">
              <a:lnSpc>
                <a:spcPct val="90000"/>
              </a:lnSpc>
              <a:spcBef>
                <a:spcPts val="1000"/>
              </a:spcBef>
              <a:buClrTx/>
              <a:buSzTx/>
              <a:buNone/>
            </a:pPr>
            <a:endParaRPr lang="en-US" sz="11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100" b="0" kern="1200" dirty="0">
                <a:solidFill>
                  <a:srgbClr val="5A5A5B"/>
                </a:solidFill>
                <a:latin typeface="Arial" panose="020B0604020202020204" pitchFamily="34" charset="0"/>
                <a:ea typeface="+mn-ea"/>
                <a:cs typeface="Arial" panose="020B0604020202020204" pitchFamily="34" charset="0"/>
              </a:rPr>
              <a:t>S&amp;P Green Bond Index: represents the global green bond market and includes only those bonds whose proceeds are used to fund environmentally friendly projects.</a:t>
            </a:r>
          </a:p>
          <a:p>
            <a:pPr marL="0" indent="0" defTabSz="914400">
              <a:lnSpc>
                <a:spcPct val="90000"/>
              </a:lnSpc>
              <a:spcBef>
                <a:spcPts val="1000"/>
              </a:spcBef>
              <a:buClrTx/>
              <a:buSzTx/>
              <a:buNone/>
            </a:pPr>
            <a:endParaRPr lang="en-US" sz="11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100" b="0" kern="1200" dirty="0">
                <a:solidFill>
                  <a:srgbClr val="5A5A5B"/>
                </a:solidFill>
                <a:latin typeface="Arial" panose="020B0604020202020204" pitchFamily="34" charset="0"/>
                <a:ea typeface="+mn-ea"/>
                <a:cs typeface="Arial" panose="020B0604020202020204" pitchFamily="34" charset="0"/>
              </a:rPr>
              <a:t>CO2 Emissions Prices</a:t>
            </a:r>
          </a:p>
          <a:p>
            <a:pPr marL="0" indent="0" defTabSz="914400">
              <a:lnSpc>
                <a:spcPct val="90000"/>
              </a:lnSpc>
              <a:spcBef>
                <a:spcPts val="1000"/>
              </a:spcBef>
              <a:buClrTx/>
              <a:buSzTx/>
              <a:buNone/>
            </a:pPr>
            <a:endParaRPr lang="en-US" sz="12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200" b="0" kern="1200" dirty="0">
                <a:solidFill>
                  <a:srgbClr val="5A5A5B"/>
                </a:solidFill>
                <a:latin typeface="Arial" panose="020B0604020202020204" pitchFamily="34" charset="0"/>
                <a:ea typeface="+mn-ea"/>
                <a:cs typeface="Arial" panose="020B0604020202020204" pitchFamily="34" charset="0"/>
              </a:rPr>
              <a:t>S&amp;P Global Energy Index: includes stocks that are related to clean energy production or technologies.</a:t>
            </a:r>
          </a:p>
          <a:p>
            <a:pPr marL="0" indent="0" defTabSz="914400">
              <a:lnSpc>
                <a:spcPct val="90000"/>
              </a:lnSpc>
              <a:spcBef>
                <a:spcPts val="1000"/>
              </a:spcBef>
              <a:buClrTx/>
              <a:buSzTx/>
              <a:buNone/>
            </a:pPr>
            <a:endParaRPr lang="en-US" sz="12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200" b="0" kern="1200" dirty="0">
                <a:solidFill>
                  <a:srgbClr val="5A5A5B"/>
                </a:solidFill>
                <a:latin typeface="Arial" panose="020B0604020202020204" pitchFamily="34" charset="0"/>
                <a:ea typeface="+mn-ea"/>
                <a:cs typeface="Arial" panose="020B0604020202020204" pitchFamily="34" charset="0"/>
              </a:rPr>
              <a:t>World Renewable Energy Index (RENIXX): includes companies that earn more than half of their revenues from the renewable energy sector.</a:t>
            </a:r>
          </a:p>
          <a:p>
            <a:pPr marL="0" indent="0" defTabSz="914400">
              <a:lnSpc>
                <a:spcPct val="90000"/>
              </a:lnSpc>
              <a:spcBef>
                <a:spcPts val="1000"/>
              </a:spcBef>
              <a:buClrTx/>
              <a:buSzTx/>
              <a:buNone/>
            </a:pPr>
            <a:endParaRPr lang="en-US" sz="12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200" b="0" kern="1200" dirty="0">
                <a:solidFill>
                  <a:srgbClr val="5A5A5B"/>
                </a:solidFill>
                <a:latin typeface="Arial" panose="020B0604020202020204" pitchFamily="34" charset="0"/>
                <a:ea typeface="+mn-ea"/>
                <a:cs typeface="Arial" panose="020B0604020202020204" pitchFamily="34" charset="0"/>
              </a:rPr>
              <a:t>ISE Global Wind Energy Index: tracks the performance of companies that are primarily engaged and involved in the wind energy industry based on analysis of the products and services offered by those companies.</a:t>
            </a:r>
          </a:p>
          <a:p>
            <a:pPr marL="0" indent="0" defTabSz="914400">
              <a:lnSpc>
                <a:spcPct val="90000"/>
              </a:lnSpc>
              <a:spcBef>
                <a:spcPts val="1000"/>
              </a:spcBef>
              <a:buClrTx/>
              <a:buSzTx/>
              <a:buNone/>
            </a:pPr>
            <a:endParaRPr lang="en-US" sz="12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200" b="0" kern="1200" dirty="0">
                <a:solidFill>
                  <a:srgbClr val="5A5A5B"/>
                </a:solidFill>
                <a:latin typeface="Arial" panose="020B0604020202020204" pitchFamily="34" charset="0"/>
                <a:ea typeface="+mn-ea"/>
                <a:cs typeface="Arial" panose="020B0604020202020204" pitchFamily="34" charset="0"/>
              </a:rPr>
              <a:t>MAC Global Solar Energy Stock Index:  tracks the performance of companies in global solar energy businesses.</a:t>
            </a:r>
          </a:p>
          <a:p>
            <a:pPr marL="0" indent="0" defTabSz="914400">
              <a:lnSpc>
                <a:spcPct val="90000"/>
              </a:lnSpc>
              <a:spcBef>
                <a:spcPts val="1000"/>
              </a:spcBef>
              <a:buClrTx/>
              <a:buSzTx/>
              <a:buNone/>
            </a:pPr>
            <a:endParaRPr lang="en-US" sz="12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200" b="0" kern="1200" dirty="0">
                <a:solidFill>
                  <a:srgbClr val="5A5A5B"/>
                </a:solidFill>
                <a:latin typeface="Arial" panose="020B0604020202020204" pitchFamily="34" charset="0"/>
                <a:ea typeface="+mn-ea"/>
                <a:cs typeface="Arial" panose="020B0604020202020204" pitchFamily="34" charset="0"/>
              </a:rPr>
              <a:t>Global Energy Smart Technologies Index: includes a range of non-renewable clean energy technologies (smart grid, energy storage, etc.).</a:t>
            </a:r>
          </a:p>
          <a:p>
            <a:endParaRPr lang="nb-NO" dirty="0"/>
          </a:p>
        </p:txBody>
      </p:sp>
      <p:sp>
        <p:nvSpPr>
          <p:cNvPr id="4" name="Slide Number Placeholder 3"/>
          <p:cNvSpPr>
            <a:spLocks noGrp="1"/>
          </p:cNvSpPr>
          <p:nvPr>
            <p:ph type="sldNum" sz="quarter" idx="5"/>
          </p:nvPr>
        </p:nvSpPr>
        <p:spPr/>
        <p:txBody>
          <a:bodyPr/>
          <a:lstStyle/>
          <a:p>
            <a:fld id="{F9AD5C19-7AE4-49DE-89AD-B2A7A9B28AC3}" type="slidenum">
              <a:rPr lang="nb-NO" smtClean="0"/>
              <a:t>17</a:t>
            </a:fld>
            <a:endParaRPr lang="nb-NO"/>
          </a:p>
        </p:txBody>
      </p:sp>
    </p:spTree>
    <p:extLst>
      <p:ext uri="{BB962C8B-B14F-4D97-AF65-F5344CB8AC3E}">
        <p14:creationId xmlns:p14="http://schemas.microsoft.com/office/powerpoint/2010/main" val="175418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a:lnSpc>
                <a:spcPct val="90000"/>
              </a:lnSpc>
              <a:spcBef>
                <a:spcPts val="1000"/>
              </a:spcBef>
              <a:buClrTx/>
              <a:buSzTx/>
              <a:buNone/>
            </a:pPr>
            <a:r>
              <a:rPr lang="en-US" sz="1100" b="0" kern="1200" dirty="0">
                <a:solidFill>
                  <a:srgbClr val="5A5A5B"/>
                </a:solidFill>
                <a:latin typeface="Arial" panose="020B0604020202020204" pitchFamily="34" charset="0"/>
                <a:ea typeface="+mn-ea"/>
                <a:cs typeface="Arial" panose="020B0604020202020204" pitchFamily="34" charset="0"/>
              </a:rPr>
              <a:t>S&amp;P Green Bond Index: represents the global green bond market and includes only those bonds whose proceeds are used to fund environmentally friendly projects.</a:t>
            </a:r>
          </a:p>
          <a:p>
            <a:pPr marL="0" indent="0" defTabSz="914400">
              <a:lnSpc>
                <a:spcPct val="90000"/>
              </a:lnSpc>
              <a:spcBef>
                <a:spcPts val="1000"/>
              </a:spcBef>
              <a:buClrTx/>
              <a:buSzTx/>
              <a:buNone/>
            </a:pPr>
            <a:endParaRPr lang="en-US" sz="11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100" b="0" kern="1200" dirty="0">
                <a:solidFill>
                  <a:srgbClr val="5A5A5B"/>
                </a:solidFill>
                <a:latin typeface="Arial" panose="020B0604020202020204" pitchFamily="34" charset="0"/>
                <a:ea typeface="+mn-ea"/>
                <a:cs typeface="Arial" panose="020B0604020202020204" pitchFamily="34" charset="0"/>
              </a:rPr>
              <a:t>CO2 Emissions Prices</a:t>
            </a:r>
          </a:p>
          <a:p>
            <a:pPr marL="0" indent="0" defTabSz="914400">
              <a:lnSpc>
                <a:spcPct val="90000"/>
              </a:lnSpc>
              <a:spcBef>
                <a:spcPts val="1000"/>
              </a:spcBef>
              <a:buClrTx/>
              <a:buSzTx/>
              <a:buNone/>
            </a:pPr>
            <a:endParaRPr lang="en-US" sz="12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200" b="0" kern="1200" dirty="0">
                <a:solidFill>
                  <a:srgbClr val="5A5A5B"/>
                </a:solidFill>
                <a:latin typeface="Arial" panose="020B0604020202020204" pitchFamily="34" charset="0"/>
                <a:ea typeface="+mn-ea"/>
                <a:cs typeface="Arial" panose="020B0604020202020204" pitchFamily="34" charset="0"/>
              </a:rPr>
              <a:t>S&amp;P Global Energy Index: includes stocks that are related to clean energy production or technologies.</a:t>
            </a:r>
          </a:p>
          <a:p>
            <a:pPr marL="0" indent="0" defTabSz="914400">
              <a:lnSpc>
                <a:spcPct val="90000"/>
              </a:lnSpc>
              <a:spcBef>
                <a:spcPts val="1000"/>
              </a:spcBef>
              <a:buClrTx/>
              <a:buSzTx/>
              <a:buNone/>
            </a:pPr>
            <a:endParaRPr lang="en-US" sz="12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200" b="0" kern="1200" dirty="0">
                <a:solidFill>
                  <a:srgbClr val="5A5A5B"/>
                </a:solidFill>
                <a:latin typeface="Arial" panose="020B0604020202020204" pitchFamily="34" charset="0"/>
                <a:ea typeface="+mn-ea"/>
                <a:cs typeface="Arial" panose="020B0604020202020204" pitchFamily="34" charset="0"/>
              </a:rPr>
              <a:t>World Renewable Energy Index (RENIXX): includes companies that earn more than half of their revenues from the renewable energy sector.</a:t>
            </a:r>
          </a:p>
          <a:p>
            <a:pPr marL="0" indent="0" defTabSz="914400">
              <a:lnSpc>
                <a:spcPct val="90000"/>
              </a:lnSpc>
              <a:spcBef>
                <a:spcPts val="1000"/>
              </a:spcBef>
              <a:buClrTx/>
              <a:buSzTx/>
              <a:buNone/>
            </a:pPr>
            <a:endParaRPr lang="en-US" sz="12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200" b="0" kern="1200" dirty="0">
                <a:solidFill>
                  <a:srgbClr val="5A5A5B"/>
                </a:solidFill>
                <a:latin typeface="Arial" panose="020B0604020202020204" pitchFamily="34" charset="0"/>
                <a:ea typeface="+mn-ea"/>
                <a:cs typeface="Arial" panose="020B0604020202020204" pitchFamily="34" charset="0"/>
              </a:rPr>
              <a:t>ISE Global Wind Energy Index: tracks the performance of companies that are primarily engaged and involved in the wind energy industry based on analysis of the products and services offered by those companies.</a:t>
            </a:r>
          </a:p>
          <a:p>
            <a:pPr marL="0" indent="0" defTabSz="914400">
              <a:lnSpc>
                <a:spcPct val="90000"/>
              </a:lnSpc>
              <a:spcBef>
                <a:spcPts val="1000"/>
              </a:spcBef>
              <a:buClrTx/>
              <a:buSzTx/>
              <a:buNone/>
            </a:pPr>
            <a:endParaRPr lang="en-US" sz="12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200" b="0" kern="1200" dirty="0">
                <a:solidFill>
                  <a:srgbClr val="5A5A5B"/>
                </a:solidFill>
                <a:latin typeface="Arial" panose="020B0604020202020204" pitchFamily="34" charset="0"/>
                <a:ea typeface="+mn-ea"/>
                <a:cs typeface="Arial" panose="020B0604020202020204" pitchFamily="34" charset="0"/>
              </a:rPr>
              <a:t>MAC Global Solar Energy Stock Index:  tracks the performance of companies in global solar energy businesses.</a:t>
            </a:r>
          </a:p>
          <a:p>
            <a:pPr marL="0" indent="0" defTabSz="914400">
              <a:lnSpc>
                <a:spcPct val="90000"/>
              </a:lnSpc>
              <a:spcBef>
                <a:spcPts val="1000"/>
              </a:spcBef>
              <a:buClrTx/>
              <a:buSzTx/>
              <a:buNone/>
            </a:pPr>
            <a:endParaRPr lang="en-US" sz="1200" b="0" kern="1200" dirty="0">
              <a:solidFill>
                <a:srgbClr val="5A5A5B"/>
              </a:solidFill>
              <a:latin typeface="Arial" panose="020B0604020202020204" pitchFamily="34" charset="0"/>
              <a:ea typeface="+mn-ea"/>
              <a:cs typeface="Arial" panose="020B0604020202020204" pitchFamily="34" charset="0"/>
            </a:endParaRPr>
          </a:p>
          <a:p>
            <a:pPr marL="0" indent="0" defTabSz="914400">
              <a:lnSpc>
                <a:spcPct val="90000"/>
              </a:lnSpc>
              <a:spcBef>
                <a:spcPts val="1000"/>
              </a:spcBef>
              <a:buClrTx/>
              <a:buSzTx/>
              <a:buNone/>
            </a:pPr>
            <a:r>
              <a:rPr lang="en-US" sz="1200" b="0" kern="1200" dirty="0">
                <a:solidFill>
                  <a:srgbClr val="5A5A5B"/>
                </a:solidFill>
                <a:latin typeface="Arial" panose="020B0604020202020204" pitchFamily="34" charset="0"/>
                <a:ea typeface="+mn-ea"/>
                <a:cs typeface="Arial" panose="020B0604020202020204" pitchFamily="34" charset="0"/>
              </a:rPr>
              <a:t>Global Energy Smart Technologies Index: includes a range of non-renewable clean energy technologies (smart grid, energy storage, etc.).</a:t>
            </a:r>
          </a:p>
          <a:p>
            <a:endParaRPr lang="nb-NO" dirty="0"/>
          </a:p>
        </p:txBody>
      </p:sp>
      <p:sp>
        <p:nvSpPr>
          <p:cNvPr id="4" name="Slide Number Placeholder 3"/>
          <p:cNvSpPr>
            <a:spLocks noGrp="1"/>
          </p:cNvSpPr>
          <p:nvPr>
            <p:ph type="sldNum" sz="quarter" idx="5"/>
          </p:nvPr>
        </p:nvSpPr>
        <p:spPr/>
        <p:txBody>
          <a:bodyPr/>
          <a:lstStyle/>
          <a:p>
            <a:fld id="{F9AD5C19-7AE4-49DE-89AD-B2A7A9B28AC3}" type="slidenum">
              <a:rPr lang="nb-NO" smtClean="0"/>
              <a:t>18</a:t>
            </a:fld>
            <a:endParaRPr lang="nb-NO"/>
          </a:p>
        </p:txBody>
      </p:sp>
    </p:spTree>
    <p:extLst>
      <p:ext uri="{BB962C8B-B14F-4D97-AF65-F5344CB8AC3E}">
        <p14:creationId xmlns:p14="http://schemas.microsoft.com/office/powerpoint/2010/main" val="3422305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2060"/>
                </a:solidFill>
                <a:latin typeface="+mn-lt"/>
                <a:cs typeface="Times New Roman" panose="02020603050405020304" pitchFamily="18" charset="0"/>
              </a:rPr>
              <a:t>(Potentially indices on Economic Policy Uncertainty (EPU) and Environmental Policy Uncertainty (</a:t>
            </a:r>
            <a:r>
              <a:rPr lang="en-GB" sz="1200" b="0" dirty="0" err="1">
                <a:solidFill>
                  <a:srgbClr val="002060"/>
                </a:solidFill>
                <a:latin typeface="+mn-lt"/>
                <a:cs typeface="Times New Roman" panose="02020603050405020304" pitchFamily="18" charset="0"/>
              </a:rPr>
              <a:t>EnvPU</a:t>
            </a:r>
            <a:r>
              <a:rPr lang="en-GB" sz="1200" b="0" dirty="0">
                <a:solidFill>
                  <a:srgbClr val="002060"/>
                </a:solidFill>
                <a:latin typeface="+mn-lt"/>
                <a:cs typeface="Times New Roman" panose="02020603050405020304" pitchFamily="18" charset="0"/>
              </a:rPr>
              <a:t>))</a:t>
            </a:r>
            <a:endParaRPr lang="nb-NO" sz="1200" b="0" dirty="0">
              <a:solidFill>
                <a:srgbClr val="002060"/>
              </a:solidFill>
              <a:latin typeface="+mn-lt"/>
              <a:cs typeface="Times New Roman" panose="02020603050405020304" pitchFamily="18" charset="0"/>
            </a:endParaRPr>
          </a:p>
          <a:p>
            <a:endParaRPr lang="nb-NO" dirty="0"/>
          </a:p>
        </p:txBody>
      </p:sp>
      <p:sp>
        <p:nvSpPr>
          <p:cNvPr id="4" name="Slide Number Placeholder 3"/>
          <p:cNvSpPr>
            <a:spLocks noGrp="1"/>
          </p:cNvSpPr>
          <p:nvPr>
            <p:ph type="sldNum" sz="quarter" idx="5"/>
          </p:nvPr>
        </p:nvSpPr>
        <p:spPr/>
        <p:txBody>
          <a:bodyPr/>
          <a:lstStyle/>
          <a:p>
            <a:fld id="{F9AD5C19-7AE4-49DE-89AD-B2A7A9B28AC3}" type="slidenum">
              <a:rPr lang="nb-NO" smtClean="0"/>
              <a:t>19</a:t>
            </a:fld>
            <a:endParaRPr lang="nb-NO"/>
          </a:p>
        </p:txBody>
      </p:sp>
    </p:spTree>
    <p:extLst>
      <p:ext uri="{BB962C8B-B14F-4D97-AF65-F5344CB8AC3E}">
        <p14:creationId xmlns:p14="http://schemas.microsoft.com/office/powerpoint/2010/main" val="1437525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9AD5C19-7AE4-49DE-89AD-B2A7A9B28AC3}" type="slidenum">
              <a:rPr lang="nb-NO" smtClean="0"/>
              <a:t>22</a:t>
            </a:fld>
            <a:endParaRPr lang="nb-NO"/>
          </a:p>
        </p:txBody>
      </p:sp>
    </p:spTree>
    <p:extLst>
      <p:ext uri="{BB962C8B-B14F-4D97-AF65-F5344CB8AC3E}">
        <p14:creationId xmlns:p14="http://schemas.microsoft.com/office/powerpoint/2010/main" val="1715093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9AD5C19-7AE4-49DE-89AD-B2A7A9B28AC3}" type="slidenum">
              <a:rPr lang="nb-NO" smtClean="0"/>
              <a:t>25</a:t>
            </a:fld>
            <a:endParaRPr lang="nb-NO"/>
          </a:p>
        </p:txBody>
      </p:sp>
    </p:spTree>
    <p:extLst>
      <p:ext uri="{BB962C8B-B14F-4D97-AF65-F5344CB8AC3E}">
        <p14:creationId xmlns:p14="http://schemas.microsoft.com/office/powerpoint/2010/main" val="1268076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cs typeface="Times New Roman" panose="02020603050405020304" pitchFamily="18" charset="0"/>
              </a:rPr>
              <a:t>Maybe reduce this slide a bit.</a:t>
            </a:r>
            <a:br>
              <a:rPr lang="en-GB" sz="1200" dirty="0">
                <a:solidFill>
                  <a:srgbClr val="002060"/>
                </a:solidFill>
                <a:cs typeface="Times New Roman" panose="02020603050405020304" pitchFamily="18" charset="0"/>
              </a:rPr>
            </a:br>
            <a:br>
              <a:rPr lang="en-GB" sz="1200" dirty="0">
                <a:solidFill>
                  <a:srgbClr val="002060"/>
                </a:solidFill>
                <a:cs typeface="Times New Roman" panose="02020603050405020304" pitchFamily="18" charset="0"/>
              </a:rPr>
            </a:br>
            <a:r>
              <a:rPr lang="en-GB" sz="1200" dirty="0">
                <a:solidFill>
                  <a:srgbClr val="002060"/>
                </a:solidFill>
                <a:cs typeface="Times New Roman" panose="02020603050405020304" pitchFamily="18" charset="0"/>
              </a:rPr>
              <a:t>There is a large part of the literature that investigates if companies issuing green bonds receive a green premium: </a:t>
            </a:r>
            <a:r>
              <a:rPr lang="en-GB" sz="1200" dirty="0" err="1">
                <a:solidFill>
                  <a:srgbClr val="002060"/>
                </a:solidFill>
                <a:cs typeface="Times New Roman" panose="02020603050405020304" pitchFamily="18" charset="0"/>
              </a:rPr>
              <a:t>Gianfrate</a:t>
            </a:r>
            <a:r>
              <a:rPr lang="en-GB" sz="1200" dirty="0">
                <a:solidFill>
                  <a:srgbClr val="002060"/>
                </a:solidFill>
                <a:cs typeface="Times New Roman" panose="02020603050405020304" pitchFamily="18" charset="0"/>
              </a:rPr>
              <a:t> and Peri, 2019; </a:t>
            </a:r>
            <a:r>
              <a:rPr lang="en-GB" sz="1200" dirty="0" err="1">
                <a:solidFill>
                  <a:srgbClr val="002060"/>
                </a:solidFill>
                <a:cs typeface="Times New Roman" panose="02020603050405020304" pitchFamily="18" charset="0"/>
              </a:rPr>
              <a:t>Kapraun</a:t>
            </a:r>
            <a:r>
              <a:rPr lang="en-GB" sz="1200" dirty="0">
                <a:solidFill>
                  <a:srgbClr val="002060"/>
                </a:solidFill>
                <a:cs typeface="Times New Roman" panose="02020603050405020304" pitchFamily="18" charset="0"/>
              </a:rPr>
              <a:t> and </a:t>
            </a:r>
            <a:r>
              <a:rPr lang="en-GB" sz="1200" dirty="0" err="1">
                <a:solidFill>
                  <a:srgbClr val="002060"/>
                </a:solidFill>
                <a:cs typeface="Times New Roman" panose="02020603050405020304" pitchFamily="18" charset="0"/>
              </a:rPr>
              <a:t>Scheins</a:t>
            </a:r>
            <a:r>
              <a:rPr lang="en-GB" sz="1200" dirty="0">
                <a:solidFill>
                  <a:srgbClr val="002060"/>
                </a:solidFill>
                <a:cs typeface="Times New Roman" panose="02020603050405020304" pitchFamily="18" charset="0"/>
              </a:rPr>
              <a:t>, 2019; Baker et al., 2018; Ehlers and Packer,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2060"/>
              </a:solidFill>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Tiwari et al., 2022 also investigate dynamic spillover effects between green bonds and renewable energy stocks as well as carbon markets using a TVP-VAR approach</a:t>
            </a:r>
            <a:r>
              <a:rPr lang="en-GB" sz="1200" dirty="0">
                <a:solidFill>
                  <a:srgbClr val="002060"/>
                </a:solidFill>
                <a:cs typeface="Times New Roman" panose="02020603050405020304" pitchFamily="18" charset="0"/>
              </a:rPr>
              <a:t>.</a:t>
            </a:r>
          </a:p>
          <a:p>
            <a:endParaRPr lang="nb-NO" dirty="0"/>
          </a:p>
        </p:txBody>
      </p:sp>
      <p:sp>
        <p:nvSpPr>
          <p:cNvPr id="4" name="Slide Number Placeholder 3"/>
          <p:cNvSpPr>
            <a:spLocks noGrp="1"/>
          </p:cNvSpPr>
          <p:nvPr>
            <p:ph type="sldNum" sz="quarter" idx="5"/>
          </p:nvPr>
        </p:nvSpPr>
        <p:spPr/>
        <p:txBody>
          <a:bodyPr/>
          <a:lstStyle/>
          <a:p>
            <a:fld id="{F9AD5C19-7AE4-49DE-89AD-B2A7A9B28AC3}" type="slidenum">
              <a:rPr lang="nb-NO" smtClean="0"/>
              <a:t>27</a:t>
            </a:fld>
            <a:endParaRPr lang="nb-NO"/>
          </a:p>
        </p:txBody>
      </p:sp>
    </p:spTree>
    <p:extLst>
      <p:ext uri="{BB962C8B-B14F-4D97-AF65-F5344CB8AC3E}">
        <p14:creationId xmlns:p14="http://schemas.microsoft.com/office/powerpoint/2010/main" val="1449407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t>
            </a:r>
            <a:r>
              <a:rPr lang="en-GB" sz="1800" u="sng" dirty="0">
                <a:solidFill>
                  <a:srgbClr val="0000FF"/>
                </a:solidFill>
                <a:effectLst/>
                <a:latin typeface="Times New Roman" panose="02020603050405020304" pitchFamily="18" charset="0"/>
                <a:ea typeface="Calibri" panose="020F0502020204030204" pitchFamily="34" charset="0"/>
                <a:hlinkClick r:id="rId3"/>
              </a:rPr>
              <a:t>https://www.weforum.org/agenda/2020/11/what-is-green-finance/</a:t>
            </a:r>
            <a:r>
              <a:rPr lang="en-GB" sz="1800" dirty="0">
                <a:effectLst/>
                <a:latin typeface="Times New Roman" panose="02020603050405020304" pitchFamily="18" charset="0"/>
                <a:ea typeface="Calibri" panose="020F0502020204030204" pitchFamily="34" charset="0"/>
              </a:rPr>
              <a:t> </a:t>
            </a:r>
            <a:endParaRPr lang="nb-NO" dirty="0"/>
          </a:p>
        </p:txBody>
      </p:sp>
      <p:sp>
        <p:nvSpPr>
          <p:cNvPr id="4" name="Slide Number Placeholder 3"/>
          <p:cNvSpPr>
            <a:spLocks noGrp="1"/>
          </p:cNvSpPr>
          <p:nvPr>
            <p:ph type="sldNum" sz="quarter" idx="5"/>
          </p:nvPr>
        </p:nvSpPr>
        <p:spPr/>
        <p:txBody>
          <a:bodyPr/>
          <a:lstStyle/>
          <a:p>
            <a:fld id="{F9AD5C19-7AE4-49DE-89AD-B2A7A9B28AC3}" type="slidenum">
              <a:rPr lang="nb-NO" smtClean="0"/>
              <a:t>3</a:t>
            </a:fld>
            <a:endParaRPr lang="nb-NO"/>
          </a:p>
        </p:txBody>
      </p:sp>
    </p:spTree>
    <p:extLst>
      <p:ext uri="{BB962C8B-B14F-4D97-AF65-F5344CB8AC3E}">
        <p14:creationId xmlns:p14="http://schemas.microsoft.com/office/powerpoint/2010/main" val="36067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t>
            </a:r>
            <a:r>
              <a:rPr lang="en-GB" sz="1800" u="sng" dirty="0">
                <a:solidFill>
                  <a:srgbClr val="0000FF"/>
                </a:solidFill>
                <a:effectLst/>
                <a:latin typeface="Times New Roman" panose="02020603050405020304" pitchFamily="18" charset="0"/>
                <a:ea typeface="Calibri" panose="020F0502020204030204" pitchFamily="34" charset="0"/>
                <a:hlinkClick r:id="rId3"/>
              </a:rPr>
              <a:t>https://www.weforum.org/agenda/2020/11/what-is-green-finance/</a:t>
            </a:r>
            <a:r>
              <a:rPr lang="en-GB" sz="1800" dirty="0">
                <a:effectLst/>
                <a:latin typeface="Times New Roman" panose="02020603050405020304" pitchFamily="18" charset="0"/>
                <a:ea typeface="Calibri" panose="020F0502020204030204" pitchFamily="34" charset="0"/>
              </a:rPr>
              <a:t> </a:t>
            </a:r>
            <a:endParaRPr lang="nb-NO" dirty="0"/>
          </a:p>
        </p:txBody>
      </p:sp>
      <p:sp>
        <p:nvSpPr>
          <p:cNvPr id="4" name="Slide Number Placeholder 3"/>
          <p:cNvSpPr>
            <a:spLocks noGrp="1"/>
          </p:cNvSpPr>
          <p:nvPr>
            <p:ph type="sldNum" sz="quarter" idx="5"/>
          </p:nvPr>
        </p:nvSpPr>
        <p:spPr/>
        <p:txBody>
          <a:bodyPr/>
          <a:lstStyle/>
          <a:p>
            <a:fld id="{F9AD5C19-7AE4-49DE-89AD-B2A7A9B28AC3}" type="slidenum">
              <a:rPr lang="nb-NO" smtClean="0"/>
              <a:t>4</a:t>
            </a:fld>
            <a:endParaRPr lang="nb-NO"/>
          </a:p>
        </p:txBody>
      </p:sp>
    </p:spTree>
    <p:extLst>
      <p:ext uri="{BB962C8B-B14F-4D97-AF65-F5344CB8AC3E}">
        <p14:creationId xmlns:p14="http://schemas.microsoft.com/office/powerpoint/2010/main" val="1410080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With </a:t>
            </a:r>
            <a:r>
              <a:rPr lang="nb-NO" dirty="0" err="1"/>
              <a:t>rounded</a:t>
            </a:r>
            <a:r>
              <a:rPr lang="nb-NO" dirty="0"/>
              <a:t> </a:t>
            </a:r>
            <a:r>
              <a:rPr lang="nb-NO" dirty="0" err="1"/>
              <a:t>numbers</a:t>
            </a:r>
            <a:r>
              <a:rPr lang="nb-NO" dirty="0"/>
              <a:t>. GB total </a:t>
            </a:r>
            <a:r>
              <a:rPr lang="nb-NO" dirty="0" err="1"/>
              <a:t>size</a:t>
            </a:r>
            <a:r>
              <a:rPr lang="nb-NO" dirty="0"/>
              <a:t> by </a:t>
            </a:r>
            <a:r>
              <a:rPr lang="nb-NO" dirty="0" err="1"/>
              <a:t>oct</a:t>
            </a:r>
            <a:r>
              <a:rPr lang="nb-NO" dirty="0"/>
              <a:t> 2022 1,989 </a:t>
            </a:r>
            <a:r>
              <a:rPr lang="nb-NO" dirty="0" err="1"/>
              <a:t>aka</a:t>
            </a:r>
            <a:r>
              <a:rPr lang="nb-NO" dirty="0"/>
              <a:t> </a:t>
            </a:r>
            <a:r>
              <a:rPr lang="nb-NO" dirty="0" err="1"/>
              <a:t>ca</a:t>
            </a:r>
            <a:r>
              <a:rPr lang="nb-NO" dirty="0"/>
              <a:t> 2tr dollars. Global </a:t>
            </a:r>
            <a:r>
              <a:rPr lang="nb-NO" dirty="0" err="1"/>
              <a:t>bond</a:t>
            </a:r>
            <a:r>
              <a:rPr lang="nb-NO" dirty="0"/>
              <a:t> </a:t>
            </a:r>
            <a:r>
              <a:rPr lang="nb-NO" dirty="0" err="1"/>
              <a:t>market</a:t>
            </a:r>
            <a:r>
              <a:rPr lang="nb-NO" dirty="0"/>
              <a:t> end 2021 is 126,9 </a:t>
            </a:r>
            <a:r>
              <a:rPr lang="nb-NO" dirty="0" err="1"/>
              <a:t>aka</a:t>
            </a:r>
            <a:r>
              <a:rPr lang="nb-NO" dirty="0"/>
              <a:t> 127 </a:t>
            </a:r>
            <a:r>
              <a:rPr lang="nb-NO" dirty="0" err="1"/>
              <a:t>tr</a:t>
            </a:r>
            <a:r>
              <a:rPr lang="nb-NO" dirty="0"/>
              <a:t> dollars. 2/127 is </a:t>
            </a:r>
            <a:r>
              <a:rPr lang="nb-NO" dirty="0" err="1"/>
              <a:t>about</a:t>
            </a:r>
            <a:r>
              <a:rPr lang="nb-NO" dirty="0"/>
              <a:t> 1,5-1,6%.</a:t>
            </a:r>
            <a:br>
              <a:rPr lang="nb-NO" dirty="0"/>
            </a:br>
            <a:r>
              <a:rPr lang="nb-NO" dirty="0"/>
              <a:t>GB </a:t>
            </a:r>
            <a:r>
              <a:rPr lang="nb-NO" dirty="0" err="1"/>
              <a:t>market</a:t>
            </a:r>
            <a:r>
              <a:rPr lang="nb-NO" dirty="0"/>
              <a:t> end 2021 </a:t>
            </a:r>
            <a:r>
              <a:rPr lang="nb-NO" dirty="0" err="1"/>
              <a:t>estimated</a:t>
            </a:r>
            <a:r>
              <a:rPr lang="nb-NO" dirty="0"/>
              <a:t> at 509bn </a:t>
            </a:r>
            <a:r>
              <a:rPr lang="nb-NO" dirty="0" err="1"/>
              <a:t>aka</a:t>
            </a:r>
            <a:r>
              <a:rPr lang="nb-NO" dirty="0"/>
              <a:t> 0,51 </a:t>
            </a:r>
            <a:r>
              <a:rPr lang="nb-NO" dirty="0" err="1"/>
              <a:t>tr</a:t>
            </a:r>
            <a:r>
              <a:rPr lang="nb-NO" dirty="0"/>
              <a:t> dollars. Using </a:t>
            </a:r>
            <a:r>
              <a:rPr lang="nb-NO" dirty="0" err="1"/>
              <a:t>these</a:t>
            </a:r>
            <a:r>
              <a:rPr lang="nb-NO" dirty="0"/>
              <a:t> </a:t>
            </a:r>
            <a:r>
              <a:rPr lang="nb-NO" dirty="0" err="1"/>
              <a:t>numbers</a:t>
            </a:r>
            <a:r>
              <a:rPr lang="nb-NO" dirty="0"/>
              <a:t> GB </a:t>
            </a:r>
            <a:r>
              <a:rPr lang="nb-NO" dirty="0" err="1"/>
              <a:t>market</a:t>
            </a:r>
            <a:r>
              <a:rPr lang="nb-NO" dirty="0"/>
              <a:t> is </a:t>
            </a:r>
            <a:r>
              <a:rPr lang="nb-NO" dirty="0" err="1"/>
              <a:t>about</a:t>
            </a:r>
            <a:r>
              <a:rPr lang="nb-NO" dirty="0"/>
              <a:t> 0,4% </a:t>
            </a:r>
            <a:r>
              <a:rPr lang="nb-NO" dirty="0" err="1"/>
              <a:t>of</a:t>
            </a:r>
            <a:r>
              <a:rPr lang="nb-NO" dirty="0"/>
              <a:t> Global </a:t>
            </a:r>
            <a:r>
              <a:rPr lang="nb-NO" dirty="0" err="1"/>
              <a:t>bonds</a:t>
            </a:r>
            <a:r>
              <a:rPr lang="nb-NO" dirty="0"/>
              <a:t> </a:t>
            </a:r>
            <a:r>
              <a:rPr lang="nb-NO" dirty="0" err="1"/>
              <a:t>market</a:t>
            </a:r>
            <a:r>
              <a:rPr lang="nb-NO" dirty="0"/>
              <a:t>. Hard to </a:t>
            </a:r>
            <a:r>
              <a:rPr lang="nb-NO" dirty="0" err="1"/>
              <a:t>find</a:t>
            </a:r>
            <a:r>
              <a:rPr lang="nb-NO" dirty="0"/>
              <a:t> reliable data for late 2022. </a:t>
            </a:r>
          </a:p>
        </p:txBody>
      </p:sp>
      <p:sp>
        <p:nvSpPr>
          <p:cNvPr id="4" name="Slide Number Placeholder 3"/>
          <p:cNvSpPr>
            <a:spLocks noGrp="1"/>
          </p:cNvSpPr>
          <p:nvPr>
            <p:ph type="sldNum" sz="quarter" idx="5"/>
          </p:nvPr>
        </p:nvSpPr>
        <p:spPr/>
        <p:txBody>
          <a:bodyPr/>
          <a:lstStyle/>
          <a:p>
            <a:fld id="{F9AD5C19-7AE4-49DE-89AD-B2A7A9B28AC3}" type="slidenum">
              <a:rPr lang="nb-NO" smtClean="0"/>
              <a:t>5</a:t>
            </a:fld>
            <a:endParaRPr lang="nb-NO"/>
          </a:p>
        </p:txBody>
      </p:sp>
    </p:spTree>
    <p:extLst>
      <p:ext uri="{BB962C8B-B14F-4D97-AF65-F5344CB8AC3E}">
        <p14:creationId xmlns:p14="http://schemas.microsoft.com/office/powerpoint/2010/main" val="1632791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Figure</a:t>
            </a:r>
            <a:r>
              <a:rPr lang="nb-NO" dirty="0"/>
              <a:t> from: https://www.climatebonds.net/ </a:t>
            </a:r>
          </a:p>
          <a:p>
            <a:endParaRPr lang="nb-NO" dirty="0"/>
          </a:p>
        </p:txBody>
      </p:sp>
      <p:sp>
        <p:nvSpPr>
          <p:cNvPr id="4" name="Slide Number Placeholder 3"/>
          <p:cNvSpPr>
            <a:spLocks noGrp="1"/>
          </p:cNvSpPr>
          <p:nvPr>
            <p:ph type="sldNum" sz="quarter" idx="5"/>
          </p:nvPr>
        </p:nvSpPr>
        <p:spPr/>
        <p:txBody>
          <a:bodyPr/>
          <a:lstStyle/>
          <a:p>
            <a:fld id="{F9AD5C19-7AE4-49DE-89AD-B2A7A9B28AC3}" type="slidenum">
              <a:rPr lang="nb-NO" smtClean="0"/>
              <a:t>6</a:t>
            </a:fld>
            <a:endParaRPr lang="nb-NO"/>
          </a:p>
        </p:txBody>
      </p:sp>
    </p:spTree>
    <p:extLst>
      <p:ext uri="{BB962C8B-B14F-4D97-AF65-F5344CB8AC3E}">
        <p14:creationId xmlns:p14="http://schemas.microsoft.com/office/powerpoint/2010/main" val="2851830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dirty="0">
                <a:latin typeface="Times New Roman" panose="02020603050405020304" pitchFamily="18" charset="0"/>
                <a:cs typeface="Times New Roman" panose="02020603050405020304" pitchFamily="18" charset="0"/>
              </a:rPr>
              <a:t>(</a:t>
            </a:r>
            <a:r>
              <a:rPr lang="nb-NO" sz="1200" dirty="0" err="1">
                <a:latin typeface="Times New Roman" panose="02020603050405020304" pitchFamily="18" charset="0"/>
                <a:cs typeface="Times New Roman" panose="02020603050405020304" pitchFamily="18" charset="0"/>
              </a:rPr>
              <a:t>Take</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into</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consideration</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the</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short</a:t>
            </a:r>
            <a:r>
              <a:rPr lang="nb-NO" sz="1200" dirty="0">
                <a:latin typeface="Times New Roman" panose="02020603050405020304" pitchFamily="18" charset="0"/>
                <a:cs typeface="Times New Roman" panose="02020603050405020304" pitchFamily="18" charset="0"/>
              </a:rPr>
              <a:t>-term trader and </a:t>
            </a:r>
            <a:r>
              <a:rPr lang="nb-NO" sz="1200" dirty="0" err="1">
                <a:latin typeface="Times New Roman" panose="02020603050405020304" pitchFamily="18" charset="0"/>
                <a:cs typeface="Times New Roman" panose="02020603050405020304" pitchFamily="18" charset="0"/>
              </a:rPr>
              <a:t>the</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long</a:t>
            </a:r>
            <a:r>
              <a:rPr lang="nb-NO" sz="1200" dirty="0">
                <a:latin typeface="Times New Roman" panose="02020603050405020304" pitchFamily="18" charset="0"/>
                <a:cs typeface="Times New Roman" panose="02020603050405020304" pitchFamily="18" charset="0"/>
              </a:rPr>
              <a:t> term private/</a:t>
            </a:r>
            <a:r>
              <a:rPr lang="nb-NO" sz="1200" dirty="0" err="1">
                <a:latin typeface="Times New Roman" panose="02020603050405020304" pitchFamily="18" charset="0"/>
                <a:cs typeface="Times New Roman" panose="02020603050405020304" pitchFamily="18" charset="0"/>
              </a:rPr>
              <a:t>institutional</a:t>
            </a:r>
            <a:r>
              <a:rPr lang="nb-NO" sz="1200" dirty="0">
                <a:latin typeface="Times New Roman" panose="02020603050405020304" pitchFamily="18" charset="0"/>
                <a:cs typeface="Times New Roman" panose="02020603050405020304" pitchFamily="18" charset="0"/>
              </a:rPr>
              <a:t> investor)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latin typeface="Times New Roman" panose="02020603050405020304" pitchFamily="18" charset="0"/>
                <a:cs typeface="Times New Roman" panose="02020603050405020304" pitchFamily="18" charset="0"/>
              </a:rPr>
              <a:t>- How </a:t>
            </a:r>
            <a:r>
              <a:rPr lang="nb-NO" sz="1200" dirty="0" err="1">
                <a:latin typeface="Times New Roman" panose="02020603050405020304" pitchFamily="18" charset="0"/>
                <a:cs typeface="Times New Roman" panose="02020603050405020304" pitchFamily="18" charset="0"/>
              </a:rPr>
              <a:t>can</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insights</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into</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this</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relationship</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aid</a:t>
            </a:r>
            <a:r>
              <a:rPr lang="nb-NO" sz="1200" dirty="0">
                <a:latin typeface="Times New Roman" panose="02020603050405020304" pitchFamily="18" charset="0"/>
                <a:cs typeface="Times New Roman" panose="02020603050405020304" pitchFamily="18" charset="0"/>
              </a:rPr>
              <a:t> policy makers in </a:t>
            </a:r>
            <a:r>
              <a:rPr lang="nb-NO" sz="1200" dirty="0" err="1">
                <a:latin typeface="Times New Roman" panose="02020603050405020304" pitchFamily="18" charset="0"/>
                <a:cs typeface="Times New Roman" panose="02020603050405020304" pitchFamily="18" charset="0"/>
              </a:rPr>
              <a:t>the</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quest</a:t>
            </a:r>
            <a:r>
              <a:rPr lang="nb-NO" sz="1200" dirty="0">
                <a:latin typeface="Times New Roman" panose="02020603050405020304" pitchFamily="18" charset="0"/>
                <a:cs typeface="Times New Roman" panose="02020603050405020304" pitchFamily="18" charset="0"/>
              </a:rPr>
              <a:t> for designing </a:t>
            </a:r>
            <a:r>
              <a:rPr lang="nb-NO" sz="1200" dirty="0" err="1">
                <a:latin typeface="Times New Roman" panose="02020603050405020304" pitchFamily="18" charset="0"/>
                <a:cs typeface="Times New Roman" panose="02020603050405020304" pitchFamily="18" charset="0"/>
              </a:rPr>
              <a:t>efficient</a:t>
            </a:r>
            <a:r>
              <a:rPr lang="nb-NO" sz="1200" dirty="0">
                <a:latin typeface="Times New Roman" panose="02020603050405020304" pitchFamily="18" charset="0"/>
                <a:cs typeface="Times New Roman" panose="02020603050405020304" pitchFamily="18" charset="0"/>
              </a:rPr>
              <a:t> policy regimes </a:t>
            </a:r>
            <a:r>
              <a:rPr lang="nb-NO" sz="1200" dirty="0" err="1">
                <a:latin typeface="Times New Roman" panose="02020603050405020304" pitchFamily="18" charset="0"/>
                <a:cs typeface="Times New Roman" panose="02020603050405020304" pitchFamily="18" charset="0"/>
              </a:rPr>
              <a:t>which</a:t>
            </a:r>
            <a:r>
              <a:rPr lang="nb-NO" sz="1200" dirty="0">
                <a:latin typeface="Times New Roman" panose="02020603050405020304" pitchFamily="18" charset="0"/>
                <a:cs typeface="Times New Roman" panose="02020603050405020304" pitchFamily="18" charset="0"/>
              </a:rPr>
              <a:t> foster green/</a:t>
            </a:r>
            <a:r>
              <a:rPr lang="nb-NO" sz="1200" dirty="0" err="1">
                <a:latin typeface="Times New Roman" panose="02020603050405020304" pitchFamily="18" charset="0"/>
                <a:cs typeface="Times New Roman" panose="02020603050405020304" pitchFamily="18" charset="0"/>
              </a:rPr>
              <a:t>climate</a:t>
            </a:r>
            <a:r>
              <a:rPr lang="nb-NO" sz="1200" dirty="0">
                <a:latin typeface="Times New Roman" panose="02020603050405020304" pitchFamily="18" charset="0"/>
                <a:cs typeface="Times New Roman" panose="02020603050405020304" pitchFamily="18" charset="0"/>
              </a:rPr>
              <a:t> positive </a:t>
            </a:r>
            <a:r>
              <a:rPr lang="nb-NO" sz="1200" dirty="0" err="1">
                <a:latin typeface="Times New Roman" panose="02020603050405020304" pitchFamily="18" charset="0"/>
                <a:cs typeface="Times New Roman" panose="02020603050405020304" pitchFamily="18" charset="0"/>
              </a:rPr>
              <a:t>investments</a:t>
            </a:r>
            <a:r>
              <a:rPr lang="nb-NO" sz="1200" dirty="0">
                <a:latin typeface="Times New Roman" panose="02020603050405020304" pitchFamily="18" charset="0"/>
                <a:cs typeface="Times New Roman" panose="02020603050405020304" pitchFamily="18" charset="0"/>
              </a:rPr>
              <a:t>? </a:t>
            </a:r>
            <a:br>
              <a:rPr lang="nb-NO" sz="1200" dirty="0">
                <a:latin typeface="Times New Roman" panose="02020603050405020304" pitchFamily="18" charset="0"/>
                <a:cs typeface="Times New Roman" panose="02020603050405020304" pitchFamily="18" charset="0"/>
              </a:rPr>
            </a:br>
            <a:r>
              <a:rPr lang="nb-NO" sz="1200" dirty="0">
                <a:latin typeface="Times New Roman" panose="02020603050405020304" pitchFamily="18" charset="0"/>
                <a:cs typeface="Times New Roman" panose="02020603050405020304" pitchFamily="18" charset="0"/>
              </a:rPr>
              <a:t>(</a:t>
            </a:r>
            <a:r>
              <a:rPr lang="nb-NO" sz="1200" dirty="0" err="1">
                <a:latin typeface="Times New Roman" panose="02020603050405020304" pitchFamily="18" charset="0"/>
                <a:cs typeface="Times New Roman" panose="02020603050405020304" pitchFamily="18" charset="0"/>
              </a:rPr>
              <a:t>Could</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this</a:t>
            </a:r>
            <a:r>
              <a:rPr lang="nb-NO" sz="1200" dirty="0">
                <a:latin typeface="Times New Roman" panose="02020603050405020304" pitchFamily="18" charset="0"/>
                <a:cs typeface="Times New Roman" panose="02020603050405020304" pitchFamily="18" charset="0"/>
              </a:rPr>
              <a:t> be used to </a:t>
            </a:r>
            <a:r>
              <a:rPr lang="nb-NO" sz="1200" dirty="0" err="1">
                <a:latin typeface="Times New Roman" panose="02020603050405020304" pitchFamily="18" charset="0"/>
                <a:cs typeface="Times New Roman" panose="02020603050405020304" pitchFamily="18" charset="0"/>
              </a:rPr>
              <a:t>minimize</a:t>
            </a:r>
            <a:r>
              <a:rPr lang="nb-NO" sz="1200" dirty="0">
                <a:latin typeface="Times New Roman" panose="02020603050405020304" pitchFamily="18" charset="0"/>
                <a:cs typeface="Times New Roman" panose="02020603050405020304" pitchFamily="18" charset="0"/>
              </a:rPr>
              <a:t>/</a:t>
            </a:r>
            <a:r>
              <a:rPr lang="nb-NO" sz="1200" dirty="0" err="1">
                <a:latin typeface="Times New Roman" panose="02020603050405020304" pitchFamily="18" charset="0"/>
                <a:cs typeface="Times New Roman" panose="02020603050405020304" pitchFamily="18" charset="0"/>
              </a:rPr>
              <a:t>reduce</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systemic</a:t>
            </a:r>
            <a:r>
              <a:rPr lang="nb-NO" sz="1200" dirty="0">
                <a:latin typeface="Times New Roman" panose="02020603050405020304" pitchFamily="18" charset="0"/>
                <a:cs typeface="Times New Roman" panose="02020603050405020304" pitchFamily="18" charset="0"/>
              </a:rPr>
              <a:t> risk in </a:t>
            </a:r>
            <a:r>
              <a:rPr lang="nb-NO" sz="1200" dirty="0" err="1">
                <a:latin typeface="Times New Roman" panose="02020603050405020304" pitchFamily="18" charset="0"/>
                <a:cs typeface="Times New Roman" panose="02020603050405020304" pitchFamily="18" charset="0"/>
              </a:rPr>
              <a:t>the</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emerging</a:t>
            </a:r>
            <a:r>
              <a:rPr lang="nb-NO" sz="1200" dirty="0">
                <a:latin typeface="Times New Roman" panose="02020603050405020304" pitchFamily="18" charset="0"/>
                <a:cs typeface="Times New Roman" panose="02020603050405020304" pitchFamily="18" charset="0"/>
              </a:rPr>
              <a:t> green </a:t>
            </a:r>
            <a:r>
              <a:rPr lang="nb-NO" sz="1200" dirty="0" err="1">
                <a:latin typeface="Times New Roman" panose="02020603050405020304" pitchFamily="18" charset="0"/>
                <a:cs typeface="Times New Roman" panose="02020603050405020304" pitchFamily="18" charset="0"/>
              </a:rPr>
              <a:t>finance</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market</a:t>
            </a:r>
            <a:r>
              <a:rPr lang="nb-NO" sz="1200" dirty="0">
                <a:latin typeface="Times New Roman" panose="02020603050405020304" pitchFamily="18" charset="0"/>
                <a:cs typeface="Times New Roman" panose="02020603050405020304" pitchFamily="18" charset="0"/>
              </a:rPr>
              <a:t>)</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cs typeface="Times New Roman" panose="02020603050405020304" pitchFamily="18" charset="0"/>
              </a:rPr>
              <a:t>Is there a significant and growing connection between environmental policy uncertainty and green bond markets?</a:t>
            </a:r>
          </a:p>
          <a:p>
            <a:r>
              <a:rPr lang="nb-NO" dirty="0" err="1"/>
              <a:t>Possible</a:t>
            </a:r>
            <a:r>
              <a:rPr lang="nb-NO" dirty="0"/>
              <a:t> </a:t>
            </a:r>
            <a:r>
              <a:rPr lang="nb-NO" dirty="0" err="1"/>
              <a:t>extension</a:t>
            </a:r>
            <a:r>
              <a:rPr lang="nb-NO" dirty="0"/>
              <a:t>.</a:t>
            </a:r>
          </a:p>
        </p:txBody>
      </p:sp>
      <p:sp>
        <p:nvSpPr>
          <p:cNvPr id="4" name="Slide Number Placeholder 3"/>
          <p:cNvSpPr>
            <a:spLocks noGrp="1"/>
          </p:cNvSpPr>
          <p:nvPr>
            <p:ph type="sldNum" sz="quarter" idx="5"/>
          </p:nvPr>
        </p:nvSpPr>
        <p:spPr/>
        <p:txBody>
          <a:bodyPr/>
          <a:lstStyle/>
          <a:p>
            <a:fld id="{F9AD5C19-7AE4-49DE-89AD-B2A7A9B28AC3}" type="slidenum">
              <a:rPr lang="nb-NO" smtClean="0"/>
              <a:t>7</a:t>
            </a:fld>
            <a:endParaRPr lang="nb-NO"/>
          </a:p>
        </p:txBody>
      </p:sp>
    </p:spTree>
    <p:extLst>
      <p:ext uri="{BB962C8B-B14F-4D97-AF65-F5344CB8AC3E}">
        <p14:creationId xmlns:p14="http://schemas.microsoft.com/office/powerpoint/2010/main" val="2264288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dirty="0">
                <a:latin typeface="Times New Roman" panose="02020603050405020304" pitchFamily="18" charset="0"/>
                <a:cs typeface="Times New Roman" panose="02020603050405020304" pitchFamily="18" charset="0"/>
              </a:rPr>
              <a:t>(</a:t>
            </a:r>
            <a:r>
              <a:rPr lang="nb-NO" sz="1200" dirty="0" err="1">
                <a:latin typeface="Times New Roman" panose="02020603050405020304" pitchFamily="18" charset="0"/>
                <a:cs typeface="Times New Roman" panose="02020603050405020304" pitchFamily="18" charset="0"/>
              </a:rPr>
              <a:t>Take</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into</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consideration</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the</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short</a:t>
            </a:r>
            <a:r>
              <a:rPr lang="nb-NO" sz="1200" dirty="0">
                <a:latin typeface="Times New Roman" panose="02020603050405020304" pitchFamily="18" charset="0"/>
                <a:cs typeface="Times New Roman" panose="02020603050405020304" pitchFamily="18" charset="0"/>
              </a:rPr>
              <a:t>-term trader and </a:t>
            </a:r>
            <a:r>
              <a:rPr lang="nb-NO" sz="1200" dirty="0" err="1">
                <a:latin typeface="Times New Roman" panose="02020603050405020304" pitchFamily="18" charset="0"/>
                <a:cs typeface="Times New Roman" panose="02020603050405020304" pitchFamily="18" charset="0"/>
              </a:rPr>
              <a:t>the</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long</a:t>
            </a:r>
            <a:r>
              <a:rPr lang="nb-NO" sz="1200" dirty="0">
                <a:latin typeface="Times New Roman" panose="02020603050405020304" pitchFamily="18" charset="0"/>
                <a:cs typeface="Times New Roman" panose="02020603050405020304" pitchFamily="18" charset="0"/>
              </a:rPr>
              <a:t> term private/</a:t>
            </a:r>
            <a:r>
              <a:rPr lang="nb-NO" sz="1200" dirty="0" err="1">
                <a:latin typeface="Times New Roman" panose="02020603050405020304" pitchFamily="18" charset="0"/>
                <a:cs typeface="Times New Roman" panose="02020603050405020304" pitchFamily="18" charset="0"/>
              </a:rPr>
              <a:t>institutional</a:t>
            </a:r>
            <a:r>
              <a:rPr lang="nb-NO" sz="1200" dirty="0">
                <a:latin typeface="Times New Roman" panose="02020603050405020304" pitchFamily="18" charset="0"/>
                <a:cs typeface="Times New Roman" panose="02020603050405020304" pitchFamily="18" charset="0"/>
              </a:rPr>
              <a:t> investor)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latin typeface="Times New Roman" panose="02020603050405020304" pitchFamily="18" charset="0"/>
                <a:cs typeface="Times New Roman" panose="02020603050405020304" pitchFamily="18" charset="0"/>
              </a:rPr>
              <a:t>- How </a:t>
            </a:r>
            <a:r>
              <a:rPr lang="nb-NO" sz="1200" dirty="0" err="1">
                <a:latin typeface="Times New Roman" panose="02020603050405020304" pitchFamily="18" charset="0"/>
                <a:cs typeface="Times New Roman" panose="02020603050405020304" pitchFamily="18" charset="0"/>
              </a:rPr>
              <a:t>can</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insights</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into</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this</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relationship</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aid</a:t>
            </a:r>
            <a:r>
              <a:rPr lang="nb-NO" sz="1200" dirty="0">
                <a:latin typeface="Times New Roman" panose="02020603050405020304" pitchFamily="18" charset="0"/>
                <a:cs typeface="Times New Roman" panose="02020603050405020304" pitchFamily="18" charset="0"/>
              </a:rPr>
              <a:t> policy makers in </a:t>
            </a:r>
            <a:r>
              <a:rPr lang="nb-NO" sz="1200" dirty="0" err="1">
                <a:latin typeface="Times New Roman" panose="02020603050405020304" pitchFamily="18" charset="0"/>
                <a:cs typeface="Times New Roman" panose="02020603050405020304" pitchFamily="18" charset="0"/>
              </a:rPr>
              <a:t>the</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quest</a:t>
            </a:r>
            <a:r>
              <a:rPr lang="nb-NO" sz="1200" dirty="0">
                <a:latin typeface="Times New Roman" panose="02020603050405020304" pitchFamily="18" charset="0"/>
                <a:cs typeface="Times New Roman" panose="02020603050405020304" pitchFamily="18" charset="0"/>
              </a:rPr>
              <a:t> for designing </a:t>
            </a:r>
            <a:r>
              <a:rPr lang="nb-NO" sz="1200" dirty="0" err="1">
                <a:latin typeface="Times New Roman" panose="02020603050405020304" pitchFamily="18" charset="0"/>
                <a:cs typeface="Times New Roman" panose="02020603050405020304" pitchFamily="18" charset="0"/>
              </a:rPr>
              <a:t>efficient</a:t>
            </a:r>
            <a:r>
              <a:rPr lang="nb-NO" sz="1200" dirty="0">
                <a:latin typeface="Times New Roman" panose="02020603050405020304" pitchFamily="18" charset="0"/>
                <a:cs typeface="Times New Roman" panose="02020603050405020304" pitchFamily="18" charset="0"/>
              </a:rPr>
              <a:t> policy regimes </a:t>
            </a:r>
            <a:r>
              <a:rPr lang="nb-NO" sz="1200" dirty="0" err="1">
                <a:latin typeface="Times New Roman" panose="02020603050405020304" pitchFamily="18" charset="0"/>
                <a:cs typeface="Times New Roman" panose="02020603050405020304" pitchFamily="18" charset="0"/>
              </a:rPr>
              <a:t>which</a:t>
            </a:r>
            <a:r>
              <a:rPr lang="nb-NO" sz="1200" dirty="0">
                <a:latin typeface="Times New Roman" panose="02020603050405020304" pitchFamily="18" charset="0"/>
                <a:cs typeface="Times New Roman" panose="02020603050405020304" pitchFamily="18" charset="0"/>
              </a:rPr>
              <a:t> foster green/</a:t>
            </a:r>
            <a:r>
              <a:rPr lang="nb-NO" sz="1200" dirty="0" err="1">
                <a:latin typeface="Times New Roman" panose="02020603050405020304" pitchFamily="18" charset="0"/>
                <a:cs typeface="Times New Roman" panose="02020603050405020304" pitchFamily="18" charset="0"/>
              </a:rPr>
              <a:t>climate</a:t>
            </a:r>
            <a:r>
              <a:rPr lang="nb-NO" sz="1200" dirty="0">
                <a:latin typeface="Times New Roman" panose="02020603050405020304" pitchFamily="18" charset="0"/>
                <a:cs typeface="Times New Roman" panose="02020603050405020304" pitchFamily="18" charset="0"/>
              </a:rPr>
              <a:t> positive </a:t>
            </a:r>
            <a:r>
              <a:rPr lang="nb-NO" sz="1200" dirty="0" err="1">
                <a:latin typeface="Times New Roman" panose="02020603050405020304" pitchFamily="18" charset="0"/>
                <a:cs typeface="Times New Roman" panose="02020603050405020304" pitchFamily="18" charset="0"/>
              </a:rPr>
              <a:t>investments</a:t>
            </a:r>
            <a:r>
              <a:rPr lang="nb-NO" sz="1200" dirty="0">
                <a:latin typeface="Times New Roman" panose="02020603050405020304" pitchFamily="18" charset="0"/>
                <a:cs typeface="Times New Roman" panose="02020603050405020304" pitchFamily="18" charset="0"/>
              </a:rPr>
              <a:t>? </a:t>
            </a:r>
            <a:br>
              <a:rPr lang="nb-NO" sz="1200" dirty="0">
                <a:latin typeface="Times New Roman" panose="02020603050405020304" pitchFamily="18" charset="0"/>
                <a:cs typeface="Times New Roman" panose="02020603050405020304" pitchFamily="18" charset="0"/>
              </a:rPr>
            </a:br>
            <a:r>
              <a:rPr lang="nb-NO" sz="1200" dirty="0">
                <a:latin typeface="Times New Roman" panose="02020603050405020304" pitchFamily="18" charset="0"/>
                <a:cs typeface="Times New Roman" panose="02020603050405020304" pitchFamily="18" charset="0"/>
              </a:rPr>
              <a:t>(</a:t>
            </a:r>
            <a:r>
              <a:rPr lang="nb-NO" sz="1200" dirty="0" err="1">
                <a:latin typeface="Times New Roman" panose="02020603050405020304" pitchFamily="18" charset="0"/>
                <a:cs typeface="Times New Roman" panose="02020603050405020304" pitchFamily="18" charset="0"/>
              </a:rPr>
              <a:t>Could</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this</a:t>
            </a:r>
            <a:r>
              <a:rPr lang="nb-NO" sz="1200" dirty="0">
                <a:latin typeface="Times New Roman" panose="02020603050405020304" pitchFamily="18" charset="0"/>
                <a:cs typeface="Times New Roman" panose="02020603050405020304" pitchFamily="18" charset="0"/>
              </a:rPr>
              <a:t> be used to </a:t>
            </a:r>
            <a:r>
              <a:rPr lang="nb-NO" sz="1200" dirty="0" err="1">
                <a:latin typeface="Times New Roman" panose="02020603050405020304" pitchFamily="18" charset="0"/>
                <a:cs typeface="Times New Roman" panose="02020603050405020304" pitchFamily="18" charset="0"/>
              </a:rPr>
              <a:t>minimize</a:t>
            </a:r>
            <a:r>
              <a:rPr lang="nb-NO" sz="1200" dirty="0">
                <a:latin typeface="Times New Roman" panose="02020603050405020304" pitchFamily="18" charset="0"/>
                <a:cs typeface="Times New Roman" panose="02020603050405020304" pitchFamily="18" charset="0"/>
              </a:rPr>
              <a:t>/</a:t>
            </a:r>
            <a:r>
              <a:rPr lang="nb-NO" sz="1200" dirty="0" err="1">
                <a:latin typeface="Times New Roman" panose="02020603050405020304" pitchFamily="18" charset="0"/>
                <a:cs typeface="Times New Roman" panose="02020603050405020304" pitchFamily="18" charset="0"/>
              </a:rPr>
              <a:t>reduce</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systemic</a:t>
            </a:r>
            <a:r>
              <a:rPr lang="nb-NO" sz="1200" dirty="0">
                <a:latin typeface="Times New Roman" panose="02020603050405020304" pitchFamily="18" charset="0"/>
                <a:cs typeface="Times New Roman" panose="02020603050405020304" pitchFamily="18" charset="0"/>
              </a:rPr>
              <a:t> risk in </a:t>
            </a:r>
            <a:r>
              <a:rPr lang="nb-NO" sz="1200" dirty="0" err="1">
                <a:latin typeface="Times New Roman" panose="02020603050405020304" pitchFamily="18" charset="0"/>
                <a:cs typeface="Times New Roman" panose="02020603050405020304" pitchFamily="18" charset="0"/>
              </a:rPr>
              <a:t>the</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emerging</a:t>
            </a:r>
            <a:r>
              <a:rPr lang="nb-NO" sz="1200" dirty="0">
                <a:latin typeface="Times New Roman" panose="02020603050405020304" pitchFamily="18" charset="0"/>
                <a:cs typeface="Times New Roman" panose="02020603050405020304" pitchFamily="18" charset="0"/>
              </a:rPr>
              <a:t> green </a:t>
            </a:r>
            <a:r>
              <a:rPr lang="nb-NO" sz="1200" dirty="0" err="1">
                <a:latin typeface="Times New Roman" panose="02020603050405020304" pitchFamily="18" charset="0"/>
                <a:cs typeface="Times New Roman" panose="02020603050405020304" pitchFamily="18" charset="0"/>
              </a:rPr>
              <a:t>finance</a:t>
            </a:r>
            <a:r>
              <a:rPr lang="nb-NO" sz="1200" dirty="0">
                <a:latin typeface="Times New Roman" panose="02020603050405020304" pitchFamily="18" charset="0"/>
                <a:cs typeface="Times New Roman" panose="02020603050405020304" pitchFamily="18" charset="0"/>
              </a:rPr>
              <a:t> </a:t>
            </a:r>
            <a:r>
              <a:rPr lang="nb-NO" sz="1200" dirty="0" err="1">
                <a:latin typeface="Times New Roman" panose="02020603050405020304" pitchFamily="18" charset="0"/>
                <a:cs typeface="Times New Roman" panose="02020603050405020304" pitchFamily="18" charset="0"/>
              </a:rPr>
              <a:t>market</a:t>
            </a:r>
            <a:r>
              <a:rPr lang="nb-NO" sz="1200" dirty="0">
                <a:latin typeface="Times New Roman" panose="02020603050405020304" pitchFamily="18" charset="0"/>
                <a:cs typeface="Times New Roman" panose="02020603050405020304" pitchFamily="18" charset="0"/>
              </a:rPr>
              <a:t>)</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cs typeface="Times New Roman" panose="02020603050405020304" pitchFamily="18" charset="0"/>
              </a:rPr>
              <a:t>Is there a significant and growing connection between environmental policy uncertainty and green bond markets?</a:t>
            </a:r>
          </a:p>
          <a:p>
            <a:r>
              <a:rPr lang="nb-NO" dirty="0" err="1"/>
              <a:t>Possible</a:t>
            </a:r>
            <a:r>
              <a:rPr lang="nb-NO" dirty="0"/>
              <a:t> </a:t>
            </a:r>
            <a:r>
              <a:rPr lang="nb-NO" dirty="0" err="1"/>
              <a:t>extension</a:t>
            </a:r>
            <a:r>
              <a:rPr lang="nb-NO" dirty="0"/>
              <a:t>.</a:t>
            </a:r>
          </a:p>
        </p:txBody>
      </p:sp>
      <p:sp>
        <p:nvSpPr>
          <p:cNvPr id="4" name="Slide Number Placeholder 3"/>
          <p:cNvSpPr>
            <a:spLocks noGrp="1"/>
          </p:cNvSpPr>
          <p:nvPr>
            <p:ph type="sldNum" sz="quarter" idx="5"/>
          </p:nvPr>
        </p:nvSpPr>
        <p:spPr/>
        <p:txBody>
          <a:bodyPr/>
          <a:lstStyle/>
          <a:p>
            <a:fld id="{F9AD5C19-7AE4-49DE-89AD-B2A7A9B28AC3}" type="slidenum">
              <a:rPr lang="nb-NO" smtClean="0"/>
              <a:t>8</a:t>
            </a:fld>
            <a:endParaRPr lang="nb-NO"/>
          </a:p>
        </p:txBody>
      </p:sp>
    </p:spTree>
    <p:extLst>
      <p:ext uri="{BB962C8B-B14F-4D97-AF65-F5344CB8AC3E}">
        <p14:creationId xmlns:p14="http://schemas.microsoft.com/office/powerpoint/2010/main" val="473591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6">
                    <a:lumMod val="75000"/>
                  </a:schemeClr>
                </a:solidFill>
                <a:latin typeface="Times New Roman" panose="02020603050405020304" pitchFamily="18" charset="0"/>
                <a:cs typeface="Times New Roman" panose="02020603050405020304" pitchFamily="18" charset="0"/>
              </a:rPr>
              <a:t>Possible extension: Understanding the relationship between green bonds, clean energy stocks and environmental policy uncertainty could aid policy makers in designing efficient policies to reach the climate goals.</a:t>
            </a:r>
          </a:p>
          <a:p>
            <a:endParaRPr lang="nb-NO" dirty="0"/>
          </a:p>
        </p:txBody>
      </p:sp>
      <p:sp>
        <p:nvSpPr>
          <p:cNvPr id="4" name="Slide Number Placeholder 3"/>
          <p:cNvSpPr>
            <a:spLocks noGrp="1"/>
          </p:cNvSpPr>
          <p:nvPr>
            <p:ph type="sldNum" sz="quarter" idx="5"/>
          </p:nvPr>
        </p:nvSpPr>
        <p:spPr/>
        <p:txBody>
          <a:bodyPr/>
          <a:lstStyle/>
          <a:p>
            <a:fld id="{F9AD5C19-7AE4-49DE-89AD-B2A7A9B28AC3}" type="slidenum">
              <a:rPr lang="nb-NO" smtClean="0"/>
              <a:t>9</a:t>
            </a:fld>
            <a:endParaRPr lang="nb-NO"/>
          </a:p>
        </p:txBody>
      </p:sp>
    </p:spTree>
    <p:extLst>
      <p:ext uri="{BB962C8B-B14F-4D97-AF65-F5344CB8AC3E}">
        <p14:creationId xmlns:p14="http://schemas.microsoft.com/office/powerpoint/2010/main" val="94759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cs typeface="Times New Roman" panose="02020603050405020304" pitchFamily="18" charset="0"/>
              </a:rPr>
              <a:t>There is a large part of the literature that investigates if companies issuing green bonds receive a green premium: </a:t>
            </a:r>
            <a:r>
              <a:rPr lang="en-GB" sz="1200" dirty="0" err="1">
                <a:solidFill>
                  <a:srgbClr val="002060"/>
                </a:solidFill>
                <a:cs typeface="Times New Roman" panose="02020603050405020304" pitchFamily="18" charset="0"/>
              </a:rPr>
              <a:t>Gianfrate</a:t>
            </a:r>
            <a:r>
              <a:rPr lang="en-GB" sz="1200" dirty="0">
                <a:solidFill>
                  <a:srgbClr val="002060"/>
                </a:solidFill>
                <a:cs typeface="Times New Roman" panose="02020603050405020304" pitchFamily="18" charset="0"/>
              </a:rPr>
              <a:t> and Peri, 2019; </a:t>
            </a:r>
            <a:r>
              <a:rPr lang="en-GB" sz="1200" dirty="0" err="1">
                <a:solidFill>
                  <a:srgbClr val="002060"/>
                </a:solidFill>
                <a:cs typeface="Times New Roman" panose="02020603050405020304" pitchFamily="18" charset="0"/>
              </a:rPr>
              <a:t>Kapraun</a:t>
            </a:r>
            <a:r>
              <a:rPr lang="en-GB" sz="1200" dirty="0">
                <a:solidFill>
                  <a:srgbClr val="002060"/>
                </a:solidFill>
                <a:cs typeface="Times New Roman" panose="02020603050405020304" pitchFamily="18" charset="0"/>
              </a:rPr>
              <a:t> and </a:t>
            </a:r>
            <a:r>
              <a:rPr lang="en-GB" sz="1200" dirty="0" err="1">
                <a:solidFill>
                  <a:srgbClr val="002060"/>
                </a:solidFill>
                <a:cs typeface="Times New Roman" panose="02020603050405020304" pitchFamily="18" charset="0"/>
              </a:rPr>
              <a:t>Scheins</a:t>
            </a:r>
            <a:r>
              <a:rPr lang="en-GB" sz="1200" dirty="0">
                <a:solidFill>
                  <a:srgbClr val="002060"/>
                </a:solidFill>
                <a:cs typeface="Times New Roman" panose="02020603050405020304" pitchFamily="18" charset="0"/>
              </a:rPr>
              <a:t>, 2019; Baker et al., 2018; Ehlers and Packer, 2017.</a:t>
            </a:r>
          </a:p>
          <a:p>
            <a:endParaRPr lang="nb-NO" dirty="0"/>
          </a:p>
        </p:txBody>
      </p:sp>
      <p:sp>
        <p:nvSpPr>
          <p:cNvPr id="4" name="Slide Number Placeholder 3"/>
          <p:cNvSpPr>
            <a:spLocks noGrp="1"/>
          </p:cNvSpPr>
          <p:nvPr>
            <p:ph type="sldNum" sz="quarter" idx="5"/>
          </p:nvPr>
        </p:nvSpPr>
        <p:spPr/>
        <p:txBody>
          <a:bodyPr/>
          <a:lstStyle/>
          <a:p>
            <a:fld id="{F9AD5C19-7AE4-49DE-89AD-B2A7A9B28AC3}" type="slidenum">
              <a:rPr lang="nb-NO" smtClean="0"/>
              <a:t>10</a:t>
            </a:fld>
            <a:endParaRPr lang="nb-NO"/>
          </a:p>
        </p:txBody>
      </p:sp>
    </p:spTree>
    <p:extLst>
      <p:ext uri="{BB962C8B-B14F-4D97-AF65-F5344CB8AC3E}">
        <p14:creationId xmlns:p14="http://schemas.microsoft.com/office/powerpoint/2010/main" val="3088894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IMG_1655.jpg">
            <a:extLst>
              <a:ext uri="{FF2B5EF4-FFF2-40B4-BE49-F238E27FC236}">
                <a16:creationId xmlns:a16="http://schemas.microsoft.com/office/drawing/2014/main" id="{BA43F4F2-C67D-406B-94F5-A378D4DE3608}"/>
              </a:ext>
              <a:ext uri="{C183D7F6-B498-43B3-948B-1728B52AA6E4}">
                <adec:decorative xmlns:adec="http://schemas.microsoft.com/office/drawing/2017/decorative" val="0"/>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582984" y="527400"/>
            <a:ext cx="11026031" cy="5803200"/>
          </a:xfrm>
          <a:prstGeom prst="rect">
            <a:avLst/>
          </a:prstGeom>
          <a:ln w="12700">
            <a:miter lim="400000"/>
          </a:ln>
        </p:spPr>
      </p:pic>
      <p:sp>
        <p:nvSpPr>
          <p:cNvPr id="12" name="Rektangel">
            <a:extLst>
              <a:ext uri="{FF2B5EF4-FFF2-40B4-BE49-F238E27FC236}">
                <a16:creationId xmlns:a16="http://schemas.microsoft.com/office/drawing/2014/main" id="{3CD63AAA-4E0D-4B8C-AB51-5930A5D2E75D}"/>
              </a:ext>
            </a:extLst>
          </p:cNvPr>
          <p:cNvSpPr/>
          <p:nvPr userDrawn="1"/>
        </p:nvSpPr>
        <p:spPr>
          <a:xfrm>
            <a:off x="1468041" y="1570819"/>
            <a:ext cx="4630652" cy="3716363"/>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highlight>
                <a:srgbClr val="FFFF00"/>
              </a:highlight>
              <a:latin typeface="Arial" panose="020B0604020202020204" pitchFamily="34" charset="0"/>
              <a:cs typeface="Arial" panose="020B0604020202020204" pitchFamily="34" charset="0"/>
            </a:endParaRPr>
          </a:p>
        </p:txBody>
      </p:sp>
      <p:sp>
        <p:nvSpPr>
          <p:cNvPr id="10" name="Linje">
            <a:extLst>
              <a:ext uri="{FF2B5EF4-FFF2-40B4-BE49-F238E27FC236}">
                <a16:creationId xmlns:a16="http://schemas.microsoft.com/office/drawing/2014/main" id="{7F06A36B-5E90-4834-91A8-E0920E9086FC}"/>
              </a:ext>
            </a:extLst>
          </p:cNvPr>
          <p:cNvSpPr/>
          <p:nvPr userDrawn="1"/>
        </p:nvSpPr>
        <p:spPr>
          <a:xfrm flipV="1">
            <a:off x="1973261" y="3941667"/>
            <a:ext cx="0" cy="1080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8" name="nhh_logo_1f_negativ_hvit.png" descr="nhh_logo_1f_negativ_hvit.png">
            <a:extLst>
              <a:ext uri="{FF2B5EF4-FFF2-40B4-BE49-F238E27FC236}">
                <a16:creationId xmlns:a16="http://schemas.microsoft.com/office/drawing/2014/main" id="{2F50DA81-5E08-4590-A38D-AB107D6F1D6C}"/>
              </a:ext>
            </a:extLst>
          </p:cNvPr>
          <p:cNvPicPr>
            <a:picLocks noChangeAspect="1"/>
          </p:cNvPicPr>
          <p:nvPr userDrawn="1"/>
        </p:nvPicPr>
        <p:blipFill>
          <a:blip r:embed="rId3"/>
          <a:stretch>
            <a:fillRect/>
          </a:stretch>
        </p:blipFill>
        <p:spPr>
          <a:xfrm>
            <a:off x="2171559" y="2416799"/>
            <a:ext cx="527612" cy="1052192"/>
          </a:xfrm>
          <a:prstGeom prst="rect">
            <a:avLst/>
          </a:prstGeom>
          <a:ln w="12700" cap="flat">
            <a:noFill/>
            <a:miter lim="400000"/>
          </a:ln>
          <a:effectLst/>
        </p:spPr>
      </p:pic>
      <p:sp>
        <p:nvSpPr>
          <p:cNvPr id="16" name="Text Placeholder 4">
            <a:extLst>
              <a:ext uri="{FF2B5EF4-FFF2-40B4-BE49-F238E27FC236}">
                <a16:creationId xmlns:a16="http://schemas.microsoft.com/office/drawing/2014/main" id="{C1139129-B237-4B08-85C4-963465D2551C}"/>
              </a:ext>
            </a:extLst>
          </p:cNvPr>
          <p:cNvSpPr>
            <a:spLocks noGrp="1"/>
          </p:cNvSpPr>
          <p:nvPr>
            <p:ph type="body" sz="quarter" idx="18" hasCustomPrompt="1"/>
          </p:nvPr>
        </p:nvSpPr>
        <p:spPr>
          <a:xfrm>
            <a:off x="2067621" y="4513964"/>
            <a:ext cx="3884323" cy="527799"/>
          </a:xfrm>
        </p:spPr>
        <p:txBody>
          <a:bodyPr>
            <a:normAutofit/>
          </a:bodyPr>
          <a:lstStyle>
            <a:lvl1pPr marL="0" indent="0">
              <a:buNone/>
              <a:defRPr sz="1600">
                <a:solidFill>
                  <a:schemeClr val="bg1"/>
                </a:solidFill>
              </a:defRPr>
            </a:lvl1pPr>
          </a:lstStyle>
          <a:p>
            <a:pPr lvl="0"/>
            <a:r>
              <a:rPr lang="en-US" dirty="0"/>
              <a:t>CLICK TO EDIT</a:t>
            </a:r>
          </a:p>
          <a:p>
            <a:pPr lvl="0"/>
            <a:r>
              <a:rPr lang="en-US" dirty="0"/>
              <a:t>CLICK TO EDIT</a:t>
            </a:r>
            <a:endParaRPr lang="en-GB" dirty="0"/>
          </a:p>
        </p:txBody>
      </p:sp>
      <p:sp>
        <p:nvSpPr>
          <p:cNvPr id="19" name="Title 1">
            <a:extLst>
              <a:ext uri="{FF2B5EF4-FFF2-40B4-BE49-F238E27FC236}">
                <a16:creationId xmlns:a16="http://schemas.microsoft.com/office/drawing/2014/main" id="{2708FA70-6F09-4EE2-9439-55AC2A3F14AD}"/>
              </a:ext>
            </a:extLst>
          </p:cNvPr>
          <p:cNvSpPr>
            <a:spLocks noGrp="1"/>
          </p:cNvSpPr>
          <p:nvPr>
            <p:ph type="ctrTitle" hasCustomPrompt="1"/>
          </p:nvPr>
        </p:nvSpPr>
        <p:spPr>
          <a:xfrm>
            <a:off x="2039047" y="3591908"/>
            <a:ext cx="3912898" cy="978509"/>
          </a:xfrm>
        </p:spPr>
        <p:txBody>
          <a:bodyPr anchor="b">
            <a:noAutofit/>
          </a:bodyPr>
          <a:lstStyle>
            <a:lvl1pPr algn="l">
              <a:defRPr sz="4800">
                <a:solidFill>
                  <a:schemeClr val="bg1"/>
                </a:solidFill>
                <a:latin typeface="Arial" panose="020B0604020202020204" pitchFamily="34" charset="0"/>
                <a:cs typeface="Arial" panose="020B0604020202020204" pitchFamily="34" charset="0"/>
              </a:defRPr>
            </a:lvl1pPr>
          </a:lstStyle>
          <a:p>
            <a:r>
              <a:rPr lang="en-US" dirty="0"/>
              <a:t>NHH</a:t>
            </a:r>
          </a:p>
        </p:txBody>
      </p:sp>
    </p:spTree>
    <p:extLst>
      <p:ext uri="{BB962C8B-B14F-4D97-AF65-F5344CB8AC3E}">
        <p14:creationId xmlns:p14="http://schemas.microsoft.com/office/powerpoint/2010/main" val="24074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quote">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FB0629B7-8546-4CBF-8149-7AF394FFF479}"/>
              </a:ext>
            </a:extLst>
          </p:cNvPr>
          <p:cNvSpPr/>
          <p:nvPr userDrawn="1"/>
        </p:nvSpPr>
        <p:spPr>
          <a:xfrm>
            <a:off x="4718100" y="527050"/>
            <a:ext cx="6885781" cy="5803899"/>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p>
        </p:txBody>
      </p:sp>
      <p:pic>
        <p:nvPicPr>
          <p:cNvPr id="15" name="Bilde" descr="Bilde">
            <a:extLst>
              <a:ext uri="{FF2B5EF4-FFF2-40B4-BE49-F238E27FC236}">
                <a16:creationId xmlns:a16="http://schemas.microsoft.com/office/drawing/2014/main" id="{7EB6D1C8-5EA2-4BD7-9C83-9BCFC28B0813}"/>
              </a:ext>
            </a:extLst>
          </p:cNvPr>
          <p:cNvPicPr>
            <a:picLocks noChangeAspect="1"/>
          </p:cNvPicPr>
          <p:nvPr userDrawn="1"/>
        </p:nvPicPr>
        <p:blipFill>
          <a:blip r:embed="rId2"/>
          <a:stretch>
            <a:fillRect/>
          </a:stretch>
        </p:blipFill>
        <p:spPr>
          <a:xfrm>
            <a:off x="5557247" y="3253059"/>
            <a:ext cx="518099" cy="389630"/>
          </a:xfrm>
          <a:prstGeom prst="rect">
            <a:avLst/>
          </a:prstGeom>
          <a:ln w="12700">
            <a:miter lim="400000"/>
          </a:ln>
        </p:spPr>
      </p:pic>
      <p:sp>
        <p:nvSpPr>
          <p:cNvPr id="25" name="Text Placeholder 12">
            <a:extLst>
              <a:ext uri="{FF2B5EF4-FFF2-40B4-BE49-F238E27FC236}">
                <a16:creationId xmlns:a16="http://schemas.microsoft.com/office/drawing/2014/main" id="{DB7F0BA1-D6AB-4CE3-BFAD-8C46775063BC}"/>
              </a:ext>
            </a:extLst>
          </p:cNvPr>
          <p:cNvSpPr>
            <a:spLocks noGrp="1"/>
          </p:cNvSpPr>
          <p:nvPr>
            <p:ph type="body" sz="quarter" idx="16"/>
          </p:nvPr>
        </p:nvSpPr>
        <p:spPr>
          <a:xfrm>
            <a:off x="6214665" y="4682021"/>
            <a:ext cx="3367484" cy="1074369"/>
          </a:xfrm>
        </p:spPr>
        <p:txBody>
          <a:bodyPr>
            <a:noAutofit/>
          </a:bodyPr>
          <a:lstStyle>
            <a:lvl1pPr marL="0" indent="0">
              <a:buFont typeface="Arial" panose="020B0604020202020204" pitchFamily="34" charset="0"/>
              <a:buNone/>
              <a:defRPr sz="1600" b="0">
                <a:solidFill>
                  <a:srgbClr val="5A5A5B"/>
                </a:solidFill>
                <a:latin typeface="Arial" panose="020B0604020202020204" pitchFamily="34" charset="0"/>
                <a:cs typeface="Arial" panose="020B0604020202020204" pitchFamily="34" charset="0"/>
              </a:defRPr>
            </a:lvl1pPr>
          </a:lstStyle>
          <a:p>
            <a:pPr lvl="0"/>
            <a:r>
              <a:rPr lang="en-US"/>
              <a:t>Click to edit Master text styles</a:t>
            </a:r>
          </a:p>
        </p:txBody>
      </p:sp>
      <p:grpSp>
        <p:nvGrpSpPr>
          <p:cNvPr id="35" name="Gruppe">
            <a:extLst>
              <a:ext uri="{FF2B5EF4-FFF2-40B4-BE49-F238E27FC236}">
                <a16:creationId xmlns:a16="http://schemas.microsoft.com/office/drawing/2014/main" id="{1E7C11AB-449A-4D45-A237-A3E41119470B}"/>
              </a:ext>
            </a:extLst>
          </p:cNvPr>
          <p:cNvGrpSpPr/>
          <p:nvPr userDrawn="1"/>
        </p:nvGrpSpPr>
        <p:grpSpPr>
          <a:xfrm rot="5400000">
            <a:off x="11482264" y="3429001"/>
            <a:ext cx="774701" cy="1"/>
            <a:chOff x="0" y="0"/>
            <a:chExt cx="1549399" cy="0"/>
          </a:xfrm>
        </p:grpSpPr>
        <p:sp>
          <p:nvSpPr>
            <p:cNvPr id="36" name="Linje">
              <a:extLst>
                <a:ext uri="{FF2B5EF4-FFF2-40B4-BE49-F238E27FC236}">
                  <a16:creationId xmlns:a16="http://schemas.microsoft.com/office/drawing/2014/main" id="{E6102D77-462A-4F77-ADF5-68301CD12593}"/>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37" name="Linje">
              <a:extLst>
                <a:ext uri="{FF2B5EF4-FFF2-40B4-BE49-F238E27FC236}">
                  <a16:creationId xmlns:a16="http://schemas.microsoft.com/office/drawing/2014/main" id="{E9FE5827-9106-4F06-8FED-9AC6848748E8}"/>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38" name="Slide Number Placeholder 6">
            <a:extLst>
              <a:ext uri="{FF2B5EF4-FFF2-40B4-BE49-F238E27FC236}">
                <a16:creationId xmlns:a16="http://schemas.microsoft.com/office/drawing/2014/main" id="{41058DB6-4803-456D-86E8-76ACA56AAFAA}"/>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10" name="Figur">
            <a:extLst>
              <a:ext uri="{FF2B5EF4-FFF2-40B4-BE49-F238E27FC236}">
                <a16:creationId xmlns:a16="http://schemas.microsoft.com/office/drawing/2014/main" id="{8F993DEF-84AE-4CB5-BCBE-59549C5E9317}"/>
              </a:ext>
            </a:extLst>
          </p:cNvPr>
          <p:cNvSpPr/>
          <p:nvPr userDrawn="1"/>
        </p:nvSpPr>
        <p:spPr>
          <a:xfrm>
            <a:off x="6316573" y="4396090"/>
            <a:ext cx="231954" cy="2319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rgbClr val="153857"/>
          </a:solidFill>
          <a:ln w="12700">
            <a:miter lim="400000"/>
          </a:ln>
        </p:spPr>
        <p:txBody>
          <a:bodyPr lIns="19050" tIns="19050" rIns="19050" bIns="19050" anchor="ctr"/>
          <a:lstStyle/>
          <a:p>
            <a:pPr defTabSz="228600">
              <a:defRPr>
                <a:solidFill>
                  <a:srgbClr val="929292"/>
                </a:solidFill>
                <a:effectLst>
                  <a:outerShdw blurRad="38100" dist="12700" dir="5400000" rotWithShape="0">
                    <a:srgbClr val="000000">
                      <a:alpha val="50000"/>
                    </a:srgbClr>
                  </a:outerShdw>
                </a:effectLst>
                <a:latin typeface="Gill Sans"/>
                <a:ea typeface="Gill Sans"/>
                <a:cs typeface="Gill Sans"/>
                <a:sym typeface="Gill Sans"/>
              </a:defRPr>
            </a:pPr>
            <a:endParaRPr sz="450"/>
          </a:p>
        </p:txBody>
      </p:sp>
      <p:pic>
        <p:nvPicPr>
          <p:cNvPr id="16" name="nhh_logo_1f_positiv_helblaa.png" descr="nhh_logo_1f_positiv_helblaa.png">
            <a:extLst>
              <a:ext uri="{FF2B5EF4-FFF2-40B4-BE49-F238E27FC236}">
                <a16:creationId xmlns:a16="http://schemas.microsoft.com/office/drawing/2014/main" id="{22F56C7B-D834-4A9E-94B8-2E4F3CF9BA3B}"/>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sp>
        <p:nvSpPr>
          <p:cNvPr id="17" name="Text Placeholder 48">
            <a:extLst>
              <a:ext uri="{FF2B5EF4-FFF2-40B4-BE49-F238E27FC236}">
                <a16:creationId xmlns:a16="http://schemas.microsoft.com/office/drawing/2014/main" id="{C383C963-440E-42CC-A922-8529CFAC16FC}"/>
              </a:ext>
            </a:extLst>
          </p:cNvPr>
          <p:cNvSpPr>
            <a:spLocks noGrp="1"/>
          </p:cNvSpPr>
          <p:nvPr>
            <p:ph type="body" sz="quarter" idx="17" hasCustomPrompt="1"/>
          </p:nvPr>
        </p:nvSpPr>
        <p:spPr>
          <a:xfrm>
            <a:off x="6194787" y="1466850"/>
            <a:ext cx="3202781" cy="1618717"/>
          </a:xfr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a:t>
            </a:r>
          </a:p>
          <a:p>
            <a:pPr lvl="0"/>
            <a:r>
              <a:rPr lang="en-US" dirty="0"/>
              <a:t>TEXT</a:t>
            </a:r>
          </a:p>
        </p:txBody>
      </p:sp>
      <p:sp>
        <p:nvSpPr>
          <p:cNvPr id="18" name="Text Placeholder 12">
            <a:extLst>
              <a:ext uri="{FF2B5EF4-FFF2-40B4-BE49-F238E27FC236}">
                <a16:creationId xmlns:a16="http://schemas.microsoft.com/office/drawing/2014/main" id="{13BA19DD-93BE-4740-9264-C7CD2B858F59}"/>
              </a:ext>
            </a:extLst>
          </p:cNvPr>
          <p:cNvSpPr>
            <a:spLocks noGrp="1"/>
          </p:cNvSpPr>
          <p:nvPr>
            <p:ph type="body" sz="quarter" idx="18" hasCustomPrompt="1"/>
          </p:nvPr>
        </p:nvSpPr>
        <p:spPr>
          <a:xfrm>
            <a:off x="6214665" y="3271536"/>
            <a:ext cx="3367484" cy="1068716"/>
          </a:xfrm>
        </p:spPr>
        <p:txBody>
          <a:bodyPr>
            <a:noAutofit/>
          </a:bodyPr>
          <a:lstStyle>
            <a:lvl1pPr marL="0" indent="0">
              <a:buNone/>
              <a:defRPr sz="1800" b="0">
                <a:solidFill>
                  <a:srgbClr val="3B6E8F"/>
                </a:solidFill>
                <a:latin typeface="Arial" panose="020B0604020202020204" pitchFamily="34" charset="0"/>
                <a:cs typeface="Arial" panose="020B0604020202020204" pitchFamily="34" charset="0"/>
              </a:defRPr>
            </a:lvl1pPr>
          </a:lstStyle>
          <a:p>
            <a:pPr lvl="0"/>
            <a:r>
              <a:rPr lang="en-US" dirty="0"/>
              <a:t>Click to add text</a:t>
            </a:r>
          </a:p>
        </p:txBody>
      </p:sp>
      <p:sp>
        <p:nvSpPr>
          <p:cNvPr id="20" name="Rektangel">
            <a:extLst>
              <a:ext uri="{FF2B5EF4-FFF2-40B4-BE49-F238E27FC236}">
                <a16:creationId xmlns:a16="http://schemas.microsoft.com/office/drawing/2014/main" id="{5B268846-5F0C-4751-91B4-1599B780D669}"/>
              </a:ext>
            </a:extLst>
          </p:cNvPr>
          <p:cNvSpPr/>
          <p:nvPr userDrawn="1"/>
        </p:nvSpPr>
        <p:spPr>
          <a:xfrm>
            <a:off x="0" y="527051"/>
            <a:ext cx="577863" cy="5803901"/>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21" name="Picture 20" descr="A person posing for the camera&#10;&#10;Description automatically generated">
            <a:extLst>
              <a:ext uri="{FF2B5EF4-FFF2-40B4-BE49-F238E27FC236}">
                <a16:creationId xmlns:a16="http://schemas.microsoft.com/office/drawing/2014/main" id="{C6F58385-CC70-437D-B2CF-7824DC8E782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77851" y="527046"/>
            <a:ext cx="4140250" cy="5803899"/>
          </a:xfrm>
          <a:prstGeom prst="rect">
            <a:avLst/>
          </a:prstGeom>
        </p:spPr>
      </p:pic>
    </p:spTree>
    <p:extLst>
      <p:ext uri="{BB962C8B-B14F-4D97-AF65-F5344CB8AC3E}">
        <p14:creationId xmlns:p14="http://schemas.microsoft.com/office/powerpoint/2010/main" val="1395384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 quote">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FB0629B7-8546-4CBF-8149-7AF394FFF479}"/>
              </a:ext>
            </a:extLst>
          </p:cNvPr>
          <p:cNvSpPr/>
          <p:nvPr userDrawn="1"/>
        </p:nvSpPr>
        <p:spPr>
          <a:xfrm>
            <a:off x="4718100" y="527050"/>
            <a:ext cx="6885781" cy="5803899"/>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p>
        </p:txBody>
      </p:sp>
      <p:pic>
        <p:nvPicPr>
          <p:cNvPr id="15" name="Bilde" descr="Bilde">
            <a:extLst>
              <a:ext uri="{FF2B5EF4-FFF2-40B4-BE49-F238E27FC236}">
                <a16:creationId xmlns:a16="http://schemas.microsoft.com/office/drawing/2014/main" id="{7EB6D1C8-5EA2-4BD7-9C83-9BCFC28B0813}"/>
              </a:ext>
            </a:extLst>
          </p:cNvPr>
          <p:cNvPicPr>
            <a:picLocks noChangeAspect="1"/>
          </p:cNvPicPr>
          <p:nvPr userDrawn="1"/>
        </p:nvPicPr>
        <p:blipFill>
          <a:blip r:embed="rId2"/>
          <a:stretch>
            <a:fillRect/>
          </a:stretch>
        </p:blipFill>
        <p:spPr>
          <a:xfrm>
            <a:off x="5557247" y="3253059"/>
            <a:ext cx="518099" cy="389630"/>
          </a:xfrm>
          <a:prstGeom prst="rect">
            <a:avLst/>
          </a:prstGeom>
          <a:ln w="12700">
            <a:miter lim="400000"/>
          </a:ln>
        </p:spPr>
      </p:pic>
      <p:sp>
        <p:nvSpPr>
          <p:cNvPr id="25" name="Text Placeholder 12">
            <a:extLst>
              <a:ext uri="{FF2B5EF4-FFF2-40B4-BE49-F238E27FC236}">
                <a16:creationId xmlns:a16="http://schemas.microsoft.com/office/drawing/2014/main" id="{DB7F0BA1-D6AB-4CE3-BFAD-8C46775063BC}"/>
              </a:ext>
            </a:extLst>
          </p:cNvPr>
          <p:cNvSpPr>
            <a:spLocks noGrp="1"/>
          </p:cNvSpPr>
          <p:nvPr>
            <p:ph type="body" sz="quarter" idx="16"/>
          </p:nvPr>
        </p:nvSpPr>
        <p:spPr>
          <a:xfrm>
            <a:off x="6214665" y="4682021"/>
            <a:ext cx="3367484" cy="1074369"/>
          </a:xfrm>
        </p:spPr>
        <p:txBody>
          <a:bodyPr>
            <a:noAutofit/>
          </a:bodyPr>
          <a:lstStyle>
            <a:lvl1pPr marL="0" indent="0">
              <a:buFont typeface="Arial" panose="020B0604020202020204" pitchFamily="34" charset="0"/>
              <a:buNone/>
              <a:defRPr sz="1600" b="0">
                <a:solidFill>
                  <a:srgbClr val="5A5A5B"/>
                </a:solidFill>
                <a:latin typeface="Arial" panose="020B0604020202020204" pitchFamily="34" charset="0"/>
                <a:cs typeface="Arial" panose="020B0604020202020204" pitchFamily="34" charset="0"/>
              </a:defRPr>
            </a:lvl1pPr>
          </a:lstStyle>
          <a:p>
            <a:pPr lvl="0"/>
            <a:r>
              <a:rPr lang="en-US"/>
              <a:t>Click to edit Master text styles</a:t>
            </a:r>
          </a:p>
        </p:txBody>
      </p:sp>
      <p:grpSp>
        <p:nvGrpSpPr>
          <p:cNvPr id="35" name="Gruppe">
            <a:extLst>
              <a:ext uri="{FF2B5EF4-FFF2-40B4-BE49-F238E27FC236}">
                <a16:creationId xmlns:a16="http://schemas.microsoft.com/office/drawing/2014/main" id="{1E7C11AB-449A-4D45-A237-A3E41119470B}"/>
              </a:ext>
            </a:extLst>
          </p:cNvPr>
          <p:cNvGrpSpPr/>
          <p:nvPr userDrawn="1"/>
        </p:nvGrpSpPr>
        <p:grpSpPr>
          <a:xfrm rot="5400000">
            <a:off x="11482264" y="3429001"/>
            <a:ext cx="774701" cy="1"/>
            <a:chOff x="0" y="0"/>
            <a:chExt cx="1549399" cy="0"/>
          </a:xfrm>
        </p:grpSpPr>
        <p:sp>
          <p:nvSpPr>
            <p:cNvPr id="36" name="Linje">
              <a:extLst>
                <a:ext uri="{FF2B5EF4-FFF2-40B4-BE49-F238E27FC236}">
                  <a16:creationId xmlns:a16="http://schemas.microsoft.com/office/drawing/2014/main" id="{E6102D77-462A-4F77-ADF5-68301CD12593}"/>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37" name="Linje">
              <a:extLst>
                <a:ext uri="{FF2B5EF4-FFF2-40B4-BE49-F238E27FC236}">
                  <a16:creationId xmlns:a16="http://schemas.microsoft.com/office/drawing/2014/main" id="{E9FE5827-9106-4F06-8FED-9AC6848748E8}"/>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38" name="Slide Number Placeholder 6">
            <a:extLst>
              <a:ext uri="{FF2B5EF4-FFF2-40B4-BE49-F238E27FC236}">
                <a16:creationId xmlns:a16="http://schemas.microsoft.com/office/drawing/2014/main" id="{41058DB6-4803-456D-86E8-76ACA56AAFAA}"/>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10" name="Figur">
            <a:extLst>
              <a:ext uri="{FF2B5EF4-FFF2-40B4-BE49-F238E27FC236}">
                <a16:creationId xmlns:a16="http://schemas.microsoft.com/office/drawing/2014/main" id="{8F993DEF-84AE-4CB5-BCBE-59549C5E9317}"/>
              </a:ext>
            </a:extLst>
          </p:cNvPr>
          <p:cNvSpPr/>
          <p:nvPr userDrawn="1"/>
        </p:nvSpPr>
        <p:spPr>
          <a:xfrm>
            <a:off x="6316573" y="4396090"/>
            <a:ext cx="231954" cy="2319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rgbClr val="153857"/>
          </a:solidFill>
          <a:ln w="12700">
            <a:miter lim="400000"/>
          </a:ln>
        </p:spPr>
        <p:txBody>
          <a:bodyPr lIns="19050" tIns="19050" rIns="19050" bIns="19050" anchor="ctr"/>
          <a:lstStyle/>
          <a:p>
            <a:pPr defTabSz="228600">
              <a:defRPr>
                <a:solidFill>
                  <a:srgbClr val="929292"/>
                </a:solidFill>
                <a:effectLst>
                  <a:outerShdw blurRad="38100" dist="12700" dir="5400000" rotWithShape="0">
                    <a:srgbClr val="000000">
                      <a:alpha val="50000"/>
                    </a:srgbClr>
                  </a:outerShdw>
                </a:effectLst>
                <a:latin typeface="Gill Sans"/>
                <a:ea typeface="Gill Sans"/>
                <a:cs typeface="Gill Sans"/>
                <a:sym typeface="Gill Sans"/>
              </a:defRPr>
            </a:pPr>
            <a:endParaRPr sz="450"/>
          </a:p>
        </p:txBody>
      </p:sp>
      <p:pic>
        <p:nvPicPr>
          <p:cNvPr id="16" name="nhh_logo_1f_positiv_helblaa.png" descr="nhh_logo_1f_positiv_helblaa.png">
            <a:extLst>
              <a:ext uri="{FF2B5EF4-FFF2-40B4-BE49-F238E27FC236}">
                <a16:creationId xmlns:a16="http://schemas.microsoft.com/office/drawing/2014/main" id="{22F56C7B-D834-4A9E-94B8-2E4F3CF9BA3B}"/>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sp>
        <p:nvSpPr>
          <p:cNvPr id="17" name="Text Placeholder 48">
            <a:extLst>
              <a:ext uri="{FF2B5EF4-FFF2-40B4-BE49-F238E27FC236}">
                <a16:creationId xmlns:a16="http://schemas.microsoft.com/office/drawing/2014/main" id="{C383C963-440E-42CC-A922-8529CFAC16FC}"/>
              </a:ext>
            </a:extLst>
          </p:cNvPr>
          <p:cNvSpPr>
            <a:spLocks noGrp="1"/>
          </p:cNvSpPr>
          <p:nvPr>
            <p:ph type="body" sz="quarter" idx="17" hasCustomPrompt="1"/>
          </p:nvPr>
        </p:nvSpPr>
        <p:spPr>
          <a:xfrm>
            <a:off x="6194787" y="1466850"/>
            <a:ext cx="3202781" cy="1618717"/>
          </a:xfr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a:t>
            </a:r>
          </a:p>
          <a:p>
            <a:pPr lvl="0"/>
            <a:r>
              <a:rPr lang="en-US" dirty="0"/>
              <a:t>TEXT</a:t>
            </a:r>
          </a:p>
        </p:txBody>
      </p:sp>
      <p:sp>
        <p:nvSpPr>
          <p:cNvPr id="18" name="Text Placeholder 12">
            <a:extLst>
              <a:ext uri="{FF2B5EF4-FFF2-40B4-BE49-F238E27FC236}">
                <a16:creationId xmlns:a16="http://schemas.microsoft.com/office/drawing/2014/main" id="{13BA19DD-93BE-4740-9264-C7CD2B858F59}"/>
              </a:ext>
            </a:extLst>
          </p:cNvPr>
          <p:cNvSpPr>
            <a:spLocks noGrp="1"/>
          </p:cNvSpPr>
          <p:nvPr>
            <p:ph type="body" sz="quarter" idx="18" hasCustomPrompt="1"/>
          </p:nvPr>
        </p:nvSpPr>
        <p:spPr>
          <a:xfrm>
            <a:off x="6214665" y="3271536"/>
            <a:ext cx="3367484" cy="1068716"/>
          </a:xfrm>
        </p:spPr>
        <p:txBody>
          <a:bodyPr>
            <a:noAutofit/>
          </a:bodyPr>
          <a:lstStyle>
            <a:lvl1pPr marL="0" indent="0">
              <a:buNone/>
              <a:defRPr sz="1800" b="0">
                <a:solidFill>
                  <a:srgbClr val="3B6E8F"/>
                </a:solidFill>
                <a:latin typeface="Arial" panose="020B0604020202020204" pitchFamily="34" charset="0"/>
                <a:cs typeface="Arial" panose="020B0604020202020204" pitchFamily="34" charset="0"/>
              </a:defRPr>
            </a:lvl1pPr>
          </a:lstStyle>
          <a:p>
            <a:pPr lvl="0"/>
            <a:r>
              <a:rPr lang="en-US" dirty="0"/>
              <a:t>Click to add text</a:t>
            </a:r>
          </a:p>
        </p:txBody>
      </p:sp>
      <p:sp>
        <p:nvSpPr>
          <p:cNvPr id="20" name="Rektangel">
            <a:extLst>
              <a:ext uri="{FF2B5EF4-FFF2-40B4-BE49-F238E27FC236}">
                <a16:creationId xmlns:a16="http://schemas.microsoft.com/office/drawing/2014/main" id="{5B268846-5F0C-4751-91B4-1599B780D669}"/>
              </a:ext>
            </a:extLst>
          </p:cNvPr>
          <p:cNvSpPr/>
          <p:nvPr userDrawn="1"/>
        </p:nvSpPr>
        <p:spPr>
          <a:xfrm>
            <a:off x="0" y="527051"/>
            <a:ext cx="577863" cy="5803901"/>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21" name="Picture Placeholder 6">
            <a:extLst>
              <a:ext uri="{FF2B5EF4-FFF2-40B4-BE49-F238E27FC236}">
                <a16:creationId xmlns:a16="http://schemas.microsoft.com/office/drawing/2014/main" id="{5759D326-8E16-41ED-B43F-A543D6C2228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77851" y="527048"/>
            <a:ext cx="4140248" cy="5803899"/>
          </a:xfrm>
          <a:prstGeom prst="rect">
            <a:avLst/>
          </a:prstGeom>
        </p:spPr>
      </p:pic>
    </p:spTree>
    <p:extLst>
      <p:ext uri="{BB962C8B-B14F-4D97-AF65-F5344CB8AC3E}">
        <p14:creationId xmlns:p14="http://schemas.microsoft.com/office/powerpoint/2010/main" val="2174656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quote no checkmark">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FB0629B7-8546-4CBF-8149-7AF394FFF479}"/>
              </a:ext>
            </a:extLst>
          </p:cNvPr>
          <p:cNvSpPr/>
          <p:nvPr userDrawn="1"/>
        </p:nvSpPr>
        <p:spPr>
          <a:xfrm>
            <a:off x="4678588" y="527050"/>
            <a:ext cx="6925294"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p>
        </p:txBody>
      </p:sp>
      <p:pic>
        <p:nvPicPr>
          <p:cNvPr id="15" name="Bilde" descr="Bilde">
            <a:extLst>
              <a:ext uri="{FF2B5EF4-FFF2-40B4-BE49-F238E27FC236}">
                <a16:creationId xmlns:a16="http://schemas.microsoft.com/office/drawing/2014/main" id="{7EB6D1C8-5EA2-4BD7-9C83-9BCFC28B0813}"/>
              </a:ext>
            </a:extLst>
          </p:cNvPr>
          <p:cNvPicPr>
            <a:picLocks noChangeAspect="1"/>
          </p:cNvPicPr>
          <p:nvPr userDrawn="1"/>
        </p:nvPicPr>
        <p:blipFill>
          <a:blip r:embed="rId2"/>
          <a:stretch>
            <a:fillRect/>
          </a:stretch>
        </p:blipFill>
        <p:spPr>
          <a:xfrm>
            <a:off x="5557247" y="3253059"/>
            <a:ext cx="518099" cy="389630"/>
          </a:xfrm>
          <a:prstGeom prst="rect">
            <a:avLst/>
          </a:prstGeom>
          <a:ln w="12700">
            <a:miter lim="400000"/>
          </a:ln>
        </p:spPr>
      </p:pic>
      <p:sp>
        <p:nvSpPr>
          <p:cNvPr id="25" name="Text Placeholder 12">
            <a:extLst>
              <a:ext uri="{FF2B5EF4-FFF2-40B4-BE49-F238E27FC236}">
                <a16:creationId xmlns:a16="http://schemas.microsoft.com/office/drawing/2014/main" id="{DB7F0BA1-D6AB-4CE3-BFAD-8C46775063BC}"/>
              </a:ext>
            </a:extLst>
          </p:cNvPr>
          <p:cNvSpPr>
            <a:spLocks noGrp="1"/>
          </p:cNvSpPr>
          <p:nvPr>
            <p:ph type="body" sz="quarter" idx="16"/>
          </p:nvPr>
        </p:nvSpPr>
        <p:spPr>
          <a:xfrm>
            <a:off x="6214665" y="4682021"/>
            <a:ext cx="3367484" cy="1074369"/>
          </a:xfrm>
        </p:spPr>
        <p:txBody>
          <a:bodyPr>
            <a:noAutofit/>
          </a:bodyPr>
          <a:lstStyle>
            <a:lvl1pPr marL="0" indent="0">
              <a:buFont typeface="Arial" panose="020B0604020202020204" pitchFamily="34" charset="0"/>
              <a:buNone/>
              <a:defRPr sz="1600" b="0">
                <a:solidFill>
                  <a:srgbClr val="5A5A5B"/>
                </a:solidFill>
                <a:latin typeface="Arial" panose="020B0604020202020204" pitchFamily="34" charset="0"/>
                <a:cs typeface="Arial" panose="020B0604020202020204" pitchFamily="34" charset="0"/>
              </a:defRPr>
            </a:lvl1pPr>
          </a:lstStyle>
          <a:p>
            <a:pPr lvl="0"/>
            <a:r>
              <a:rPr lang="en-US"/>
              <a:t>Click to edit Master text styles</a:t>
            </a:r>
          </a:p>
        </p:txBody>
      </p:sp>
      <p:grpSp>
        <p:nvGrpSpPr>
          <p:cNvPr id="23" name="Gruppe">
            <a:extLst>
              <a:ext uri="{FF2B5EF4-FFF2-40B4-BE49-F238E27FC236}">
                <a16:creationId xmlns:a16="http://schemas.microsoft.com/office/drawing/2014/main" id="{18A93A71-398C-4B03-B401-2C43FD595300}"/>
              </a:ext>
            </a:extLst>
          </p:cNvPr>
          <p:cNvGrpSpPr/>
          <p:nvPr userDrawn="1"/>
        </p:nvGrpSpPr>
        <p:grpSpPr>
          <a:xfrm rot="5400000">
            <a:off x="11482264" y="3429001"/>
            <a:ext cx="774701" cy="1"/>
            <a:chOff x="0" y="0"/>
            <a:chExt cx="1549399" cy="0"/>
          </a:xfrm>
        </p:grpSpPr>
        <p:sp>
          <p:nvSpPr>
            <p:cNvPr id="26" name="Linje">
              <a:extLst>
                <a:ext uri="{FF2B5EF4-FFF2-40B4-BE49-F238E27FC236}">
                  <a16:creationId xmlns:a16="http://schemas.microsoft.com/office/drawing/2014/main" id="{A82BD8B2-A149-4E52-9C20-8C27C4C851E5}"/>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27" name="Linje">
              <a:extLst>
                <a:ext uri="{FF2B5EF4-FFF2-40B4-BE49-F238E27FC236}">
                  <a16:creationId xmlns:a16="http://schemas.microsoft.com/office/drawing/2014/main" id="{408B39DB-194B-4A54-8A59-ABE197CEB749}"/>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8" name="Slide Number Placeholder 6">
            <a:extLst>
              <a:ext uri="{FF2B5EF4-FFF2-40B4-BE49-F238E27FC236}">
                <a16:creationId xmlns:a16="http://schemas.microsoft.com/office/drawing/2014/main" id="{26DED5B9-3825-4933-9561-68C5A6442F88}"/>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14" name="Text Placeholder 48">
            <a:extLst>
              <a:ext uri="{FF2B5EF4-FFF2-40B4-BE49-F238E27FC236}">
                <a16:creationId xmlns:a16="http://schemas.microsoft.com/office/drawing/2014/main" id="{CB6E67C6-A43C-4B5B-99FC-2A89F5DBB377}"/>
              </a:ext>
            </a:extLst>
          </p:cNvPr>
          <p:cNvSpPr>
            <a:spLocks noGrp="1"/>
          </p:cNvSpPr>
          <p:nvPr>
            <p:ph type="body" sz="quarter" idx="17" hasCustomPrompt="1"/>
          </p:nvPr>
        </p:nvSpPr>
        <p:spPr>
          <a:xfrm>
            <a:off x="6194787" y="1466850"/>
            <a:ext cx="3202781" cy="1618717"/>
          </a:xfr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a:t>
            </a:r>
          </a:p>
          <a:p>
            <a:pPr lvl="0"/>
            <a:r>
              <a:rPr lang="en-US" dirty="0"/>
              <a:t>TEXT</a:t>
            </a:r>
          </a:p>
        </p:txBody>
      </p:sp>
      <p:sp>
        <p:nvSpPr>
          <p:cNvPr id="16" name="Text Placeholder 12">
            <a:extLst>
              <a:ext uri="{FF2B5EF4-FFF2-40B4-BE49-F238E27FC236}">
                <a16:creationId xmlns:a16="http://schemas.microsoft.com/office/drawing/2014/main" id="{9A4A046B-B0F7-4A29-8BD1-0ABCCB85F520}"/>
              </a:ext>
            </a:extLst>
          </p:cNvPr>
          <p:cNvSpPr>
            <a:spLocks noGrp="1"/>
          </p:cNvSpPr>
          <p:nvPr>
            <p:ph type="body" sz="quarter" idx="18" hasCustomPrompt="1"/>
          </p:nvPr>
        </p:nvSpPr>
        <p:spPr>
          <a:xfrm>
            <a:off x="6214665" y="3271536"/>
            <a:ext cx="3367484" cy="1068716"/>
          </a:xfrm>
        </p:spPr>
        <p:txBody>
          <a:bodyPr>
            <a:noAutofit/>
          </a:bodyPr>
          <a:lstStyle>
            <a:lvl1pPr marL="0" indent="0">
              <a:buNone/>
              <a:defRPr sz="1800" b="0">
                <a:solidFill>
                  <a:srgbClr val="3B6E8F"/>
                </a:solidFill>
                <a:latin typeface="Arial" panose="020B0604020202020204" pitchFamily="34" charset="0"/>
                <a:cs typeface="Arial" panose="020B0604020202020204" pitchFamily="34" charset="0"/>
              </a:defRPr>
            </a:lvl1pPr>
          </a:lstStyle>
          <a:p>
            <a:pPr lvl="0"/>
            <a:r>
              <a:rPr lang="en-US" dirty="0"/>
              <a:t>Click to add text</a:t>
            </a:r>
          </a:p>
        </p:txBody>
      </p:sp>
      <p:pic>
        <p:nvPicPr>
          <p:cNvPr id="19" name="nhh_logo_1f_positiv_helblaa.png" descr="nhh_logo_1f_positiv_helblaa.png">
            <a:extLst>
              <a:ext uri="{FF2B5EF4-FFF2-40B4-BE49-F238E27FC236}">
                <a16:creationId xmlns:a16="http://schemas.microsoft.com/office/drawing/2014/main" id="{070BE72F-BD53-4793-8D2F-A626B3277162}"/>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pic>
        <p:nvPicPr>
          <p:cNvPr id="17" name="Picture Placeholder 6" descr="A person smiling for the camera&#10;&#10;Description automatically generated">
            <a:extLst>
              <a:ext uri="{FF2B5EF4-FFF2-40B4-BE49-F238E27FC236}">
                <a16:creationId xmlns:a16="http://schemas.microsoft.com/office/drawing/2014/main" id="{64536401-0CE5-40D9-B6E1-2F4FEA1A534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51282" y="527048"/>
            <a:ext cx="4167401" cy="5803901"/>
          </a:xfrm>
          <a:prstGeom prst="rect">
            <a:avLst/>
          </a:prstGeom>
        </p:spPr>
      </p:pic>
      <p:sp>
        <p:nvSpPr>
          <p:cNvPr id="18" name="Rektangel">
            <a:extLst>
              <a:ext uri="{FF2B5EF4-FFF2-40B4-BE49-F238E27FC236}">
                <a16:creationId xmlns:a16="http://schemas.microsoft.com/office/drawing/2014/main" id="{3390C90F-77E2-4F04-AEB7-26F3ED63C9B3}"/>
              </a:ext>
            </a:extLst>
          </p:cNvPr>
          <p:cNvSpPr/>
          <p:nvPr userDrawn="1"/>
        </p:nvSpPr>
        <p:spPr>
          <a:xfrm>
            <a:off x="0" y="527051"/>
            <a:ext cx="577863" cy="5803901"/>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17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quote image insert">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FB0629B7-8546-4CBF-8149-7AF394FFF479}"/>
              </a:ext>
            </a:extLst>
          </p:cNvPr>
          <p:cNvSpPr/>
          <p:nvPr userDrawn="1"/>
        </p:nvSpPr>
        <p:spPr>
          <a:xfrm>
            <a:off x="4711154" y="527050"/>
            <a:ext cx="6892727"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pic>
        <p:nvPicPr>
          <p:cNvPr id="15" name="Bilde" descr="Bilde">
            <a:extLst>
              <a:ext uri="{FF2B5EF4-FFF2-40B4-BE49-F238E27FC236}">
                <a16:creationId xmlns:a16="http://schemas.microsoft.com/office/drawing/2014/main" id="{7EB6D1C8-5EA2-4BD7-9C83-9BCFC28B0813}"/>
              </a:ext>
            </a:extLst>
          </p:cNvPr>
          <p:cNvPicPr>
            <a:picLocks noChangeAspect="1"/>
          </p:cNvPicPr>
          <p:nvPr userDrawn="1"/>
        </p:nvPicPr>
        <p:blipFill>
          <a:blip r:embed="rId2"/>
          <a:stretch>
            <a:fillRect/>
          </a:stretch>
        </p:blipFill>
        <p:spPr>
          <a:xfrm>
            <a:off x="5557247" y="3253059"/>
            <a:ext cx="518099" cy="389630"/>
          </a:xfrm>
          <a:prstGeom prst="rect">
            <a:avLst/>
          </a:prstGeom>
          <a:ln w="12700">
            <a:miter lim="400000"/>
          </a:ln>
        </p:spPr>
      </p:pic>
      <p:sp>
        <p:nvSpPr>
          <p:cNvPr id="31" name="Figur">
            <a:extLst>
              <a:ext uri="{FF2B5EF4-FFF2-40B4-BE49-F238E27FC236}">
                <a16:creationId xmlns:a16="http://schemas.microsoft.com/office/drawing/2014/main" id="{3BBB3224-C02E-4FB4-850E-911B1FDD0DEE}"/>
              </a:ext>
            </a:extLst>
          </p:cNvPr>
          <p:cNvSpPr/>
          <p:nvPr userDrawn="1"/>
        </p:nvSpPr>
        <p:spPr>
          <a:xfrm>
            <a:off x="6316573" y="4396090"/>
            <a:ext cx="231954" cy="2319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rgbClr val="153857"/>
          </a:solidFill>
          <a:ln w="12700">
            <a:miter lim="400000"/>
          </a:ln>
        </p:spPr>
        <p:txBody>
          <a:bodyPr lIns="19050" tIns="19050" rIns="19050" bIns="19050" anchor="ctr"/>
          <a:lstStyle/>
          <a:p>
            <a:pPr defTabSz="228600">
              <a:defRPr>
                <a:solidFill>
                  <a:srgbClr val="929292"/>
                </a:solidFill>
                <a:effectLst>
                  <a:outerShdw blurRad="38100" dist="12700" dir="5400000" rotWithShape="0">
                    <a:srgbClr val="000000">
                      <a:alpha val="50000"/>
                    </a:srgbClr>
                  </a:outerShdw>
                </a:effectLst>
                <a:latin typeface="Gill Sans"/>
                <a:ea typeface="Gill Sans"/>
                <a:cs typeface="Gill Sans"/>
                <a:sym typeface="Gill Sans"/>
              </a:defRPr>
            </a:pPr>
            <a:endParaRPr sz="450">
              <a:latin typeface="Arial" panose="020B0604020202020204" pitchFamily="34" charset="0"/>
              <a:cs typeface="Arial" panose="020B0604020202020204" pitchFamily="34" charset="0"/>
            </a:endParaRPr>
          </a:p>
        </p:txBody>
      </p:sp>
      <p:sp>
        <p:nvSpPr>
          <p:cNvPr id="20" name="Text Placeholder 12">
            <a:extLst>
              <a:ext uri="{FF2B5EF4-FFF2-40B4-BE49-F238E27FC236}">
                <a16:creationId xmlns:a16="http://schemas.microsoft.com/office/drawing/2014/main" id="{0006CEC7-14A1-4E2E-A3C7-AE74E6044342}"/>
              </a:ext>
            </a:extLst>
          </p:cNvPr>
          <p:cNvSpPr>
            <a:spLocks noGrp="1"/>
          </p:cNvSpPr>
          <p:nvPr>
            <p:ph type="body" sz="quarter" idx="16"/>
          </p:nvPr>
        </p:nvSpPr>
        <p:spPr>
          <a:xfrm>
            <a:off x="6214665" y="4682021"/>
            <a:ext cx="3367484" cy="1074369"/>
          </a:xfrm>
        </p:spPr>
        <p:txBody>
          <a:bodyPr>
            <a:noAutofit/>
          </a:bodyPr>
          <a:lstStyle>
            <a:lvl1pPr marL="0" indent="0">
              <a:buNone/>
              <a:defRPr sz="1600" b="0">
                <a:solidFill>
                  <a:srgbClr val="5A5A5B"/>
                </a:solidFill>
                <a:latin typeface="Arial" panose="020B0604020202020204" pitchFamily="34" charset="0"/>
                <a:cs typeface="Arial" panose="020B0604020202020204" pitchFamily="34" charset="0"/>
              </a:defRPr>
            </a:lvl1pPr>
          </a:lstStyle>
          <a:p>
            <a:pPr lvl="0"/>
            <a:r>
              <a:rPr lang="en-US"/>
              <a:t>Click to edit Master text styles</a:t>
            </a:r>
          </a:p>
        </p:txBody>
      </p:sp>
      <p:grpSp>
        <p:nvGrpSpPr>
          <p:cNvPr id="26" name="Gruppe">
            <a:extLst>
              <a:ext uri="{FF2B5EF4-FFF2-40B4-BE49-F238E27FC236}">
                <a16:creationId xmlns:a16="http://schemas.microsoft.com/office/drawing/2014/main" id="{05FB27DD-82B8-4C2A-AB46-0D184CE6C7BF}"/>
              </a:ext>
            </a:extLst>
          </p:cNvPr>
          <p:cNvGrpSpPr/>
          <p:nvPr userDrawn="1"/>
        </p:nvGrpSpPr>
        <p:grpSpPr>
          <a:xfrm rot="5400000">
            <a:off x="11482264" y="3429001"/>
            <a:ext cx="774701" cy="1"/>
            <a:chOff x="0" y="0"/>
            <a:chExt cx="1549399" cy="0"/>
          </a:xfrm>
        </p:grpSpPr>
        <p:sp>
          <p:nvSpPr>
            <p:cNvPr id="27" name="Linje">
              <a:extLst>
                <a:ext uri="{FF2B5EF4-FFF2-40B4-BE49-F238E27FC236}">
                  <a16:creationId xmlns:a16="http://schemas.microsoft.com/office/drawing/2014/main" id="{6D71946B-1540-4D06-A39D-1546ECC84823}"/>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28" name="Linje">
              <a:extLst>
                <a:ext uri="{FF2B5EF4-FFF2-40B4-BE49-F238E27FC236}">
                  <a16:creationId xmlns:a16="http://schemas.microsoft.com/office/drawing/2014/main" id="{8B315933-1528-42BB-BF0E-D0B71256419F}"/>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9" name="Slide Number Placeholder 6">
            <a:extLst>
              <a:ext uri="{FF2B5EF4-FFF2-40B4-BE49-F238E27FC236}">
                <a16:creationId xmlns:a16="http://schemas.microsoft.com/office/drawing/2014/main" id="{C88B0DA7-A622-4DC6-9EF3-B8B116FD856F}"/>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23" name="Picture Placeholder 24">
            <a:extLst>
              <a:ext uri="{FF2B5EF4-FFF2-40B4-BE49-F238E27FC236}">
                <a16:creationId xmlns:a16="http://schemas.microsoft.com/office/drawing/2014/main" id="{7E124F9F-469C-445E-AF66-0B35DF528972}"/>
              </a:ext>
            </a:extLst>
          </p:cNvPr>
          <p:cNvSpPr>
            <a:spLocks noGrp="1"/>
          </p:cNvSpPr>
          <p:nvPr>
            <p:ph type="pic" sz="quarter" idx="10"/>
          </p:nvPr>
        </p:nvSpPr>
        <p:spPr>
          <a:xfrm>
            <a:off x="577863" y="527050"/>
            <a:ext cx="4140238" cy="5803899"/>
          </a:xfr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nb-NO"/>
          </a:p>
        </p:txBody>
      </p:sp>
      <p:pic>
        <p:nvPicPr>
          <p:cNvPr id="16" name="nhh_logo_1f_positiv_helblaa.png" descr="nhh_logo_1f_positiv_helblaa.png">
            <a:extLst>
              <a:ext uri="{FF2B5EF4-FFF2-40B4-BE49-F238E27FC236}">
                <a16:creationId xmlns:a16="http://schemas.microsoft.com/office/drawing/2014/main" id="{98447E16-04D7-4291-9494-E72710D63376}"/>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sp>
        <p:nvSpPr>
          <p:cNvPr id="18" name="Text Placeholder 48">
            <a:extLst>
              <a:ext uri="{FF2B5EF4-FFF2-40B4-BE49-F238E27FC236}">
                <a16:creationId xmlns:a16="http://schemas.microsoft.com/office/drawing/2014/main" id="{2EAB28A0-E01C-429F-BBA3-1DBDCDA04AD8}"/>
              </a:ext>
            </a:extLst>
          </p:cNvPr>
          <p:cNvSpPr>
            <a:spLocks noGrp="1"/>
          </p:cNvSpPr>
          <p:nvPr>
            <p:ph type="body" sz="quarter" idx="17" hasCustomPrompt="1"/>
          </p:nvPr>
        </p:nvSpPr>
        <p:spPr>
          <a:xfrm>
            <a:off x="6194787" y="1466850"/>
            <a:ext cx="3202781" cy="1618717"/>
          </a:xfr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a:t>
            </a:r>
          </a:p>
          <a:p>
            <a:pPr lvl="0"/>
            <a:r>
              <a:rPr lang="en-US" dirty="0"/>
              <a:t>TEXT</a:t>
            </a:r>
          </a:p>
        </p:txBody>
      </p:sp>
      <p:sp>
        <p:nvSpPr>
          <p:cNvPr id="21" name="Text Placeholder 12">
            <a:extLst>
              <a:ext uri="{FF2B5EF4-FFF2-40B4-BE49-F238E27FC236}">
                <a16:creationId xmlns:a16="http://schemas.microsoft.com/office/drawing/2014/main" id="{DEFAAD4C-481D-43D2-8949-FFE95317AEE3}"/>
              </a:ext>
            </a:extLst>
          </p:cNvPr>
          <p:cNvSpPr>
            <a:spLocks noGrp="1"/>
          </p:cNvSpPr>
          <p:nvPr>
            <p:ph type="body" sz="quarter" idx="18" hasCustomPrompt="1"/>
          </p:nvPr>
        </p:nvSpPr>
        <p:spPr>
          <a:xfrm>
            <a:off x="6214665" y="3271536"/>
            <a:ext cx="3367484" cy="1068716"/>
          </a:xfrm>
        </p:spPr>
        <p:txBody>
          <a:bodyPr>
            <a:noAutofit/>
          </a:bodyPr>
          <a:lstStyle>
            <a:lvl1pPr marL="0" indent="0">
              <a:buNone/>
              <a:defRPr sz="1800" b="0">
                <a:solidFill>
                  <a:srgbClr val="3B6E8F"/>
                </a:solidFill>
                <a:latin typeface="Arial" panose="020B0604020202020204" pitchFamily="34" charset="0"/>
                <a:cs typeface="Arial" panose="020B0604020202020204" pitchFamily="34" charset="0"/>
              </a:defRPr>
            </a:lvl1pPr>
          </a:lstStyle>
          <a:p>
            <a:pPr lvl="0"/>
            <a:r>
              <a:rPr lang="en-US" dirty="0"/>
              <a:t>Click to add text</a:t>
            </a:r>
          </a:p>
        </p:txBody>
      </p:sp>
      <p:sp>
        <p:nvSpPr>
          <p:cNvPr id="17" name="Rektangel">
            <a:extLst>
              <a:ext uri="{FF2B5EF4-FFF2-40B4-BE49-F238E27FC236}">
                <a16:creationId xmlns:a16="http://schemas.microsoft.com/office/drawing/2014/main" id="{7C55382B-D1F4-494B-AEB8-35545AE602A2}"/>
              </a:ext>
            </a:extLst>
          </p:cNvPr>
          <p:cNvSpPr/>
          <p:nvPr userDrawn="1"/>
        </p:nvSpPr>
        <p:spPr>
          <a:xfrm>
            <a:off x="0" y="527051"/>
            <a:ext cx="577863" cy="5803901"/>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4135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quote no checkmark image insert">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FB0629B7-8546-4CBF-8149-7AF394FFF479}"/>
              </a:ext>
            </a:extLst>
          </p:cNvPr>
          <p:cNvSpPr/>
          <p:nvPr userDrawn="1"/>
        </p:nvSpPr>
        <p:spPr>
          <a:xfrm>
            <a:off x="4711154" y="527050"/>
            <a:ext cx="6892727"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pic>
        <p:nvPicPr>
          <p:cNvPr id="15" name="Bilde" descr="Bilde">
            <a:extLst>
              <a:ext uri="{FF2B5EF4-FFF2-40B4-BE49-F238E27FC236}">
                <a16:creationId xmlns:a16="http://schemas.microsoft.com/office/drawing/2014/main" id="{7EB6D1C8-5EA2-4BD7-9C83-9BCFC28B0813}"/>
              </a:ext>
            </a:extLst>
          </p:cNvPr>
          <p:cNvPicPr>
            <a:picLocks noChangeAspect="1"/>
          </p:cNvPicPr>
          <p:nvPr userDrawn="1"/>
        </p:nvPicPr>
        <p:blipFill>
          <a:blip r:embed="rId2"/>
          <a:stretch>
            <a:fillRect/>
          </a:stretch>
        </p:blipFill>
        <p:spPr>
          <a:xfrm>
            <a:off x="5557247" y="3253059"/>
            <a:ext cx="518099" cy="389630"/>
          </a:xfrm>
          <a:prstGeom prst="rect">
            <a:avLst/>
          </a:prstGeom>
          <a:ln w="12700">
            <a:miter lim="400000"/>
          </a:ln>
        </p:spPr>
      </p:pic>
      <p:sp>
        <p:nvSpPr>
          <p:cNvPr id="19" name="Text Placeholder 12">
            <a:extLst>
              <a:ext uri="{FF2B5EF4-FFF2-40B4-BE49-F238E27FC236}">
                <a16:creationId xmlns:a16="http://schemas.microsoft.com/office/drawing/2014/main" id="{89688831-3F11-4787-80B0-307CF8F3F3EF}"/>
              </a:ext>
            </a:extLst>
          </p:cNvPr>
          <p:cNvSpPr>
            <a:spLocks noGrp="1"/>
          </p:cNvSpPr>
          <p:nvPr>
            <p:ph type="body" sz="quarter" idx="16"/>
          </p:nvPr>
        </p:nvSpPr>
        <p:spPr>
          <a:xfrm>
            <a:off x="6214665" y="4682021"/>
            <a:ext cx="3367484" cy="1074369"/>
          </a:xfrm>
        </p:spPr>
        <p:txBody>
          <a:bodyPr>
            <a:noAutofit/>
          </a:bodyPr>
          <a:lstStyle>
            <a:lvl1pPr marL="0" indent="0">
              <a:buNone/>
              <a:defRPr sz="1600" b="0">
                <a:solidFill>
                  <a:srgbClr val="5A5A5B"/>
                </a:solidFill>
                <a:latin typeface="Arial" panose="020B0604020202020204" pitchFamily="34" charset="0"/>
                <a:cs typeface="Arial" panose="020B0604020202020204" pitchFamily="34" charset="0"/>
              </a:defRPr>
            </a:lvl1pPr>
          </a:lstStyle>
          <a:p>
            <a:pPr lvl="0"/>
            <a:r>
              <a:rPr lang="en-US"/>
              <a:t>Click to edit Master text styles</a:t>
            </a:r>
          </a:p>
        </p:txBody>
      </p:sp>
      <p:grpSp>
        <p:nvGrpSpPr>
          <p:cNvPr id="24" name="Gruppe">
            <a:extLst>
              <a:ext uri="{FF2B5EF4-FFF2-40B4-BE49-F238E27FC236}">
                <a16:creationId xmlns:a16="http://schemas.microsoft.com/office/drawing/2014/main" id="{F733CE1D-FD01-4244-B9D1-B8D18970956B}"/>
              </a:ext>
            </a:extLst>
          </p:cNvPr>
          <p:cNvGrpSpPr/>
          <p:nvPr userDrawn="1"/>
        </p:nvGrpSpPr>
        <p:grpSpPr>
          <a:xfrm rot="5400000">
            <a:off x="11482264" y="3429001"/>
            <a:ext cx="774701" cy="1"/>
            <a:chOff x="0" y="0"/>
            <a:chExt cx="1549399" cy="0"/>
          </a:xfrm>
        </p:grpSpPr>
        <p:sp>
          <p:nvSpPr>
            <p:cNvPr id="25" name="Linje">
              <a:extLst>
                <a:ext uri="{FF2B5EF4-FFF2-40B4-BE49-F238E27FC236}">
                  <a16:creationId xmlns:a16="http://schemas.microsoft.com/office/drawing/2014/main" id="{0316AD53-BD1E-4315-9936-751E3FCCD183}"/>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26" name="Linje">
              <a:extLst>
                <a:ext uri="{FF2B5EF4-FFF2-40B4-BE49-F238E27FC236}">
                  <a16:creationId xmlns:a16="http://schemas.microsoft.com/office/drawing/2014/main" id="{5FF47356-C3CA-410F-BD42-75B0B3471875}"/>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7" name="Slide Number Placeholder 6">
            <a:extLst>
              <a:ext uri="{FF2B5EF4-FFF2-40B4-BE49-F238E27FC236}">
                <a16:creationId xmlns:a16="http://schemas.microsoft.com/office/drawing/2014/main" id="{588C134D-E808-4665-BB2C-A712E2E94E63}"/>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21" name="Picture Placeholder 24">
            <a:extLst>
              <a:ext uri="{FF2B5EF4-FFF2-40B4-BE49-F238E27FC236}">
                <a16:creationId xmlns:a16="http://schemas.microsoft.com/office/drawing/2014/main" id="{6E89BA79-1903-42C1-8F9B-D564529F1151}"/>
              </a:ext>
            </a:extLst>
          </p:cNvPr>
          <p:cNvSpPr>
            <a:spLocks noGrp="1"/>
          </p:cNvSpPr>
          <p:nvPr>
            <p:ph type="pic" sz="quarter" idx="10"/>
          </p:nvPr>
        </p:nvSpPr>
        <p:spPr>
          <a:xfrm>
            <a:off x="577863" y="527050"/>
            <a:ext cx="4140238" cy="5803900"/>
          </a:xfr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nb-NO"/>
          </a:p>
        </p:txBody>
      </p:sp>
      <p:pic>
        <p:nvPicPr>
          <p:cNvPr id="14" name="nhh_logo_1f_positiv_helblaa.png" descr="nhh_logo_1f_positiv_helblaa.png">
            <a:extLst>
              <a:ext uri="{FF2B5EF4-FFF2-40B4-BE49-F238E27FC236}">
                <a16:creationId xmlns:a16="http://schemas.microsoft.com/office/drawing/2014/main" id="{D9417ABB-0BE1-4BF2-AB23-9088B6C69996}"/>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sp>
        <p:nvSpPr>
          <p:cNvPr id="16" name="Text Placeholder 48">
            <a:extLst>
              <a:ext uri="{FF2B5EF4-FFF2-40B4-BE49-F238E27FC236}">
                <a16:creationId xmlns:a16="http://schemas.microsoft.com/office/drawing/2014/main" id="{15D3AA88-31C5-4B4E-B229-82A8E31742F0}"/>
              </a:ext>
            </a:extLst>
          </p:cNvPr>
          <p:cNvSpPr>
            <a:spLocks noGrp="1"/>
          </p:cNvSpPr>
          <p:nvPr>
            <p:ph type="body" sz="quarter" idx="17" hasCustomPrompt="1"/>
          </p:nvPr>
        </p:nvSpPr>
        <p:spPr>
          <a:xfrm>
            <a:off x="6194787" y="1466850"/>
            <a:ext cx="3202781" cy="1618717"/>
          </a:xfr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a:t>
            </a:r>
          </a:p>
          <a:p>
            <a:pPr lvl="0"/>
            <a:r>
              <a:rPr lang="en-US" dirty="0"/>
              <a:t>TEXT</a:t>
            </a:r>
          </a:p>
        </p:txBody>
      </p:sp>
      <p:sp>
        <p:nvSpPr>
          <p:cNvPr id="22" name="Text Placeholder 12">
            <a:extLst>
              <a:ext uri="{FF2B5EF4-FFF2-40B4-BE49-F238E27FC236}">
                <a16:creationId xmlns:a16="http://schemas.microsoft.com/office/drawing/2014/main" id="{C8F5FFC1-98C3-442A-B6F3-7299F63E377C}"/>
              </a:ext>
            </a:extLst>
          </p:cNvPr>
          <p:cNvSpPr>
            <a:spLocks noGrp="1"/>
          </p:cNvSpPr>
          <p:nvPr>
            <p:ph type="body" sz="quarter" idx="18" hasCustomPrompt="1"/>
          </p:nvPr>
        </p:nvSpPr>
        <p:spPr>
          <a:xfrm>
            <a:off x="6214665" y="3271536"/>
            <a:ext cx="3367484" cy="1068716"/>
          </a:xfrm>
        </p:spPr>
        <p:txBody>
          <a:bodyPr>
            <a:noAutofit/>
          </a:bodyPr>
          <a:lstStyle>
            <a:lvl1pPr marL="0" indent="0">
              <a:buNone/>
              <a:defRPr sz="1800" b="0">
                <a:solidFill>
                  <a:srgbClr val="3B6E8F"/>
                </a:solidFill>
                <a:latin typeface="Arial" panose="020B0604020202020204" pitchFamily="34" charset="0"/>
                <a:cs typeface="Arial" panose="020B0604020202020204" pitchFamily="34" charset="0"/>
              </a:defRPr>
            </a:lvl1pPr>
          </a:lstStyle>
          <a:p>
            <a:pPr lvl="0"/>
            <a:r>
              <a:rPr lang="en-US" dirty="0"/>
              <a:t>Click to add text</a:t>
            </a:r>
          </a:p>
        </p:txBody>
      </p:sp>
      <p:sp>
        <p:nvSpPr>
          <p:cNvPr id="18" name="Rektangel">
            <a:extLst>
              <a:ext uri="{FF2B5EF4-FFF2-40B4-BE49-F238E27FC236}">
                <a16:creationId xmlns:a16="http://schemas.microsoft.com/office/drawing/2014/main" id="{5A6078C3-E2D9-4EAB-9119-6ECC7421799C}"/>
              </a:ext>
            </a:extLst>
          </p:cNvPr>
          <p:cNvSpPr/>
          <p:nvPr userDrawn="1"/>
        </p:nvSpPr>
        <p:spPr>
          <a:xfrm>
            <a:off x="0" y="527051"/>
            <a:ext cx="577863" cy="5803901"/>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5319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blue line with program">
    <p:spTree>
      <p:nvGrpSpPr>
        <p:cNvPr id="1" name=""/>
        <p:cNvGrpSpPr/>
        <p:nvPr/>
      </p:nvGrpSpPr>
      <p:grpSpPr>
        <a:xfrm>
          <a:off x="0" y="0"/>
          <a:ext cx="0" cy="0"/>
          <a:chOff x="0" y="0"/>
          <a:chExt cx="0" cy="0"/>
        </a:xfrm>
      </p:grpSpPr>
      <p:sp>
        <p:nvSpPr>
          <p:cNvPr id="12" name="Rektangel">
            <a:extLst>
              <a:ext uri="{FF2B5EF4-FFF2-40B4-BE49-F238E27FC236}">
                <a16:creationId xmlns:a16="http://schemas.microsoft.com/office/drawing/2014/main" id="{094FE069-CE0D-4A46-B241-93798EEDCE23}"/>
              </a:ext>
            </a:extLst>
          </p:cNvPr>
          <p:cNvSpPr/>
          <p:nvPr userDrawn="1"/>
        </p:nvSpPr>
        <p:spPr>
          <a:xfrm>
            <a:off x="4724203" y="527050"/>
            <a:ext cx="6879678"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4" name="Linje">
            <a:extLst>
              <a:ext uri="{FF2B5EF4-FFF2-40B4-BE49-F238E27FC236}">
                <a16:creationId xmlns:a16="http://schemas.microsoft.com/office/drawing/2014/main" id="{DB58EAFB-79FB-4187-B676-C879570D0112}"/>
              </a:ext>
            </a:extLst>
          </p:cNvPr>
          <p:cNvSpPr/>
          <p:nvPr userDrawn="1"/>
        </p:nvSpPr>
        <p:spPr>
          <a:xfrm flipH="1">
            <a:off x="8377519" y="3189871"/>
            <a:ext cx="0" cy="1782000"/>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5" name="Text Placeholder 12">
            <a:extLst>
              <a:ext uri="{FF2B5EF4-FFF2-40B4-BE49-F238E27FC236}">
                <a16:creationId xmlns:a16="http://schemas.microsoft.com/office/drawing/2014/main" id="{067DC699-31E3-4FA8-9F88-75C87A53F6F1}"/>
              </a:ext>
            </a:extLst>
          </p:cNvPr>
          <p:cNvSpPr>
            <a:spLocks noGrp="1"/>
          </p:cNvSpPr>
          <p:nvPr>
            <p:ph type="body" sz="quarter" idx="19" hasCustomPrompt="1"/>
          </p:nvPr>
        </p:nvSpPr>
        <p:spPr>
          <a:xfrm>
            <a:off x="6297613" y="3189871"/>
            <a:ext cx="1814174" cy="277649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rgbClr val="3B6E8F"/>
                </a:solidFill>
                <a:latin typeface="Arial" panose="020B0604020202020204" pitchFamily="34" charset="0"/>
                <a:cs typeface="Arial" panose="020B0604020202020204" pitchFamily="34" charset="0"/>
              </a:defRPr>
            </a:lvl1pPr>
          </a:lstStyle>
          <a:p>
            <a:pPr lvl="0"/>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lvl="0"/>
            <a:endParaRPr lang="en-US" dirty="0"/>
          </a:p>
        </p:txBody>
      </p:sp>
      <p:sp>
        <p:nvSpPr>
          <p:cNvPr id="16" name="Text Placeholder 12">
            <a:extLst>
              <a:ext uri="{FF2B5EF4-FFF2-40B4-BE49-F238E27FC236}">
                <a16:creationId xmlns:a16="http://schemas.microsoft.com/office/drawing/2014/main" id="{122937FD-DF6A-41C1-8692-3155C7BA329E}"/>
              </a:ext>
            </a:extLst>
          </p:cNvPr>
          <p:cNvSpPr>
            <a:spLocks noGrp="1"/>
          </p:cNvSpPr>
          <p:nvPr>
            <p:ph type="body" sz="quarter" idx="20" hasCustomPrompt="1"/>
          </p:nvPr>
        </p:nvSpPr>
        <p:spPr>
          <a:xfrm>
            <a:off x="8643256" y="3189871"/>
            <a:ext cx="1877894" cy="277649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rgbClr val="3B6E8F"/>
                </a:solidFill>
                <a:latin typeface="Arial" panose="020B0604020202020204" pitchFamily="34" charset="0"/>
                <a:cs typeface="Arial" panose="020B0604020202020204" pitchFamily="34" charset="0"/>
              </a:defRPr>
            </a:lvl1pPr>
          </a:lstStyle>
          <a:p>
            <a:pPr lvl="0"/>
            <a:r>
              <a:rPr lang="da-DK" dirty="0"/>
              <a:t>Click to add text</a:t>
            </a:r>
          </a:p>
          <a:p>
            <a:pPr lvl="0"/>
            <a:r>
              <a:rPr lang="da-DK" dirty="0"/>
              <a:t>Click to add text</a:t>
            </a:r>
          </a:p>
          <a:p>
            <a:pPr lvl="0"/>
            <a:r>
              <a:rPr lang="da-DK" dirty="0"/>
              <a:t>Click to add text</a:t>
            </a:r>
          </a:p>
          <a:p>
            <a:pPr lvl="0"/>
            <a:r>
              <a:rPr lang="da-DK" dirty="0"/>
              <a:t>Click to add text</a:t>
            </a:r>
          </a:p>
          <a:p>
            <a:pPr lvl="0"/>
            <a:r>
              <a:rPr lang="da-DK" dirty="0"/>
              <a:t>Click to add text</a:t>
            </a:r>
          </a:p>
          <a:p>
            <a:pPr lvl="0"/>
            <a:endParaRPr lang="en-US" dirty="0"/>
          </a:p>
        </p:txBody>
      </p:sp>
      <p:grpSp>
        <p:nvGrpSpPr>
          <p:cNvPr id="27" name="Gruppe">
            <a:extLst>
              <a:ext uri="{FF2B5EF4-FFF2-40B4-BE49-F238E27FC236}">
                <a16:creationId xmlns:a16="http://schemas.microsoft.com/office/drawing/2014/main" id="{45A18FC7-7EFF-4F5F-A02F-7385377C6BE0}"/>
              </a:ext>
            </a:extLst>
          </p:cNvPr>
          <p:cNvGrpSpPr/>
          <p:nvPr userDrawn="1"/>
        </p:nvGrpSpPr>
        <p:grpSpPr>
          <a:xfrm rot="5400000">
            <a:off x="11482264" y="3429001"/>
            <a:ext cx="774701" cy="1"/>
            <a:chOff x="0" y="0"/>
            <a:chExt cx="1549399" cy="0"/>
          </a:xfrm>
        </p:grpSpPr>
        <p:sp>
          <p:nvSpPr>
            <p:cNvPr id="29" name="Linje">
              <a:extLst>
                <a:ext uri="{FF2B5EF4-FFF2-40B4-BE49-F238E27FC236}">
                  <a16:creationId xmlns:a16="http://schemas.microsoft.com/office/drawing/2014/main" id="{BD2B680B-78B2-4AAD-8CB9-B41EEE55FE5E}"/>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30" name="Linje">
              <a:extLst>
                <a:ext uri="{FF2B5EF4-FFF2-40B4-BE49-F238E27FC236}">
                  <a16:creationId xmlns:a16="http://schemas.microsoft.com/office/drawing/2014/main" id="{2D0AED1D-F601-49D5-9B14-AF5794C34DC5}"/>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31" name="Slide Number Placeholder 6">
            <a:extLst>
              <a:ext uri="{FF2B5EF4-FFF2-40B4-BE49-F238E27FC236}">
                <a16:creationId xmlns:a16="http://schemas.microsoft.com/office/drawing/2014/main" id="{AC00B6C7-A970-4395-AAE0-978D53F0D9A1}"/>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32" name="Linje">
            <a:extLst>
              <a:ext uri="{FF2B5EF4-FFF2-40B4-BE49-F238E27FC236}">
                <a16:creationId xmlns:a16="http://schemas.microsoft.com/office/drawing/2014/main" id="{5BA311C2-9A21-442A-9CB9-6B49C6B26036}"/>
              </a:ext>
            </a:extLst>
          </p:cNvPr>
          <p:cNvSpPr/>
          <p:nvPr userDrawn="1"/>
        </p:nvSpPr>
        <p:spPr>
          <a:xfrm flipV="1">
            <a:off x="6110504" y="2241550"/>
            <a:ext cx="0" cy="2736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35" name="Picture Placeholder 24">
            <a:extLst>
              <a:ext uri="{FF2B5EF4-FFF2-40B4-BE49-F238E27FC236}">
                <a16:creationId xmlns:a16="http://schemas.microsoft.com/office/drawing/2014/main" id="{AA3DDF47-CE2F-45A5-91B7-4FF0E00A1922}"/>
              </a:ext>
            </a:extLst>
          </p:cNvPr>
          <p:cNvSpPr>
            <a:spLocks noGrp="1"/>
          </p:cNvSpPr>
          <p:nvPr>
            <p:ph type="pic" sz="quarter" idx="10"/>
          </p:nvPr>
        </p:nvSpPr>
        <p:spPr>
          <a:xfrm>
            <a:off x="577863" y="527050"/>
            <a:ext cx="4140238" cy="5803900"/>
          </a:xfr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nb-NO"/>
          </a:p>
        </p:txBody>
      </p:sp>
      <p:pic>
        <p:nvPicPr>
          <p:cNvPr id="17" name="nhh_logo_1f_positiv_helblaa.png" descr="nhh_logo_1f_positiv_helblaa.png">
            <a:extLst>
              <a:ext uri="{FF2B5EF4-FFF2-40B4-BE49-F238E27FC236}">
                <a16:creationId xmlns:a16="http://schemas.microsoft.com/office/drawing/2014/main" id="{5CA16D31-A097-49BC-A9CB-D9F7446BD87D}"/>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8" name="Rektangel">
            <a:extLst>
              <a:ext uri="{FF2B5EF4-FFF2-40B4-BE49-F238E27FC236}">
                <a16:creationId xmlns:a16="http://schemas.microsoft.com/office/drawing/2014/main" id="{95B36596-22B5-49D9-BFD0-C3B473121614}"/>
              </a:ext>
            </a:extLst>
          </p:cNvPr>
          <p:cNvSpPr/>
          <p:nvPr userDrawn="1"/>
        </p:nvSpPr>
        <p:spPr>
          <a:xfrm>
            <a:off x="0" y="527051"/>
            <a:ext cx="577863" cy="5803901"/>
          </a:xfrm>
          <a:prstGeom prst="rect">
            <a:avLst/>
          </a:prstGeom>
          <a:solidFill>
            <a:srgbClr val="153857"/>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9" name="Text Placeholder 12">
            <a:extLst>
              <a:ext uri="{FF2B5EF4-FFF2-40B4-BE49-F238E27FC236}">
                <a16:creationId xmlns:a16="http://schemas.microsoft.com/office/drawing/2014/main" id="{6D1E366D-4850-4A8C-9D27-2C48003FD9F8}"/>
              </a:ext>
            </a:extLst>
          </p:cNvPr>
          <p:cNvSpPr>
            <a:spLocks noGrp="1"/>
          </p:cNvSpPr>
          <p:nvPr>
            <p:ph type="body" sz="quarter" idx="21" hasCustomPrompt="1"/>
          </p:nvPr>
        </p:nvSpPr>
        <p:spPr>
          <a:xfrm>
            <a:off x="6284251" y="2687398"/>
            <a:ext cx="4189396" cy="354252"/>
          </a:xfr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a:t>
            </a:r>
          </a:p>
        </p:txBody>
      </p:sp>
      <p:sp>
        <p:nvSpPr>
          <p:cNvPr id="20" name="Text Placeholder 48">
            <a:extLst>
              <a:ext uri="{FF2B5EF4-FFF2-40B4-BE49-F238E27FC236}">
                <a16:creationId xmlns:a16="http://schemas.microsoft.com/office/drawing/2014/main" id="{D0902B84-7E73-4CF1-B824-BC236C57F78D}"/>
              </a:ext>
            </a:extLst>
          </p:cNvPr>
          <p:cNvSpPr>
            <a:spLocks noGrp="1"/>
          </p:cNvSpPr>
          <p:nvPr>
            <p:ph type="body" sz="quarter" idx="22" hasCustomPrompt="1"/>
          </p:nvPr>
        </p:nvSpPr>
        <p:spPr>
          <a:xfrm>
            <a:off x="6268210" y="2102379"/>
            <a:ext cx="4245264" cy="568115"/>
          </a:xfr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a:t>
            </a:r>
          </a:p>
        </p:txBody>
      </p:sp>
    </p:spTree>
    <p:extLst>
      <p:ext uri="{BB962C8B-B14F-4D97-AF65-F5344CB8AC3E}">
        <p14:creationId xmlns:p14="http://schemas.microsoft.com/office/powerpoint/2010/main" val="3150899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blue line with program 2">
    <p:spTree>
      <p:nvGrpSpPr>
        <p:cNvPr id="1" name=""/>
        <p:cNvGrpSpPr/>
        <p:nvPr/>
      </p:nvGrpSpPr>
      <p:grpSpPr>
        <a:xfrm>
          <a:off x="0" y="0"/>
          <a:ext cx="0" cy="0"/>
          <a:chOff x="0" y="0"/>
          <a:chExt cx="0" cy="0"/>
        </a:xfrm>
      </p:grpSpPr>
      <p:sp>
        <p:nvSpPr>
          <p:cNvPr id="12" name="Rektangel">
            <a:extLst>
              <a:ext uri="{FF2B5EF4-FFF2-40B4-BE49-F238E27FC236}">
                <a16:creationId xmlns:a16="http://schemas.microsoft.com/office/drawing/2014/main" id="{094FE069-CE0D-4A46-B241-93798EEDCE23}"/>
              </a:ext>
            </a:extLst>
          </p:cNvPr>
          <p:cNvSpPr/>
          <p:nvPr userDrawn="1"/>
        </p:nvSpPr>
        <p:spPr>
          <a:xfrm>
            <a:off x="4718101" y="527050"/>
            <a:ext cx="6885780"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5" name="Text Placeholder 12">
            <a:extLst>
              <a:ext uri="{FF2B5EF4-FFF2-40B4-BE49-F238E27FC236}">
                <a16:creationId xmlns:a16="http://schemas.microsoft.com/office/drawing/2014/main" id="{067DC699-31E3-4FA8-9F88-75C87A53F6F1}"/>
              </a:ext>
            </a:extLst>
          </p:cNvPr>
          <p:cNvSpPr>
            <a:spLocks noGrp="1"/>
          </p:cNvSpPr>
          <p:nvPr>
            <p:ph type="body" sz="quarter" idx="19" hasCustomPrompt="1"/>
          </p:nvPr>
        </p:nvSpPr>
        <p:spPr>
          <a:xfrm>
            <a:off x="6297613" y="3189871"/>
            <a:ext cx="910045" cy="277649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rgbClr val="3B6E8F"/>
                </a:solidFill>
                <a:latin typeface="Arial" panose="020B0604020202020204" pitchFamily="34" charset="0"/>
                <a:cs typeface="Arial" panose="020B0604020202020204" pitchFamily="34" charset="0"/>
              </a:defRPr>
            </a:lvl1pPr>
          </a:lstStyle>
          <a:p>
            <a:pPr lvl="0"/>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p:txBody>
      </p:sp>
      <p:sp>
        <p:nvSpPr>
          <p:cNvPr id="16" name="Text Placeholder 12">
            <a:extLst>
              <a:ext uri="{FF2B5EF4-FFF2-40B4-BE49-F238E27FC236}">
                <a16:creationId xmlns:a16="http://schemas.microsoft.com/office/drawing/2014/main" id="{122937FD-DF6A-41C1-8692-3155C7BA329E}"/>
              </a:ext>
            </a:extLst>
          </p:cNvPr>
          <p:cNvSpPr>
            <a:spLocks noGrp="1"/>
          </p:cNvSpPr>
          <p:nvPr>
            <p:ph type="body" sz="quarter" idx="20" hasCustomPrompt="1"/>
          </p:nvPr>
        </p:nvSpPr>
        <p:spPr>
          <a:xfrm>
            <a:off x="7414405" y="3189871"/>
            <a:ext cx="3063087" cy="277649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rgbClr val="3B6E8F"/>
                </a:solidFill>
                <a:latin typeface="Arial" panose="020B0604020202020204" pitchFamily="34" charset="0"/>
                <a:cs typeface="Arial" panose="020B0604020202020204" pitchFamily="34" charset="0"/>
              </a:defRPr>
            </a:lvl1pPr>
          </a:lstStyle>
          <a:p>
            <a:pPr lvl="0"/>
            <a:r>
              <a:rPr lang="da-DK" dirty="0"/>
              <a:t>Click to add text</a:t>
            </a:r>
          </a:p>
          <a:p>
            <a:pPr lvl="0"/>
            <a:r>
              <a:rPr lang="da-DK" dirty="0"/>
              <a:t>Click to add text</a:t>
            </a:r>
          </a:p>
          <a:p>
            <a:pPr lvl="0"/>
            <a:r>
              <a:rPr lang="da-DK" dirty="0"/>
              <a:t>Click to add text</a:t>
            </a:r>
          </a:p>
          <a:p>
            <a:pPr lvl="0"/>
            <a:r>
              <a:rPr lang="da-DK" dirty="0"/>
              <a:t>Click to add text</a:t>
            </a:r>
          </a:p>
          <a:p>
            <a:pPr lvl="0"/>
            <a:r>
              <a:rPr lang="da-DK" dirty="0"/>
              <a:t>Click to add text</a:t>
            </a:r>
          </a:p>
          <a:p>
            <a:pPr lvl="0"/>
            <a:endParaRPr lang="en-US" dirty="0"/>
          </a:p>
        </p:txBody>
      </p:sp>
      <p:grpSp>
        <p:nvGrpSpPr>
          <p:cNvPr id="27" name="Gruppe">
            <a:extLst>
              <a:ext uri="{FF2B5EF4-FFF2-40B4-BE49-F238E27FC236}">
                <a16:creationId xmlns:a16="http://schemas.microsoft.com/office/drawing/2014/main" id="{A44420B3-4B9F-4115-B05D-A221BDC9B680}"/>
              </a:ext>
            </a:extLst>
          </p:cNvPr>
          <p:cNvGrpSpPr/>
          <p:nvPr userDrawn="1"/>
        </p:nvGrpSpPr>
        <p:grpSpPr>
          <a:xfrm rot="5400000">
            <a:off x="11482264" y="3429001"/>
            <a:ext cx="774701" cy="1"/>
            <a:chOff x="0" y="0"/>
            <a:chExt cx="1549399" cy="0"/>
          </a:xfrm>
        </p:grpSpPr>
        <p:sp>
          <p:nvSpPr>
            <p:cNvPr id="29" name="Linje">
              <a:extLst>
                <a:ext uri="{FF2B5EF4-FFF2-40B4-BE49-F238E27FC236}">
                  <a16:creationId xmlns:a16="http://schemas.microsoft.com/office/drawing/2014/main" id="{1F2D697A-2D3E-4ACA-82FF-BC7069FB367C}"/>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30" name="Linje">
              <a:extLst>
                <a:ext uri="{FF2B5EF4-FFF2-40B4-BE49-F238E27FC236}">
                  <a16:creationId xmlns:a16="http://schemas.microsoft.com/office/drawing/2014/main" id="{873671B6-E924-4D19-BCDF-BD9A631433DD}"/>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31" name="Slide Number Placeholder 6">
            <a:extLst>
              <a:ext uri="{FF2B5EF4-FFF2-40B4-BE49-F238E27FC236}">
                <a16:creationId xmlns:a16="http://schemas.microsoft.com/office/drawing/2014/main" id="{7C34CE6D-C1DD-4D05-92C8-D2139D17A64D}"/>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22" name="Linje">
            <a:extLst>
              <a:ext uri="{FF2B5EF4-FFF2-40B4-BE49-F238E27FC236}">
                <a16:creationId xmlns:a16="http://schemas.microsoft.com/office/drawing/2014/main" id="{C605F604-CAC8-45F8-938E-C3ED95F84A61}"/>
              </a:ext>
            </a:extLst>
          </p:cNvPr>
          <p:cNvSpPr/>
          <p:nvPr userDrawn="1"/>
        </p:nvSpPr>
        <p:spPr>
          <a:xfrm flipH="1">
            <a:off x="7312989" y="3189871"/>
            <a:ext cx="0" cy="2001600"/>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34" name="Linje">
            <a:extLst>
              <a:ext uri="{FF2B5EF4-FFF2-40B4-BE49-F238E27FC236}">
                <a16:creationId xmlns:a16="http://schemas.microsoft.com/office/drawing/2014/main" id="{E3100F87-4CE2-41EA-9B82-061EBF16E055}"/>
              </a:ext>
            </a:extLst>
          </p:cNvPr>
          <p:cNvSpPr/>
          <p:nvPr userDrawn="1"/>
        </p:nvSpPr>
        <p:spPr>
          <a:xfrm flipV="1">
            <a:off x="6110504" y="2241550"/>
            <a:ext cx="0" cy="2736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35" name="Picture Placeholder 24">
            <a:extLst>
              <a:ext uri="{FF2B5EF4-FFF2-40B4-BE49-F238E27FC236}">
                <a16:creationId xmlns:a16="http://schemas.microsoft.com/office/drawing/2014/main" id="{B8C27CA6-C51E-4E05-9A64-D6B4C6B7ADA1}"/>
              </a:ext>
            </a:extLst>
          </p:cNvPr>
          <p:cNvSpPr>
            <a:spLocks noGrp="1"/>
          </p:cNvSpPr>
          <p:nvPr>
            <p:ph type="pic" sz="quarter" idx="10"/>
          </p:nvPr>
        </p:nvSpPr>
        <p:spPr>
          <a:xfrm>
            <a:off x="577863" y="527050"/>
            <a:ext cx="4140238" cy="5803900"/>
          </a:xfr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nb-NO"/>
          </a:p>
        </p:txBody>
      </p:sp>
      <p:pic>
        <p:nvPicPr>
          <p:cNvPr id="17" name="nhh_logo_1f_positiv_helblaa.png" descr="nhh_logo_1f_positiv_helblaa.png">
            <a:extLst>
              <a:ext uri="{FF2B5EF4-FFF2-40B4-BE49-F238E27FC236}">
                <a16:creationId xmlns:a16="http://schemas.microsoft.com/office/drawing/2014/main" id="{63DE92C2-5231-4323-B47E-9A6D4D4021AA}"/>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23" name="Text Placeholder 12">
            <a:extLst>
              <a:ext uri="{FF2B5EF4-FFF2-40B4-BE49-F238E27FC236}">
                <a16:creationId xmlns:a16="http://schemas.microsoft.com/office/drawing/2014/main" id="{5F779E29-F1C4-4241-BBF6-0275F6A63479}"/>
              </a:ext>
            </a:extLst>
          </p:cNvPr>
          <p:cNvSpPr>
            <a:spLocks noGrp="1"/>
          </p:cNvSpPr>
          <p:nvPr>
            <p:ph type="body" sz="quarter" idx="21" hasCustomPrompt="1"/>
          </p:nvPr>
        </p:nvSpPr>
        <p:spPr>
          <a:xfrm>
            <a:off x="6284251" y="2687398"/>
            <a:ext cx="4189396" cy="354252"/>
          </a:xfr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a:t>
            </a:r>
          </a:p>
        </p:txBody>
      </p:sp>
      <p:sp>
        <p:nvSpPr>
          <p:cNvPr id="24" name="Text Placeholder 48">
            <a:extLst>
              <a:ext uri="{FF2B5EF4-FFF2-40B4-BE49-F238E27FC236}">
                <a16:creationId xmlns:a16="http://schemas.microsoft.com/office/drawing/2014/main" id="{771BB811-A287-4376-B525-2C90E3D9D1B5}"/>
              </a:ext>
            </a:extLst>
          </p:cNvPr>
          <p:cNvSpPr>
            <a:spLocks noGrp="1"/>
          </p:cNvSpPr>
          <p:nvPr>
            <p:ph type="body" sz="quarter" idx="22" hasCustomPrompt="1"/>
          </p:nvPr>
        </p:nvSpPr>
        <p:spPr>
          <a:xfrm>
            <a:off x="6268210" y="2102379"/>
            <a:ext cx="4245264" cy="568115"/>
          </a:xfr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a:t>
            </a:r>
          </a:p>
        </p:txBody>
      </p:sp>
      <p:sp>
        <p:nvSpPr>
          <p:cNvPr id="18" name="Rektangel">
            <a:extLst>
              <a:ext uri="{FF2B5EF4-FFF2-40B4-BE49-F238E27FC236}">
                <a16:creationId xmlns:a16="http://schemas.microsoft.com/office/drawing/2014/main" id="{79CC55C0-FC48-4B52-B51A-139D31C3DAB3}"/>
              </a:ext>
            </a:extLst>
          </p:cNvPr>
          <p:cNvSpPr/>
          <p:nvPr userDrawn="1"/>
        </p:nvSpPr>
        <p:spPr>
          <a:xfrm>
            <a:off x="0" y="527051"/>
            <a:ext cx="577863" cy="5803901"/>
          </a:xfrm>
          <a:prstGeom prst="rect">
            <a:avLst/>
          </a:prstGeom>
          <a:solidFill>
            <a:srgbClr val="153857"/>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1262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gram">
    <p:spTree>
      <p:nvGrpSpPr>
        <p:cNvPr id="1" name=""/>
        <p:cNvGrpSpPr/>
        <p:nvPr/>
      </p:nvGrpSpPr>
      <p:grpSpPr>
        <a:xfrm>
          <a:off x="0" y="0"/>
          <a:ext cx="0" cy="0"/>
          <a:chOff x="0" y="0"/>
          <a:chExt cx="0" cy="0"/>
        </a:xfrm>
      </p:grpSpPr>
      <p:sp>
        <p:nvSpPr>
          <p:cNvPr id="4" name="Rektangel">
            <a:extLst>
              <a:ext uri="{FF2B5EF4-FFF2-40B4-BE49-F238E27FC236}">
                <a16:creationId xmlns:a16="http://schemas.microsoft.com/office/drawing/2014/main" id="{5B7325C4-1B82-4154-93E4-1C51E55E4D3F}"/>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2" name="Linje">
            <a:extLst>
              <a:ext uri="{FF2B5EF4-FFF2-40B4-BE49-F238E27FC236}">
                <a16:creationId xmlns:a16="http://schemas.microsoft.com/office/drawing/2014/main" id="{645CCA06-0560-45B8-B1CD-52B83CFEF452}"/>
              </a:ext>
            </a:extLst>
          </p:cNvPr>
          <p:cNvSpPr/>
          <p:nvPr userDrawn="1"/>
        </p:nvSpPr>
        <p:spPr>
          <a:xfrm>
            <a:off x="3411458" y="2252940"/>
            <a:ext cx="1494000" cy="0"/>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3" name="Linje">
            <a:extLst>
              <a:ext uri="{FF2B5EF4-FFF2-40B4-BE49-F238E27FC236}">
                <a16:creationId xmlns:a16="http://schemas.microsoft.com/office/drawing/2014/main" id="{C8DA4AF3-7261-4EE5-9B23-F8EBFAA6B43B}"/>
              </a:ext>
            </a:extLst>
          </p:cNvPr>
          <p:cNvSpPr/>
          <p:nvPr userDrawn="1"/>
        </p:nvSpPr>
        <p:spPr>
          <a:xfrm>
            <a:off x="6487834" y="2252940"/>
            <a:ext cx="1717200" cy="0"/>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5" name="Linje">
            <a:extLst>
              <a:ext uri="{FF2B5EF4-FFF2-40B4-BE49-F238E27FC236}">
                <a16:creationId xmlns:a16="http://schemas.microsoft.com/office/drawing/2014/main" id="{A55872E1-60FC-46F0-8D8F-6248B92C8303}"/>
              </a:ext>
            </a:extLst>
          </p:cNvPr>
          <p:cNvSpPr/>
          <p:nvPr userDrawn="1"/>
        </p:nvSpPr>
        <p:spPr>
          <a:xfrm>
            <a:off x="7689850" y="2545799"/>
            <a:ext cx="0" cy="3240000"/>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32" name="Text Placeholder 12">
            <a:extLst>
              <a:ext uri="{FF2B5EF4-FFF2-40B4-BE49-F238E27FC236}">
                <a16:creationId xmlns:a16="http://schemas.microsoft.com/office/drawing/2014/main" id="{D37C449F-A51A-410B-AB0B-EC8E7DD51E50}"/>
              </a:ext>
            </a:extLst>
          </p:cNvPr>
          <p:cNvSpPr>
            <a:spLocks noGrp="1"/>
          </p:cNvSpPr>
          <p:nvPr>
            <p:ph type="body" sz="quarter" idx="19" hasCustomPrompt="1"/>
          </p:nvPr>
        </p:nvSpPr>
        <p:spPr>
          <a:xfrm>
            <a:off x="2697128" y="2545785"/>
            <a:ext cx="1160996" cy="324000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3B6E8F"/>
                </a:solidFill>
                <a:latin typeface="Arial" panose="020B0604020202020204" pitchFamily="34" charset="0"/>
                <a:cs typeface="Arial" panose="020B0604020202020204" pitchFamily="34" charset="0"/>
              </a:defRPr>
            </a:lvl1pPr>
          </a:lstStyle>
          <a:p>
            <a:pPr lvl="0"/>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lvl="0"/>
            <a:endParaRPr lang="en-US" dirty="0"/>
          </a:p>
        </p:txBody>
      </p:sp>
      <p:sp>
        <p:nvSpPr>
          <p:cNvPr id="33" name="Text Placeholder 12">
            <a:extLst>
              <a:ext uri="{FF2B5EF4-FFF2-40B4-BE49-F238E27FC236}">
                <a16:creationId xmlns:a16="http://schemas.microsoft.com/office/drawing/2014/main" id="{FFD226D3-D973-4EFC-9D10-B65BF068C060}"/>
              </a:ext>
            </a:extLst>
          </p:cNvPr>
          <p:cNvSpPr>
            <a:spLocks noGrp="1"/>
          </p:cNvSpPr>
          <p:nvPr>
            <p:ph type="body" sz="quarter" idx="20" hasCustomPrompt="1"/>
          </p:nvPr>
        </p:nvSpPr>
        <p:spPr>
          <a:xfrm>
            <a:off x="4833820" y="2545785"/>
            <a:ext cx="2288333" cy="324000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3B6E8F"/>
                </a:solidFill>
                <a:latin typeface="Arial" panose="020B0604020202020204" pitchFamily="34" charset="0"/>
                <a:cs typeface="Arial" panose="020B0604020202020204" pitchFamily="34" charset="0"/>
              </a:defRPr>
            </a:lvl1pPr>
          </a:lstStyle>
          <a:p>
            <a:pPr lvl="0"/>
            <a:r>
              <a:rPr lang="da-DK" dirty="0"/>
              <a:t>Click to add text</a:t>
            </a:r>
          </a:p>
          <a:p>
            <a:pPr lvl="0"/>
            <a:r>
              <a:rPr lang="da-DK" dirty="0"/>
              <a:t>Click to add text</a:t>
            </a:r>
          </a:p>
          <a:p>
            <a:pPr lvl="0"/>
            <a:r>
              <a:rPr lang="da-DK" dirty="0"/>
              <a:t>Click to add text</a:t>
            </a:r>
          </a:p>
          <a:p>
            <a:pPr lvl="0"/>
            <a:r>
              <a:rPr lang="da-DK" dirty="0"/>
              <a:t>Click to add text</a:t>
            </a:r>
          </a:p>
          <a:p>
            <a:pPr lvl="0"/>
            <a:r>
              <a:rPr lang="da-DK" dirty="0"/>
              <a:t>Click to add text</a:t>
            </a:r>
          </a:p>
          <a:p>
            <a:pPr lvl="0"/>
            <a:r>
              <a:rPr lang="da-DK" dirty="0"/>
              <a:t>Click to add text</a:t>
            </a:r>
          </a:p>
          <a:p>
            <a:pPr lvl="0"/>
            <a:r>
              <a:rPr lang="da-DK" dirty="0"/>
              <a:t>Click to add text</a:t>
            </a:r>
          </a:p>
          <a:p>
            <a:pPr lvl="0"/>
            <a:r>
              <a:rPr lang="da-DK" dirty="0"/>
              <a:t>Click to add text</a:t>
            </a:r>
          </a:p>
          <a:p>
            <a:pPr lvl="0"/>
            <a:r>
              <a:rPr lang="da-DK" dirty="0"/>
              <a:t>Click to add text</a:t>
            </a:r>
          </a:p>
          <a:p>
            <a:pPr lvl="0"/>
            <a:r>
              <a:rPr lang="da-DK" dirty="0"/>
              <a:t>Click to add text</a:t>
            </a:r>
          </a:p>
          <a:p>
            <a:pPr lvl="0"/>
            <a:r>
              <a:rPr lang="da-DK" dirty="0"/>
              <a:t>Click to add text</a:t>
            </a:r>
          </a:p>
        </p:txBody>
      </p:sp>
      <p:sp>
        <p:nvSpPr>
          <p:cNvPr id="36" name="Text Placeholder 12">
            <a:extLst>
              <a:ext uri="{FF2B5EF4-FFF2-40B4-BE49-F238E27FC236}">
                <a16:creationId xmlns:a16="http://schemas.microsoft.com/office/drawing/2014/main" id="{8D0753C4-4084-421D-9220-71EF5515F4F3}"/>
              </a:ext>
            </a:extLst>
          </p:cNvPr>
          <p:cNvSpPr>
            <a:spLocks noGrp="1"/>
          </p:cNvSpPr>
          <p:nvPr>
            <p:ph type="body" sz="quarter" idx="21" hasCustomPrompt="1"/>
          </p:nvPr>
        </p:nvSpPr>
        <p:spPr>
          <a:xfrm>
            <a:off x="8207596" y="2545786"/>
            <a:ext cx="1770591" cy="323999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3B6E8F"/>
                </a:solidFill>
                <a:latin typeface="Arial" panose="020B0604020202020204" pitchFamily="34" charset="0"/>
                <a:cs typeface="Arial" panose="020B0604020202020204" pitchFamily="34" charset="0"/>
              </a:defRPr>
            </a:lvl1pPr>
          </a:lstStyle>
          <a:p>
            <a:pPr lvl="0"/>
            <a:r>
              <a:rPr lang="da-DK" dirty="0"/>
              <a:t>Name</a:t>
            </a:r>
          </a:p>
          <a:p>
            <a:pPr lvl="0"/>
            <a:r>
              <a:rPr lang="da-DK" dirty="0"/>
              <a:t>Name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Name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Name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Name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Name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Name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Name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Name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Name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Name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dirty="0"/>
          </a:p>
          <a:p>
            <a:pPr lvl="0"/>
            <a:endParaRPr lang="da-DK" dirty="0"/>
          </a:p>
        </p:txBody>
      </p:sp>
      <p:sp>
        <p:nvSpPr>
          <p:cNvPr id="22" name="Linje">
            <a:extLst>
              <a:ext uri="{FF2B5EF4-FFF2-40B4-BE49-F238E27FC236}">
                <a16:creationId xmlns:a16="http://schemas.microsoft.com/office/drawing/2014/main" id="{8817BA65-B755-4F0C-8D5A-B87113ADD016}"/>
              </a:ext>
            </a:extLst>
          </p:cNvPr>
          <p:cNvSpPr/>
          <p:nvPr userDrawn="1"/>
        </p:nvSpPr>
        <p:spPr>
          <a:xfrm>
            <a:off x="4375869" y="2545794"/>
            <a:ext cx="0" cy="3240000"/>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34" name="Gruppe">
            <a:extLst>
              <a:ext uri="{FF2B5EF4-FFF2-40B4-BE49-F238E27FC236}">
                <a16:creationId xmlns:a16="http://schemas.microsoft.com/office/drawing/2014/main" id="{7FA0BA8D-D875-493B-945A-6F7BD49FFD97}"/>
              </a:ext>
            </a:extLst>
          </p:cNvPr>
          <p:cNvGrpSpPr/>
          <p:nvPr userDrawn="1"/>
        </p:nvGrpSpPr>
        <p:grpSpPr>
          <a:xfrm rot="5400000">
            <a:off x="11482264" y="3429001"/>
            <a:ext cx="774701" cy="1"/>
            <a:chOff x="0" y="0"/>
            <a:chExt cx="1549399" cy="0"/>
          </a:xfrm>
        </p:grpSpPr>
        <p:sp>
          <p:nvSpPr>
            <p:cNvPr id="35" name="Linje">
              <a:extLst>
                <a:ext uri="{FF2B5EF4-FFF2-40B4-BE49-F238E27FC236}">
                  <a16:creationId xmlns:a16="http://schemas.microsoft.com/office/drawing/2014/main" id="{1524C559-73F0-42AE-8C79-36B130005E13}"/>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41" name="Linje">
              <a:extLst>
                <a:ext uri="{FF2B5EF4-FFF2-40B4-BE49-F238E27FC236}">
                  <a16:creationId xmlns:a16="http://schemas.microsoft.com/office/drawing/2014/main" id="{D3EEC260-26BC-4CAA-80BA-05FB4F82F53A}"/>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42" name="Slide Number Placeholder 6">
            <a:extLst>
              <a:ext uri="{FF2B5EF4-FFF2-40B4-BE49-F238E27FC236}">
                <a16:creationId xmlns:a16="http://schemas.microsoft.com/office/drawing/2014/main" id="{A10A713F-AB48-4310-90CF-4EB6ED23057D}"/>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pic>
        <p:nvPicPr>
          <p:cNvPr id="20" name="nhh_logo_1f_positiv_helblaa.png" descr="nhh_logo_1f_positiv_helblaa.png">
            <a:extLst>
              <a:ext uri="{FF2B5EF4-FFF2-40B4-BE49-F238E27FC236}">
                <a16:creationId xmlns:a16="http://schemas.microsoft.com/office/drawing/2014/main" id="{004A2507-44CF-46A4-AC57-6CA31BB6E78B}"/>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23" name="Text Placeholder 48">
            <a:extLst>
              <a:ext uri="{FF2B5EF4-FFF2-40B4-BE49-F238E27FC236}">
                <a16:creationId xmlns:a16="http://schemas.microsoft.com/office/drawing/2014/main" id="{E512F93B-7BDE-43E0-B07C-05FAA4A8ED50}"/>
              </a:ext>
            </a:extLst>
          </p:cNvPr>
          <p:cNvSpPr>
            <a:spLocks noGrp="1"/>
          </p:cNvSpPr>
          <p:nvPr>
            <p:ph type="body" sz="quarter" idx="22" hasCustomPrompt="1"/>
          </p:nvPr>
        </p:nvSpPr>
        <p:spPr>
          <a:xfrm>
            <a:off x="2678808" y="1285003"/>
            <a:ext cx="7299377" cy="568115"/>
          </a:xfr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PROGRAM DAY X</a:t>
            </a:r>
          </a:p>
        </p:txBody>
      </p:sp>
      <p:sp>
        <p:nvSpPr>
          <p:cNvPr id="26" name="Text Placeholder 12">
            <a:extLst>
              <a:ext uri="{FF2B5EF4-FFF2-40B4-BE49-F238E27FC236}">
                <a16:creationId xmlns:a16="http://schemas.microsoft.com/office/drawing/2014/main" id="{B3081292-CFF9-4821-8C02-0A045E6531B9}"/>
              </a:ext>
            </a:extLst>
          </p:cNvPr>
          <p:cNvSpPr>
            <a:spLocks noGrp="1"/>
          </p:cNvSpPr>
          <p:nvPr>
            <p:ph type="body" sz="quarter" idx="23" hasCustomPrompt="1"/>
          </p:nvPr>
        </p:nvSpPr>
        <p:spPr>
          <a:xfrm>
            <a:off x="2698686" y="2129355"/>
            <a:ext cx="712772" cy="242468"/>
          </a:xfrm>
        </p:spPr>
        <p:txBody>
          <a:bodyPr>
            <a:noAutofit/>
          </a:bodyPr>
          <a:lstStyle>
            <a:lvl1pPr marL="0" indent="0">
              <a:buNone/>
              <a:defRPr sz="1600">
                <a:solidFill>
                  <a:srgbClr val="3B6E8F"/>
                </a:solidFill>
                <a:latin typeface="Arial" panose="020B0604020202020204" pitchFamily="34" charset="0"/>
                <a:cs typeface="Arial" panose="020B0604020202020204" pitchFamily="34" charset="0"/>
              </a:defRPr>
            </a:lvl1pPr>
          </a:lstStyle>
          <a:p>
            <a:pPr lvl="0"/>
            <a:r>
              <a:rPr lang="en-US" dirty="0"/>
              <a:t>TIME</a:t>
            </a:r>
          </a:p>
        </p:txBody>
      </p:sp>
      <p:sp>
        <p:nvSpPr>
          <p:cNvPr id="37" name="Text Placeholder 12">
            <a:extLst>
              <a:ext uri="{FF2B5EF4-FFF2-40B4-BE49-F238E27FC236}">
                <a16:creationId xmlns:a16="http://schemas.microsoft.com/office/drawing/2014/main" id="{073EFE3F-1238-4918-95B7-C81428BE4E85}"/>
              </a:ext>
            </a:extLst>
          </p:cNvPr>
          <p:cNvSpPr>
            <a:spLocks noGrp="1"/>
          </p:cNvSpPr>
          <p:nvPr>
            <p:ph type="body" sz="quarter" idx="24" hasCustomPrompt="1"/>
          </p:nvPr>
        </p:nvSpPr>
        <p:spPr>
          <a:xfrm>
            <a:off x="4909936" y="2131706"/>
            <a:ext cx="1575335" cy="240116"/>
          </a:xfrm>
        </p:spPr>
        <p:txBody>
          <a:bodyPr>
            <a:noAutofit/>
          </a:bodyPr>
          <a:lstStyle>
            <a:lvl1pPr marL="0" indent="0">
              <a:buNone/>
              <a:defRPr sz="1600">
                <a:solidFill>
                  <a:srgbClr val="3B6E8F"/>
                </a:solidFill>
                <a:latin typeface="Arial" panose="020B0604020202020204" pitchFamily="34" charset="0"/>
                <a:cs typeface="Arial" panose="020B0604020202020204" pitchFamily="34" charset="0"/>
              </a:defRPr>
            </a:lvl1pPr>
          </a:lstStyle>
          <a:p>
            <a:pPr lvl="0"/>
            <a:r>
              <a:rPr lang="en-US" dirty="0"/>
              <a:t>WHAT</a:t>
            </a:r>
          </a:p>
        </p:txBody>
      </p:sp>
      <p:sp>
        <p:nvSpPr>
          <p:cNvPr id="38" name="Text Placeholder 12">
            <a:extLst>
              <a:ext uri="{FF2B5EF4-FFF2-40B4-BE49-F238E27FC236}">
                <a16:creationId xmlns:a16="http://schemas.microsoft.com/office/drawing/2014/main" id="{71B01A3A-39CA-4C9F-B707-BA49196656D6}"/>
              </a:ext>
            </a:extLst>
          </p:cNvPr>
          <p:cNvSpPr>
            <a:spLocks noGrp="1"/>
          </p:cNvSpPr>
          <p:nvPr>
            <p:ph type="body" sz="quarter" idx="25" hasCustomPrompt="1"/>
          </p:nvPr>
        </p:nvSpPr>
        <p:spPr>
          <a:xfrm>
            <a:off x="8205034" y="2132778"/>
            <a:ext cx="1770590" cy="252485"/>
          </a:xfrm>
        </p:spPr>
        <p:txBody>
          <a:bodyPr>
            <a:noAutofit/>
          </a:bodyPr>
          <a:lstStyle>
            <a:lvl1pPr marL="0" indent="0">
              <a:buNone/>
              <a:defRPr sz="1600">
                <a:solidFill>
                  <a:srgbClr val="3B6E8F"/>
                </a:solidFill>
                <a:latin typeface="Arial" panose="020B0604020202020204" pitchFamily="34" charset="0"/>
                <a:cs typeface="Arial" panose="020B0604020202020204" pitchFamily="34" charset="0"/>
              </a:defRPr>
            </a:lvl1pPr>
          </a:lstStyle>
          <a:p>
            <a:pPr lvl="0"/>
            <a:r>
              <a:rPr lang="en-US" dirty="0"/>
              <a:t>WHO</a:t>
            </a:r>
          </a:p>
        </p:txBody>
      </p:sp>
      <p:sp>
        <p:nvSpPr>
          <p:cNvPr id="21" name="Rektangel">
            <a:extLst>
              <a:ext uri="{FF2B5EF4-FFF2-40B4-BE49-F238E27FC236}">
                <a16:creationId xmlns:a16="http://schemas.microsoft.com/office/drawing/2014/main" id="{144BC8E2-B305-45BF-B176-1703FB49A810}"/>
              </a:ext>
            </a:extLst>
          </p:cNvPr>
          <p:cNvSpPr/>
          <p:nvPr userDrawn="1"/>
        </p:nvSpPr>
        <p:spPr>
          <a:xfrm>
            <a:off x="0" y="527051"/>
            <a:ext cx="577863" cy="5803901"/>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40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gram 2">
    <p:spTree>
      <p:nvGrpSpPr>
        <p:cNvPr id="1" name=""/>
        <p:cNvGrpSpPr/>
        <p:nvPr/>
      </p:nvGrpSpPr>
      <p:grpSpPr>
        <a:xfrm>
          <a:off x="0" y="0"/>
          <a:ext cx="0" cy="0"/>
          <a:chOff x="0" y="0"/>
          <a:chExt cx="0" cy="0"/>
        </a:xfrm>
      </p:grpSpPr>
      <p:sp>
        <p:nvSpPr>
          <p:cNvPr id="4" name="Rektangel">
            <a:extLst>
              <a:ext uri="{FF2B5EF4-FFF2-40B4-BE49-F238E27FC236}">
                <a16:creationId xmlns:a16="http://schemas.microsoft.com/office/drawing/2014/main" id="{5B7325C4-1B82-4154-93E4-1C51E55E4D3F}"/>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5" name="Linje">
            <a:extLst>
              <a:ext uri="{FF2B5EF4-FFF2-40B4-BE49-F238E27FC236}">
                <a16:creationId xmlns:a16="http://schemas.microsoft.com/office/drawing/2014/main" id="{A55872E1-60FC-46F0-8D8F-6248B92C8303}"/>
              </a:ext>
            </a:extLst>
          </p:cNvPr>
          <p:cNvSpPr/>
          <p:nvPr userDrawn="1"/>
        </p:nvSpPr>
        <p:spPr>
          <a:xfrm>
            <a:off x="7785386" y="2545799"/>
            <a:ext cx="0" cy="2776500"/>
          </a:xfrm>
          <a:prstGeom prst="line">
            <a:avLst/>
          </a:prstGeom>
          <a:ln w="25400">
            <a:solidFill>
              <a:srgbClr val="3B6E8F"/>
            </a:solidFill>
            <a:prstDash val="dash"/>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32" name="Text Placeholder 12">
            <a:extLst>
              <a:ext uri="{FF2B5EF4-FFF2-40B4-BE49-F238E27FC236}">
                <a16:creationId xmlns:a16="http://schemas.microsoft.com/office/drawing/2014/main" id="{D37C449F-A51A-410B-AB0B-EC8E7DD51E50}"/>
              </a:ext>
            </a:extLst>
          </p:cNvPr>
          <p:cNvSpPr>
            <a:spLocks noGrp="1"/>
          </p:cNvSpPr>
          <p:nvPr>
            <p:ph type="body" sz="quarter" idx="19" hasCustomPrompt="1"/>
          </p:nvPr>
        </p:nvSpPr>
        <p:spPr>
          <a:xfrm>
            <a:off x="2697127" y="2545796"/>
            <a:ext cx="1351981" cy="2801104"/>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3B6E8F"/>
                </a:solidFill>
                <a:latin typeface="Arial" panose="020B0604020202020204" pitchFamily="34" charset="0"/>
                <a:cs typeface="Arial" panose="020B0604020202020204" pitchFamily="34" charset="0"/>
              </a:defRPr>
            </a:lvl1pPr>
          </a:lstStyle>
          <a:p>
            <a:pPr lvl="0"/>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00:00 – 00:00</a:t>
            </a:r>
          </a:p>
        </p:txBody>
      </p:sp>
      <p:sp>
        <p:nvSpPr>
          <p:cNvPr id="33" name="Text Placeholder 12">
            <a:extLst>
              <a:ext uri="{FF2B5EF4-FFF2-40B4-BE49-F238E27FC236}">
                <a16:creationId xmlns:a16="http://schemas.microsoft.com/office/drawing/2014/main" id="{FFD226D3-D973-4EFC-9D10-B65BF068C060}"/>
              </a:ext>
            </a:extLst>
          </p:cNvPr>
          <p:cNvSpPr>
            <a:spLocks noGrp="1"/>
          </p:cNvSpPr>
          <p:nvPr>
            <p:ph type="body" sz="quarter" idx="20" hasCustomPrompt="1"/>
          </p:nvPr>
        </p:nvSpPr>
        <p:spPr>
          <a:xfrm>
            <a:off x="4365124" y="2545796"/>
            <a:ext cx="3256647" cy="81101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3B6E8F"/>
                </a:solidFill>
                <a:latin typeface="Arial" panose="020B0604020202020204" pitchFamily="34" charset="0"/>
                <a:cs typeface="Arial" panose="020B0604020202020204" pitchFamily="34" charset="0"/>
              </a:defRPr>
            </a:lvl1pPr>
          </a:lstStyle>
          <a:p>
            <a:pPr lvl="0"/>
            <a:r>
              <a:rPr lang="da-DK" dirty="0"/>
              <a:t>Click to add text</a:t>
            </a:r>
          </a:p>
          <a:p>
            <a:pPr lvl="0"/>
            <a:r>
              <a:rPr lang="da-DK" dirty="0"/>
              <a:t>Click to add text</a:t>
            </a:r>
          </a:p>
          <a:p>
            <a:pPr lvl="0"/>
            <a:r>
              <a:rPr lang="da-DK" dirty="0"/>
              <a:t>Click to add text</a:t>
            </a:r>
          </a:p>
        </p:txBody>
      </p:sp>
      <p:sp>
        <p:nvSpPr>
          <p:cNvPr id="41" name="Linje">
            <a:extLst>
              <a:ext uri="{FF2B5EF4-FFF2-40B4-BE49-F238E27FC236}">
                <a16:creationId xmlns:a16="http://schemas.microsoft.com/office/drawing/2014/main" id="{2FE51B7B-2042-4AE7-8439-C905BB289A6D}"/>
              </a:ext>
            </a:extLst>
          </p:cNvPr>
          <p:cNvSpPr/>
          <p:nvPr userDrawn="1"/>
        </p:nvSpPr>
        <p:spPr>
          <a:xfrm>
            <a:off x="4201509" y="2545799"/>
            <a:ext cx="11215" cy="2801113"/>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22" name="Linje">
            <a:extLst>
              <a:ext uri="{FF2B5EF4-FFF2-40B4-BE49-F238E27FC236}">
                <a16:creationId xmlns:a16="http://schemas.microsoft.com/office/drawing/2014/main" id="{E0145B6D-958C-49FA-BDD0-AC9EC6975B13}"/>
              </a:ext>
            </a:extLst>
          </p:cNvPr>
          <p:cNvSpPr/>
          <p:nvPr userDrawn="1"/>
        </p:nvSpPr>
        <p:spPr>
          <a:xfrm>
            <a:off x="5109411" y="3465808"/>
            <a:ext cx="1784547" cy="0"/>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24" name="Text Placeholder 12">
            <a:extLst>
              <a:ext uri="{FF2B5EF4-FFF2-40B4-BE49-F238E27FC236}">
                <a16:creationId xmlns:a16="http://schemas.microsoft.com/office/drawing/2014/main" id="{133C9992-BECF-431F-9E26-C3A45F73F7C1}"/>
              </a:ext>
            </a:extLst>
          </p:cNvPr>
          <p:cNvSpPr>
            <a:spLocks noGrp="1"/>
          </p:cNvSpPr>
          <p:nvPr>
            <p:ph type="body" sz="quarter" idx="22" hasCustomPrompt="1"/>
          </p:nvPr>
        </p:nvSpPr>
        <p:spPr>
          <a:xfrm>
            <a:off x="4365124" y="3582250"/>
            <a:ext cx="854311" cy="73994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3B6E8F"/>
                </a:solidFill>
                <a:latin typeface="Arial" panose="020B0604020202020204" pitchFamily="34" charset="0"/>
                <a:cs typeface="Arial" panose="020B0604020202020204" pitchFamily="34" charset="0"/>
              </a:defRPr>
            </a:lvl1pPr>
          </a:lstStyle>
          <a:p>
            <a:pPr lvl="0"/>
            <a:r>
              <a:rPr lang="da-DK" dirty="0"/>
              <a:t>Click to add text</a:t>
            </a:r>
          </a:p>
        </p:txBody>
      </p:sp>
      <p:sp>
        <p:nvSpPr>
          <p:cNvPr id="25" name="Linje">
            <a:extLst>
              <a:ext uri="{FF2B5EF4-FFF2-40B4-BE49-F238E27FC236}">
                <a16:creationId xmlns:a16="http://schemas.microsoft.com/office/drawing/2014/main" id="{22363D71-D9AE-4621-A82C-11BB34F678A2}"/>
              </a:ext>
            </a:extLst>
          </p:cNvPr>
          <p:cNvSpPr/>
          <p:nvPr userDrawn="1"/>
        </p:nvSpPr>
        <p:spPr>
          <a:xfrm>
            <a:off x="5109411" y="4431762"/>
            <a:ext cx="1784547" cy="0"/>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29" name="Text Placeholder 12">
            <a:extLst>
              <a:ext uri="{FF2B5EF4-FFF2-40B4-BE49-F238E27FC236}">
                <a16:creationId xmlns:a16="http://schemas.microsoft.com/office/drawing/2014/main" id="{181A06BD-2E7C-460A-8D3C-3D305934062E}"/>
              </a:ext>
            </a:extLst>
          </p:cNvPr>
          <p:cNvSpPr>
            <a:spLocks noGrp="1"/>
          </p:cNvSpPr>
          <p:nvPr>
            <p:ph type="body" sz="quarter" idx="23" hasCustomPrompt="1"/>
          </p:nvPr>
        </p:nvSpPr>
        <p:spPr>
          <a:xfrm>
            <a:off x="4365124" y="4551323"/>
            <a:ext cx="3256659" cy="79557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3B6E8F"/>
                </a:solidFill>
                <a:latin typeface="Arial" panose="020B0604020202020204" pitchFamily="34" charset="0"/>
                <a:cs typeface="Arial" panose="020B0604020202020204" pitchFamily="34" charset="0"/>
              </a:defRPr>
            </a:lvl1pPr>
          </a:lstStyle>
          <a:p>
            <a:pPr lvl="0"/>
            <a:r>
              <a:rPr lang="da-DK" dirty="0"/>
              <a:t>Click to add text</a:t>
            </a:r>
          </a:p>
          <a:p>
            <a:pPr lvl="0"/>
            <a:r>
              <a:rPr lang="da-DK" dirty="0"/>
              <a:t>Click to add text</a:t>
            </a:r>
          </a:p>
          <a:p>
            <a:pPr lvl="0"/>
            <a:r>
              <a:rPr lang="da-DK" dirty="0"/>
              <a:t>Click to add text</a:t>
            </a:r>
          </a:p>
        </p:txBody>
      </p:sp>
      <p:sp>
        <p:nvSpPr>
          <p:cNvPr id="35" name="Linje">
            <a:extLst>
              <a:ext uri="{FF2B5EF4-FFF2-40B4-BE49-F238E27FC236}">
                <a16:creationId xmlns:a16="http://schemas.microsoft.com/office/drawing/2014/main" id="{EEDDEE3D-E2B3-4F92-9F99-4A345F12BEED}"/>
              </a:ext>
            </a:extLst>
          </p:cNvPr>
          <p:cNvSpPr/>
          <p:nvPr userDrawn="1"/>
        </p:nvSpPr>
        <p:spPr>
          <a:xfrm>
            <a:off x="5291501" y="3579611"/>
            <a:ext cx="0" cy="698348"/>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42" name="Linje">
            <a:extLst>
              <a:ext uri="{FF2B5EF4-FFF2-40B4-BE49-F238E27FC236}">
                <a16:creationId xmlns:a16="http://schemas.microsoft.com/office/drawing/2014/main" id="{610E8216-6DF7-4F5D-B156-17C2136AD423}"/>
              </a:ext>
            </a:extLst>
          </p:cNvPr>
          <p:cNvSpPr/>
          <p:nvPr userDrawn="1"/>
        </p:nvSpPr>
        <p:spPr>
          <a:xfrm>
            <a:off x="6719499" y="3579611"/>
            <a:ext cx="0" cy="698348"/>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43" name="Text Placeholder 12">
            <a:extLst>
              <a:ext uri="{FF2B5EF4-FFF2-40B4-BE49-F238E27FC236}">
                <a16:creationId xmlns:a16="http://schemas.microsoft.com/office/drawing/2014/main" id="{A92AB6B8-0EEA-442B-B0A3-9AFB75B644A2}"/>
              </a:ext>
            </a:extLst>
          </p:cNvPr>
          <p:cNvSpPr>
            <a:spLocks noGrp="1"/>
          </p:cNvSpPr>
          <p:nvPr>
            <p:ph type="body" sz="quarter" idx="24" hasCustomPrompt="1"/>
          </p:nvPr>
        </p:nvSpPr>
        <p:spPr>
          <a:xfrm>
            <a:off x="5345921" y="3581743"/>
            <a:ext cx="1315160" cy="73994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3B6E8F"/>
                </a:solidFill>
                <a:latin typeface="Arial" panose="020B0604020202020204" pitchFamily="34" charset="0"/>
                <a:cs typeface="Arial" panose="020B0604020202020204" pitchFamily="34" charset="0"/>
              </a:defRPr>
            </a:lvl1pPr>
          </a:lstStyle>
          <a:p>
            <a:pPr lvl="0"/>
            <a:r>
              <a:rPr lang="da-DK" dirty="0"/>
              <a:t>Click to add text</a:t>
            </a:r>
          </a:p>
        </p:txBody>
      </p:sp>
      <p:sp>
        <p:nvSpPr>
          <p:cNvPr id="44" name="Text Placeholder 12">
            <a:extLst>
              <a:ext uri="{FF2B5EF4-FFF2-40B4-BE49-F238E27FC236}">
                <a16:creationId xmlns:a16="http://schemas.microsoft.com/office/drawing/2014/main" id="{B0113333-1C36-4B62-9E5B-2F205BA531DF}"/>
              </a:ext>
            </a:extLst>
          </p:cNvPr>
          <p:cNvSpPr>
            <a:spLocks noGrp="1"/>
          </p:cNvSpPr>
          <p:nvPr>
            <p:ph type="body" sz="quarter" idx="25" hasCustomPrompt="1"/>
          </p:nvPr>
        </p:nvSpPr>
        <p:spPr>
          <a:xfrm>
            <a:off x="6787566" y="3580627"/>
            <a:ext cx="834217" cy="73994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3B6E8F"/>
                </a:solidFill>
                <a:latin typeface="Arial" panose="020B0604020202020204" pitchFamily="34" charset="0"/>
                <a:cs typeface="Arial" panose="020B0604020202020204" pitchFamily="34" charset="0"/>
              </a:defRPr>
            </a:lvl1pPr>
          </a:lstStyle>
          <a:p>
            <a:pPr lvl="0"/>
            <a:r>
              <a:rPr lang="da-DK" dirty="0"/>
              <a:t>Click to add text</a:t>
            </a:r>
          </a:p>
        </p:txBody>
      </p:sp>
      <p:sp>
        <p:nvSpPr>
          <p:cNvPr id="45" name="Linje">
            <a:extLst>
              <a:ext uri="{FF2B5EF4-FFF2-40B4-BE49-F238E27FC236}">
                <a16:creationId xmlns:a16="http://schemas.microsoft.com/office/drawing/2014/main" id="{7A2F3A9A-3B58-48D6-A902-C8BB73E16243}"/>
              </a:ext>
            </a:extLst>
          </p:cNvPr>
          <p:cNvSpPr/>
          <p:nvPr userDrawn="1"/>
        </p:nvSpPr>
        <p:spPr>
          <a:xfrm>
            <a:off x="8196156" y="3463349"/>
            <a:ext cx="1784547" cy="0"/>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46" name="Linje">
            <a:extLst>
              <a:ext uri="{FF2B5EF4-FFF2-40B4-BE49-F238E27FC236}">
                <a16:creationId xmlns:a16="http://schemas.microsoft.com/office/drawing/2014/main" id="{D1A82735-6490-4CA9-AD4C-01A4AF0933AF}"/>
              </a:ext>
            </a:extLst>
          </p:cNvPr>
          <p:cNvSpPr/>
          <p:nvPr userDrawn="1"/>
        </p:nvSpPr>
        <p:spPr>
          <a:xfrm>
            <a:off x="8196156" y="4429303"/>
            <a:ext cx="1784547" cy="0"/>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26" name="Text Placeholder 12">
            <a:extLst>
              <a:ext uri="{FF2B5EF4-FFF2-40B4-BE49-F238E27FC236}">
                <a16:creationId xmlns:a16="http://schemas.microsoft.com/office/drawing/2014/main" id="{C7230ACD-E418-4C45-96D1-7A160EAB77EB}"/>
              </a:ext>
            </a:extLst>
          </p:cNvPr>
          <p:cNvSpPr>
            <a:spLocks noGrp="1"/>
          </p:cNvSpPr>
          <p:nvPr>
            <p:ph type="body" sz="quarter" idx="26" hasCustomPrompt="1"/>
          </p:nvPr>
        </p:nvSpPr>
        <p:spPr>
          <a:xfrm>
            <a:off x="8661274" y="3579611"/>
            <a:ext cx="854311" cy="73994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3B6E8F"/>
                </a:solidFill>
                <a:latin typeface="Arial" panose="020B0604020202020204" pitchFamily="34" charset="0"/>
                <a:cs typeface="Arial" panose="020B0604020202020204" pitchFamily="34" charset="0"/>
              </a:defRPr>
            </a:lvl1pPr>
          </a:lstStyle>
          <a:p>
            <a:pPr lvl="0"/>
            <a:r>
              <a:rPr lang="da-DK" dirty="0"/>
              <a:t>Click to add text</a:t>
            </a:r>
          </a:p>
        </p:txBody>
      </p:sp>
      <p:grpSp>
        <p:nvGrpSpPr>
          <p:cNvPr id="49" name="Gruppe">
            <a:extLst>
              <a:ext uri="{FF2B5EF4-FFF2-40B4-BE49-F238E27FC236}">
                <a16:creationId xmlns:a16="http://schemas.microsoft.com/office/drawing/2014/main" id="{97BC34A3-11E2-4658-9DEB-BB0D834008CA}"/>
              </a:ext>
            </a:extLst>
          </p:cNvPr>
          <p:cNvGrpSpPr/>
          <p:nvPr userDrawn="1"/>
        </p:nvGrpSpPr>
        <p:grpSpPr>
          <a:xfrm rot="5400000">
            <a:off x="11482264" y="3429001"/>
            <a:ext cx="774701" cy="1"/>
            <a:chOff x="0" y="0"/>
            <a:chExt cx="1549399" cy="0"/>
          </a:xfrm>
        </p:grpSpPr>
        <p:sp>
          <p:nvSpPr>
            <p:cNvPr id="50" name="Linje">
              <a:extLst>
                <a:ext uri="{FF2B5EF4-FFF2-40B4-BE49-F238E27FC236}">
                  <a16:creationId xmlns:a16="http://schemas.microsoft.com/office/drawing/2014/main" id="{2E33DEF9-9300-45F5-AC34-A6E8A29D4519}"/>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51" name="Linje">
              <a:extLst>
                <a:ext uri="{FF2B5EF4-FFF2-40B4-BE49-F238E27FC236}">
                  <a16:creationId xmlns:a16="http://schemas.microsoft.com/office/drawing/2014/main" id="{7A5AF8DC-44D2-4397-AA92-CFB26F5BA3EF}"/>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52" name="Slide Number Placeholder 6">
            <a:extLst>
              <a:ext uri="{FF2B5EF4-FFF2-40B4-BE49-F238E27FC236}">
                <a16:creationId xmlns:a16="http://schemas.microsoft.com/office/drawing/2014/main" id="{922213A0-12A5-4C9C-8751-6F2C87E6E70A}"/>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pic>
        <p:nvPicPr>
          <p:cNvPr id="28" name="nhh_logo_1f_positiv_helblaa.png" descr="nhh_logo_1f_positiv_helblaa.png">
            <a:extLst>
              <a:ext uri="{FF2B5EF4-FFF2-40B4-BE49-F238E27FC236}">
                <a16:creationId xmlns:a16="http://schemas.microsoft.com/office/drawing/2014/main" id="{DB97EC76-3187-4518-8F82-70AEB6790050}"/>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30" name="Text Placeholder 48">
            <a:extLst>
              <a:ext uri="{FF2B5EF4-FFF2-40B4-BE49-F238E27FC236}">
                <a16:creationId xmlns:a16="http://schemas.microsoft.com/office/drawing/2014/main" id="{CE683688-3EBF-4B85-A617-C66B3ED915DF}"/>
              </a:ext>
            </a:extLst>
          </p:cNvPr>
          <p:cNvSpPr>
            <a:spLocks noGrp="1"/>
          </p:cNvSpPr>
          <p:nvPr>
            <p:ph type="body" sz="quarter" idx="27" hasCustomPrompt="1"/>
          </p:nvPr>
        </p:nvSpPr>
        <p:spPr>
          <a:xfrm>
            <a:off x="2678808" y="1285003"/>
            <a:ext cx="7299377" cy="568115"/>
          </a:xfr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PROGRAM DAY X</a:t>
            </a:r>
          </a:p>
        </p:txBody>
      </p:sp>
      <p:sp>
        <p:nvSpPr>
          <p:cNvPr id="31" name="Rektangel">
            <a:extLst>
              <a:ext uri="{FF2B5EF4-FFF2-40B4-BE49-F238E27FC236}">
                <a16:creationId xmlns:a16="http://schemas.microsoft.com/office/drawing/2014/main" id="{232C76E4-2C65-4CB4-A519-565E6E0D9743}"/>
              </a:ext>
            </a:extLst>
          </p:cNvPr>
          <p:cNvSpPr/>
          <p:nvPr userDrawn="1"/>
        </p:nvSpPr>
        <p:spPr>
          <a:xfrm>
            <a:off x="0" y="527051"/>
            <a:ext cx="577863" cy="5803901"/>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1897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akers - guest speakers 4 EDIT">
    <p:spTree>
      <p:nvGrpSpPr>
        <p:cNvPr id="1" name=""/>
        <p:cNvGrpSpPr/>
        <p:nvPr/>
      </p:nvGrpSpPr>
      <p:grpSpPr>
        <a:xfrm>
          <a:off x="0" y="0"/>
          <a:ext cx="0" cy="0"/>
          <a:chOff x="0" y="0"/>
          <a:chExt cx="0" cy="0"/>
        </a:xfrm>
      </p:grpSpPr>
      <p:sp>
        <p:nvSpPr>
          <p:cNvPr id="44" name="Rektangel">
            <a:extLst>
              <a:ext uri="{FF2B5EF4-FFF2-40B4-BE49-F238E27FC236}">
                <a16:creationId xmlns:a16="http://schemas.microsoft.com/office/drawing/2014/main" id="{867DBD7C-CEC0-43D2-B4BD-2B8D7CB9F857}"/>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29" name="Picture Placeholder 25">
            <a:extLst>
              <a:ext uri="{FF2B5EF4-FFF2-40B4-BE49-F238E27FC236}">
                <a16:creationId xmlns:a16="http://schemas.microsoft.com/office/drawing/2014/main" id="{811F30F0-A67A-45F9-BD56-98D5C975AF7E}"/>
              </a:ext>
            </a:extLst>
          </p:cNvPr>
          <p:cNvSpPr>
            <a:spLocks noGrp="1"/>
          </p:cNvSpPr>
          <p:nvPr>
            <p:ph type="pic" sz="quarter" idx="13"/>
          </p:nvPr>
        </p:nvSpPr>
        <p:spPr>
          <a:xfrm>
            <a:off x="8107172" y="2842321"/>
            <a:ext cx="1808634" cy="1821941"/>
          </a:xfr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nb-NO" dirty="0"/>
          </a:p>
        </p:txBody>
      </p:sp>
      <p:sp>
        <p:nvSpPr>
          <p:cNvPr id="34" name="Picture Placeholder 25">
            <a:extLst>
              <a:ext uri="{FF2B5EF4-FFF2-40B4-BE49-F238E27FC236}">
                <a16:creationId xmlns:a16="http://schemas.microsoft.com/office/drawing/2014/main" id="{5971C94A-CA80-4046-A108-EDB8C2CFD7E4}"/>
              </a:ext>
            </a:extLst>
          </p:cNvPr>
          <p:cNvSpPr>
            <a:spLocks noGrp="1"/>
          </p:cNvSpPr>
          <p:nvPr>
            <p:ph type="pic" sz="quarter" idx="12"/>
          </p:nvPr>
        </p:nvSpPr>
        <p:spPr>
          <a:xfrm>
            <a:off x="6020700" y="2842322"/>
            <a:ext cx="1808634" cy="1830560"/>
          </a:xfr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nb-NO" dirty="0"/>
          </a:p>
        </p:txBody>
      </p:sp>
      <p:sp>
        <p:nvSpPr>
          <p:cNvPr id="36" name="Picture Placeholder 25">
            <a:extLst>
              <a:ext uri="{FF2B5EF4-FFF2-40B4-BE49-F238E27FC236}">
                <a16:creationId xmlns:a16="http://schemas.microsoft.com/office/drawing/2014/main" id="{C91CFDC5-DF2D-4D2F-8C08-5C145445D4C2}"/>
              </a:ext>
            </a:extLst>
          </p:cNvPr>
          <p:cNvSpPr>
            <a:spLocks noGrp="1"/>
          </p:cNvSpPr>
          <p:nvPr>
            <p:ph type="pic" sz="quarter" idx="10"/>
          </p:nvPr>
        </p:nvSpPr>
        <p:spPr>
          <a:xfrm>
            <a:off x="1835619" y="2842321"/>
            <a:ext cx="1808634" cy="1830560"/>
          </a:xfr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nb-NO" dirty="0"/>
          </a:p>
        </p:txBody>
      </p:sp>
      <p:sp>
        <p:nvSpPr>
          <p:cNvPr id="62" name="Text Placeholder 12">
            <a:extLst>
              <a:ext uri="{FF2B5EF4-FFF2-40B4-BE49-F238E27FC236}">
                <a16:creationId xmlns:a16="http://schemas.microsoft.com/office/drawing/2014/main" id="{17E2D676-57F4-4A12-B3E0-8CD877F5E612}"/>
              </a:ext>
            </a:extLst>
          </p:cNvPr>
          <p:cNvSpPr>
            <a:spLocks noGrp="1"/>
          </p:cNvSpPr>
          <p:nvPr>
            <p:ph type="body" sz="quarter" idx="19" hasCustomPrompt="1"/>
          </p:nvPr>
        </p:nvSpPr>
        <p:spPr>
          <a:xfrm>
            <a:off x="1835619" y="5132826"/>
            <a:ext cx="1807342" cy="599353"/>
          </a:xfrm>
        </p:spPr>
        <p:txBody>
          <a:bodyPr>
            <a:noAutofit/>
          </a:bodyPr>
          <a:lstStyle>
            <a:lvl1pPr marL="0" indent="0">
              <a:buNone/>
              <a:defRPr sz="1200" b="0">
                <a:solidFill>
                  <a:srgbClr val="5A5A5B"/>
                </a:solidFill>
                <a:latin typeface="Arial" panose="020B0604020202020204" pitchFamily="34" charset="0"/>
                <a:cs typeface="Arial" panose="020B0604020202020204" pitchFamily="34" charset="0"/>
              </a:defRPr>
            </a:lvl1pPr>
          </a:lstStyle>
          <a:p>
            <a:pPr lvl="0"/>
            <a:r>
              <a:rPr lang="da-DK" dirty="0"/>
              <a:t>Click to add text</a:t>
            </a:r>
          </a:p>
        </p:txBody>
      </p:sp>
      <p:sp>
        <p:nvSpPr>
          <p:cNvPr id="64" name="Text Placeholder 12">
            <a:extLst>
              <a:ext uri="{FF2B5EF4-FFF2-40B4-BE49-F238E27FC236}">
                <a16:creationId xmlns:a16="http://schemas.microsoft.com/office/drawing/2014/main" id="{14D63DD0-5E71-42E4-882E-A3CE0A93C829}"/>
              </a:ext>
            </a:extLst>
          </p:cNvPr>
          <p:cNvSpPr>
            <a:spLocks noGrp="1"/>
          </p:cNvSpPr>
          <p:nvPr>
            <p:ph type="body" sz="quarter" idx="21" hasCustomPrompt="1"/>
          </p:nvPr>
        </p:nvSpPr>
        <p:spPr>
          <a:xfrm>
            <a:off x="6019406" y="5132826"/>
            <a:ext cx="1808635" cy="599353"/>
          </a:xfrm>
        </p:spPr>
        <p:txBody>
          <a:bodyPr>
            <a:noAutofit/>
          </a:bodyPr>
          <a:lstStyle>
            <a:lvl1pPr marL="0" indent="0">
              <a:buNone/>
              <a:defRPr sz="1200" b="0">
                <a:solidFill>
                  <a:srgbClr val="5A5A5B"/>
                </a:solidFill>
                <a:latin typeface="Arial" panose="020B0604020202020204" pitchFamily="34" charset="0"/>
                <a:cs typeface="Arial" panose="020B0604020202020204" pitchFamily="34" charset="0"/>
              </a:defRPr>
            </a:lvl1pPr>
          </a:lstStyle>
          <a:p>
            <a:pPr lvl="0"/>
            <a:r>
              <a:rPr lang="da-DK" dirty="0"/>
              <a:t>Click to add text</a:t>
            </a:r>
          </a:p>
        </p:txBody>
      </p:sp>
      <p:sp>
        <p:nvSpPr>
          <p:cNvPr id="66" name="Text Placeholder 12">
            <a:extLst>
              <a:ext uri="{FF2B5EF4-FFF2-40B4-BE49-F238E27FC236}">
                <a16:creationId xmlns:a16="http://schemas.microsoft.com/office/drawing/2014/main" id="{3944753B-B48A-4B20-BB74-22475FEF7010}"/>
              </a:ext>
            </a:extLst>
          </p:cNvPr>
          <p:cNvSpPr>
            <a:spLocks noGrp="1"/>
          </p:cNvSpPr>
          <p:nvPr>
            <p:ph type="body" sz="quarter" idx="23" hasCustomPrompt="1"/>
          </p:nvPr>
        </p:nvSpPr>
        <p:spPr>
          <a:xfrm>
            <a:off x="8104085" y="5132827"/>
            <a:ext cx="1808634" cy="599046"/>
          </a:xfrm>
        </p:spPr>
        <p:txBody>
          <a:bodyPr>
            <a:noAutofit/>
          </a:bodyPr>
          <a:lstStyle>
            <a:lvl1pPr marL="0" indent="0">
              <a:buNone/>
              <a:defRPr sz="1200" b="0">
                <a:solidFill>
                  <a:srgbClr val="5A5A5B"/>
                </a:solidFill>
                <a:latin typeface="Arial" panose="020B0604020202020204" pitchFamily="34" charset="0"/>
                <a:cs typeface="Arial" panose="020B0604020202020204" pitchFamily="34" charset="0"/>
              </a:defRPr>
            </a:lvl1pPr>
          </a:lstStyle>
          <a:p>
            <a:pPr lvl="0"/>
            <a:r>
              <a:rPr lang="da-DK" dirty="0"/>
              <a:t>Click to add text</a:t>
            </a:r>
          </a:p>
        </p:txBody>
      </p:sp>
      <p:grpSp>
        <p:nvGrpSpPr>
          <p:cNvPr id="38" name="Gruppe">
            <a:extLst>
              <a:ext uri="{FF2B5EF4-FFF2-40B4-BE49-F238E27FC236}">
                <a16:creationId xmlns:a16="http://schemas.microsoft.com/office/drawing/2014/main" id="{E3990F75-D642-48E6-816D-B13839FC88D6}"/>
              </a:ext>
            </a:extLst>
          </p:cNvPr>
          <p:cNvGrpSpPr/>
          <p:nvPr userDrawn="1"/>
        </p:nvGrpSpPr>
        <p:grpSpPr>
          <a:xfrm rot="5400000">
            <a:off x="11482264" y="3429001"/>
            <a:ext cx="774701" cy="1"/>
            <a:chOff x="0" y="0"/>
            <a:chExt cx="1549399" cy="0"/>
          </a:xfrm>
        </p:grpSpPr>
        <p:sp>
          <p:nvSpPr>
            <p:cNvPr id="39" name="Linje">
              <a:extLst>
                <a:ext uri="{FF2B5EF4-FFF2-40B4-BE49-F238E27FC236}">
                  <a16:creationId xmlns:a16="http://schemas.microsoft.com/office/drawing/2014/main" id="{8B93806B-881D-44E3-97E5-58BEBFD954D3}"/>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40" name="Linje">
              <a:extLst>
                <a:ext uri="{FF2B5EF4-FFF2-40B4-BE49-F238E27FC236}">
                  <a16:creationId xmlns:a16="http://schemas.microsoft.com/office/drawing/2014/main" id="{777A4940-7DB5-4259-A046-D278F76176F4}"/>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41" name="Slide Number Placeholder 6">
            <a:extLst>
              <a:ext uri="{FF2B5EF4-FFF2-40B4-BE49-F238E27FC236}">
                <a16:creationId xmlns:a16="http://schemas.microsoft.com/office/drawing/2014/main" id="{79586A43-7C38-4536-BCA1-F52196D7FF38}"/>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43" name="Picture Placeholder 25">
            <a:extLst>
              <a:ext uri="{FF2B5EF4-FFF2-40B4-BE49-F238E27FC236}">
                <a16:creationId xmlns:a16="http://schemas.microsoft.com/office/drawing/2014/main" id="{A2DE62F5-2160-4403-B057-A77FC3444C85}"/>
              </a:ext>
            </a:extLst>
          </p:cNvPr>
          <p:cNvSpPr>
            <a:spLocks noGrp="1"/>
          </p:cNvSpPr>
          <p:nvPr>
            <p:ph type="pic" sz="quarter" idx="74"/>
          </p:nvPr>
        </p:nvSpPr>
        <p:spPr>
          <a:xfrm>
            <a:off x="3924176" y="2842014"/>
            <a:ext cx="1808634" cy="1830560"/>
          </a:xfr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nb-NO" dirty="0"/>
          </a:p>
        </p:txBody>
      </p:sp>
      <p:sp>
        <p:nvSpPr>
          <p:cNvPr id="46" name="Text Placeholder 12">
            <a:extLst>
              <a:ext uri="{FF2B5EF4-FFF2-40B4-BE49-F238E27FC236}">
                <a16:creationId xmlns:a16="http://schemas.microsoft.com/office/drawing/2014/main" id="{CA9116E1-076F-45AD-9AFD-5311F811BA1D}"/>
              </a:ext>
            </a:extLst>
          </p:cNvPr>
          <p:cNvSpPr>
            <a:spLocks noGrp="1"/>
          </p:cNvSpPr>
          <p:nvPr>
            <p:ph type="body" sz="quarter" idx="76" hasCustomPrompt="1"/>
          </p:nvPr>
        </p:nvSpPr>
        <p:spPr>
          <a:xfrm>
            <a:off x="3924176" y="5132519"/>
            <a:ext cx="1807341" cy="599353"/>
          </a:xfrm>
        </p:spPr>
        <p:txBody>
          <a:bodyPr>
            <a:noAutofit/>
          </a:bodyPr>
          <a:lstStyle>
            <a:lvl1pPr marL="0" indent="0">
              <a:buNone/>
              <a:defRPr sz="1200" b="0">
                <a:solidFill>
                  <a:srgbClr val="5A5A5B"/>
                </a:solidFill>
                <a:latin typeface="Arial" panose="020B0604020202020204" pitchFamily="34" charset="0"/>
                <a:cs typeface="Arial" panose="020B0604020202020204" pitchFamily="34" charset="0"/>
              </a:defRPr>
            </a:lvl1pPr>
          </a:lstStyle>
          <a:p>
            <a:pPr lvl="0"/>
            <a:r>
              <a:rPr lang="da-DK" dirty="0"/>
              <a:t>Click to add text</a:t>
            </a:r>
          </a:p>
        </p:txBody>
      </p:sp>
      <p:sp>
        <p:nvSpPr>
          <p:cNvPr id="49" name="Linje">
            <a:extLst>
              <a:ext uri="{FF2B5EF4-FFF2-40B4-BE49-F238E27FC236}">
                <a16:creationId xmlns:a16="http://schemas.microsoft.com/office/drawing/2014/main" id="{88E6CA0B-70E7-43BB-987C-81A0240CCB9C}"/>
              </a:ext>
            </a:extLst>
          </p:cNvPr>
          <p:cNvSpPr/>
          <p:nvPr userDrawn="1"/>
        </p:nvSpPr>
        <p:spPr>
          <a:xfrm>
            <a:off x="4746066" y="5042649"/>
            <a:ext cx="154231" cy="0"/>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50" name="Linje">
            <a:extLst>
              <a:ext uri="{FF2B5EF4-FFF2-40B4-BE49-F238E27FC236}">
                <a16:creationId xmlns:a16="http://schemas.microsoft.com/office/drawing/2014/main" id="{E2F08900-3E5F-473E-B336-97FEF803A458}"/>
              </a:ext>
            </a:extLst>
          </p:cNvPr>
          <p:cNvSpPr/>
          <p:nvPr userDrawn="1"/>
        </p:nvSpPr>
        <p:spPr>
          <a:xfrm>
            <a:off x="2661536" y="5042649"/>
            <a:ext cx="154231" cy="0"/>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51" name="Linje">
            <a:extLst>
              <a:ext uri="{FF2B5EF4-FFF2-40B4-BE49-F238E27FC236}">
                <a16:creationId xmlns:a16="http://schemas.microsoft.com/office/drawing/2014/main" id="{2C31A6EF-FDB7-4B93-95EA-069DB431B768}"/>
              </a:ext>
            </a:extLst>
          </p:cNvPr>
          <p:cNvSpPr/>
          <p:nvPr userDrawn="1"/>
        </p:nvSpPr>
        <p:spPr>
          <a:xfrm>
            <a:off x="6842315" y="5042649"/>
            <a:ext cx="154231" cy="0"/>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52" name="Linje">
            <a:extLst>
              <a:ext uri="{FF2B5EF4-FFF2-40B4-BE49-F238E27FC236}">
                <a16:creationId xmlns:a16="http://schemas.microsoft.com/office/drawing/2014/main" id="{0696C731-9A7B-42B9-9CA3-A05FA8764EB3}"/>
              </a:ext>
            </a:extLst>
          </p:cNvPr>
          <p:cNvSpPr/>
          <p:nvPr userDrawn="1"/>
        </p:nvSpPr>
        <p:spPr>
          <a:xfrm>
            <a:off x="8930105" y="5042649"/>
            <a:ext cx="154231" cy="0"/>
          </a:xfrm>
          <a:prstGeom prst="line">
            <a:avLst/>
          </a:prstGeom>
          <a:ln w="25400">
            <a:solidFill>
              <a:srgbClr val="3B6E8F"/>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53" name="Linje">
            <a:extLst>
              <a:ext uri="{FF2B5EF4-FFF2-40B4-BE49-F238E27FC236}">
                <a16:creationId xmlns:a16="http://schemas.microsoft.com/office/drawing/2014/main" id="{EE312226-26E9-4BD3-AF39-E7999AC24A0E}"/>
              </a:ext>
            </a:extLst>
          </p:cNvPr>
          <p:cNvSpPr/>
          <p:nvPr userDrawn="1"/>
        </p:nvSpPr>
        <p:spPr>
          <a:xfrm flipV="1">
            <a:off x="6090866" y="1593850"/>
            <a:ext cx="0" cy="704643"/>
          </a:xfrm>
          <a:prstGeom prst="line">
            <a:avLst/>
          </a:prstGeom>
          <a:ln w="5715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27" name="nhh_logo_1f_positiv_helblaa.png" descr="nhh_logo_1f_positiv_helblaa.png">
            <a:extLst>
              <a:ext uri="{FF2B5EF4-FFF2-40B4-BE49-F238E27FC236}">
                <a16:creationId xmlns:a16="http://schemas.microsoft.com/office/drawing/2014/main" id="{D63E4D71-E1B9-4166-A577-323BD11F5E56}"/>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31" name="Text Placeholder 48">
            <a:extLst>
              <a:ext uri="{FF2B5EF4-FFF2-40B4-BE49-F238E27FC236}">
                <a16:creationId xmlns:a16="http://schemas.microsoft.com/office/drawing/2014/main" id="{C8F5E34D-F609-496C-8E35-B44BF34936F7}"/>
              </a:ext>
            </a:extLst>
          </p:cNvPr>
          <p:cNvSpPr>
            <a:spLocks noGrp="1"/>
          </p:cNvSpPr>
          <p:nvPr>
            <p:ph type="body" sz="quarter" idx="77" hasCustomPrompt="1"/>
          </p:nvPr>
        </p:nvSpPr>
        <p:spPr>
          <a:xfrm>
            <a:off x="6225022" y="1460517"/>
            <a:ext cx="3641894" cy="1282324"/>
          </a:xfrm>
        </p:spPr>
        <p:txBody>
          <a:bodyPr>
            <a:noAutofit/>
          </a:bodyPr>
          <a:lstStyle>
            <a:lvl1pPr marL="0" indent="0">
              <a:lnSpc>
                <a:spcPct val="100000"/>
              </a:lnSpc>
              <a:spcBef>
                <a:spcPts val="0"/>
              </a:spcBef>
              <a:buNone/>
              <a:defRPr sz="2700" b="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SPEAKERS /</a:t>
            </a:r>
          </a:p>
          <a:p>
            <a:pPr lvl="0"/>
            <a:r>
              <a:rPr lang="en-US" dirty="0"/>
              <a:t>GUEST SPEAKERS</a:t>
            </a:r>
          </a:p>
        </p:txBody>
      </p:sp>
      <p:sp>
        <p:nvSpPr>
          <p:cNvPr id="47" name="Text Placeholder 12">
            <a:extLst>
              <a:ext uri="{FF2B5EF4-FFF2-40B4-BE49-F238E27FC236}">
                <a16:creationId xmlns:a16="http://schemas.microsoft.com/office/drawing/2014/main" id="{65AC18A3-D6F3-42BE-B1A6-5691D930AF73}"/>
              </a:ext>
            </a:extLst>
          </p:cNvPr>
          <p:cNvSpPr>
            <a:spLocks noGrp="1"/>
          </p:cNvSpPr>
          <p:nvPr>
            <p:ph type="body" sz="quarter" idx="79" hasCustomPrompt="1"/>
          </p:nvPr>
        </p:nvSpPr>
        <p:spPr>
          <a:xfrm>
            <a:off x="3922228" y="4743112"/>
            <a:ext cx="1810608" cy="204356"/>
          </a:xfrm>
        </p:spPr>
        <p:txBody>
          <a:bodyPr>
            <a:noAutofit/>
          </a:bodyPr>
          <a:lstStyle>
            <a:lvl1pPr marL="0" indent="0">
              <a:buNone/>
              <a:defRPr sz="1200">
                <a:solidFill>
                  <a:srgbClr val="153857"/>
                </a:solidFill>
                <a:latin typeface="Arial" panose="020B0604020202020204" pitchFamily="34" charset="0"/>
                <a:cs typeface="Arial" panose="020B0604020202020204" pitchFamily="34" charset="0"/>
              </a:defRPr>
            </a:lvl1pPr>
          </a:lstStyle>
          <a:p>
            <a:pPr lvl="0"/>
            <a:r>
              <a:rPr lang="en-US" dirty="0"/>
              <a:t>NAME</a:t>
            </a:r>
          </a:p>
        </p:txBody>
      </p:sp>
      <p:sp>
        <p:nvSpPr>
          <p:cNvPr id="48" name="Text Placeholder 12">
            <a:extLst>
              <a:ext uri="{FF2B5EF4-FFF2-40B4-BE49-F238E27FC236}">
                <a16:creationId xmlns:a16="http://schemas.microsoft.com/office/drawing/2014/main" id="{62B96ABC-CA16-4A4C-8DD5-5A3F9BF75A26}"/>
              </a:ext>
            </a:extLst>
          </p:cNvPr>
          <p:cNvSpPr>
            <a:spLocks noGrp="1"/>
          </p:cNvSpPr>
          <p:nvPr>
            <p:ph type="body" sz="quarter" idx="80" hasCustomPrompt="1"/>
          </p:nvPr>
        </p:nvSpPr>
        <p:spPr>
          <a:xfrm>
            <a:off x="6020675" y="4744789"/>
            <a:ext cx="1810608" cy="204356"/>
          </a:xfrm>
        </p:spPr>
        <p:txBody>
          <a:bodyPr>
            <a:noAutofit/>
          </a:bodyPr>
          <a:lstStyle>
            <a:lvl1pPr marL="0" indent="0">
              <a:buNone/>
              <a:defRPr sz="1200">
                <a:solidFill>
                  <a:srgbClr val="153857"/>
                </a:solidFill>
                <a:latin typeface="Arial" panose="020B0604020202020204" pitchFamily="34" charset="0"/>
                <a:cs typeface="Arial" panose="020B0604020202020204" pitchFamily="34" charset="0"/>
              </a:defRPr>
            </a:lvl1pPr>
          </a:lstStyle>
          <a:p>
            <a:pPr lvl="0"/>
            <a:r>
              <a:rPr lang="en-US" dirty="0"/>
              <a:t>NAME</a:t>
            </a:r>
          </a:p>
        </p:txBody>
      </p:sp>
      <p:sp>
        <p:nvSpPr>
          <p:cNvPr id="54" name="Text Placeholder 12">
            <a:extLst>
              <a:ext uri="{FF2B5EF4-FFF2-40B4-BE49-F238E27FC236}">
                <a16:creationId xmlns:a16="http://schemas.microsoft.com/office/drawing/2014/main" id="{3210C9ED-9243-43E5-BA8F-78B1333CA99B}"/>
              </a:ext>
            </a:extLst>
          </p:cNvPr>
          <p:cNvSpPr>
            <a:spLocks noGrp="1"/>
          </p:cNvSpPr>
          <p:nvPr>
            <p:ph type="body" sz="quarter" idx="81" hasCustomPrompt="1"/>
          </p:nvPr>
        </p:nvSpPr>
        <p:spPr>
          <a:xfrm>
            <a:off x="8107401" y="4744789"/>
            <a:ext cx="1810608" cy="204356"/>
          </a:xfrm>
        </p:spPr>
        <p:txBody>
          <a:bodyPr>
            <a:noAutofit/>
          </a:bodyPr>
          <a:lstStyle>
            <a:lvl1pPr marL="0" indent="0">
              <a:buNone/>
              <a:defRPr sz="1200">
                <a:solidFill>
                  <a:srgbClr val="153857"/>
                </a:solidFill>
                <a:latin typeface="Arial" panose="020B0604020202020204" pitchFamily="34" charset="0"/>
                <a:cs typeface="Arial" panose="020B0604020202020204" pitchFamily="34" charset="0"/>
              </a:defRPr>
            </a:lvl1pPr>
          </a:lstStyle>
          <a:p>
            <a:pPr lvl="0"/>
            <a:r>
              <a:rPr lang="en-US" dirty="0"/>
              <a:t>NAME</a:t>
            </a:r>
          </a:p>
        </p:txBody>
      </p:sp>
      <p:sp>
        <p:nvSpPr>
          <p:cNvPr id="56" name="Text Placeholder 12">
            <a:extLst>
              <a:ext uri="{FF2B5EF4-FFF2-40B4-BE49-F238E27FC236}">
                <a16:creationId xmlns:a16="http://schemas.microsoft.com/office/drawing/2014/main" id="{C2075DD4-293D-4F65-A6E3-04D02D5504CC}"/>
              </a:ext>
            </a:extLst>
          </p:cNvPr>
          <p:cNvSpPr>
            <a:spLocks noGrp="1"/>
          </p:cNvSpPr>
          <p:nvPr>
            <p:ph type="body" sz="quarter" idx="82" hasCustomPrompt="1"/>
          </p:nvPr>
        </p:nvSpPr>
        <p:spPr>
          <a:xfrm>
            <a:off x="1833826" y="4744795"/>
            <a:ext cx="1810608" cy="204356"/>
          </a:xfrm>
        </p:spPr>
        <p:txBody>
          <a:bodyPr>
            <a:noAutofit/>
          </a:bodyPr>
          <a:lstStyle>
            <a:lvl1pPr marL="0" indent="0">
              <a:buNone/>
              <a:defRPr sz="1200">
                <a:solidFill>
                  <a:srgbClr val="153857"/>
                </a:solidFill>
                <a:latin typeface="Arial" panose="020B0604020202020204" pitchFamily="34" charset="0"/>
                <a:cs typeface="Arial" panose="020B0604020202020204" pitchFamily="34" charset="0"/>
              </a:defRPr>
            </a:lvl1pPr>
          </a:lstStyle>
          <a:p>
            <a:pPr lvl="0"/>
            <a:r>
              <a:rPr lang="en-US" dirty="0"/>
              <a:t>NAME</a:t>
            </a:r>
          </a:p>
        </p:txBody>
      </p:sp>
      <p:sp>
        <p:nvSpPr>
          <p:cNvPr id="28" name="Rektangel">
            <a:extLst>
              <a:ext uri="{FF2B5EF4-FFF2-40B4-BE49-F238E27FC236}">
                <a16:creationId xmlns:a16="http://schemas.microsoft.com/office/drawing/2014/main" id="{AED532B8-8771-4BA8-80CD-0470F0FC0ADD}"/>
              </a:ext>
            </a:extLst>
          </p:cNvPr>
          <p:cNvSpPr/>
          <p:nvPr userDrawn="1"/>
        </p:nvSpPr>
        <p:spPr>
          <a:xfrm>
            <a:off x="0" y="527051"/>
            <a:ext cx="577863" cy="5803901"/>
          </a:xfrm>
          <a:prstGeom prst="rect">
            <a:avLst/>
          </a:prstGeom>
          <a:solidFill>
            <a:srgbClr val="153857"/>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046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esentation - NH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6D516D-3ACA-4ADA-8AE0-88000476D4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82600" y="527871"/>
            <a:ext cx="11026800" cy="5802257"/>
          </a:xfrm>
          <a:prstGeom prst="rect">
            <a:avLst/>
          </a:prstGeom>
        </p:spPr>
      </p:pic>
      <p:sp>
        <p:nvSpPr>
          <p:cNvPr id="23" name="Title 1">
            <a:extLst>
              <a:ext uri="{FF2B5EF4-FFF2-40B4-BE49-F238E27FC236}">
                <a16:creationId xmlns:a16="http://schemas.microsoft.com/office/drawing/2014/main" id="{4F54ED34-F6CA-47FC-A55B-87F37A7938D9}"/>
              </a:ext>
            </a:extLst>
          </p:cNvPr>
          <p:cNvSpPr>
            <a:spLocks noGrp="1"/>
          </p:cNvSpPr>
          <p:nvPr>
            <p:ph type="ctrTitle" hasCustomPrompt="1"/>
          </p:nvPr>
        </p:nvSpPr>
        <p:spPr>
          <a:xfrm>
            <a:off x="1447450" y="4343462"/>
            <a:ext cx="6315425" cy="978509"/>
          </a:xfrm>
        </p:spPr>
        <p:txBody>
          <a:bodyPr anchor="b">
            <a:noAutofit/>
          </a:bodyPr>
          <a:lstStyle>
            <a:lvl1pPr algn="l">
              <a:defRPr sz="7300">
                <a:solidFill>
                  <a:schemeClr val="bg1"/>
                </a:solidFill>
                <a:latin typeface="Arial" panose="020B0604020202020204" pitchFamily="34" charset="0"/>
                <a:cs typeface="Arial" panose="020B0604020202020204" pitchFamily="34" charset="0"/>
              </a:defRPr>
            </a:lvl1pPr>
          </a:lstStyle>
          <a:p>
            <a:r>
              <a:rPr lang="en-US" dirty="0"/>
              <a:t>NHH</a:t>
            </a:r>
          </a:p>
        </p:txBody>
      </p:sp>
      <p:sp>
        <p:nvSpPr>
          <p:cNvPr id="14" name="Linje">
            <a:extLst>
              <a:ext uri="{FF2B5EF4-FFF2-40B4-BE49-F238E27FC236}">
                <a16:creationId xmlns:a16="http://schemas.microsoft.com/office/drawing/2014/main" id="{70A90683-0A7A-4EAA-9685-6DF134347AF6}"/>
              </a:ext>
            </a:extLst>
          </p:cNvPr>
          <p:cNvSpPr/>
          <p:nvPr userDrawn="1"/>
        </p:nvSpPr>
        <p:spPr>
          <a:xfrm flipV="1">
            <a:off x="1253546" y="4382322"/>
            <a:ext cx="0" cy="1296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11" name="nhh_logo_1f_negativ_hvit.png" descr="nhh_logo_1f_negativ_hvit.png">
            <a:extLst>
              <a:ext uri="{FF2B5EF4-FFF2-40B4-BE49-F238E27FC236}">
                <a16:creationId xmlns:a16="http://schemas.microsoft.com/office/drawing/2014/main" id="{E0C80D59-79CC-4575-BAD2-249E3BF0C806}"/>
              </a:ext>
            </a:extLst>
          </p:cNvPr>
          <p:cNvPicPr>
            <a:picLocks noChangeAspect="1"/>
          </p:cNvPicPr>
          <p:nvPr userDrawn="1"/>
        </p:nvPicPr>
        <p:blipFill>
          <a:blip r:embed="rId3"/>
          <a:stretch>
            <a:fillRect/>
          </a:stretch>
        </p:blipFill>
        <p:spPr>
          <a:xfrm>
            <a:off x="1607511" y="2736044"/>
            <a:ext cx="527612" cy="1052192"/>
          </a:xfrm>
          <a:prstGeom prst="rect">
            <a:avLst/>
          </a:prstGeom>
          <a:ln w="12700" cap="flat">
            <a:noFill/>
            <a:miter lim="400000"/>
          </a:ln>
          <a:effectLst/>
        </p:spPr>
      </p:pic>
      <p:sp>
        <p:nvSpPr>
          <p:cNvPr id="12" name="Text Placeholder 12">
            <a:extLst>
              <a:ext uri="{FF2B5EF4-FFF2-40B4-BE49-F238E27FC236}">
                <a16:creationId xmlns:a16="http://schemas.microsoft.com/office/drawing/2014/main" id="{AAD58048-94ED-4E9C-AB35-B3E12646D34B}"/>
              </a:ext>
            </a:extLst>
          </p:cNvPr>
          <p:cNvSpPr>
            <a:spLocks noGrp="1"/>
          </p:cNvSpPr>
          <p:nvPr>
            <p:ph type="body" sz="quarter" idx="18" hasCustomPrompt="1"/>
          </p:nvPr>
        </p:nvSpPr>
        <p:spPr>
          <a:xfrm>
            <a:off x="1496653" y="5339938"/>
            <a:ext cx="6315424" cy="338384"/>
          </a:xfrm>
        </p:spPr>
        <p:txBody>
          <a:bodyPr>
            <a:no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CLICK TO EDIT</a:t>
            </a:r>
          </a:p>
        </p:txBody>
      </p:sp>
    </p:spTree>
    <p:extLst>
      <p:ext uri="{BB962C8B-B14F-4D97-AF65-F5344CB8AC3E}">
        <p14:creationId xmlns:p14="http://schemas.microsoft.com/office/powerpoint/2010/main" val="2363158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akers - guest speakers 6 EDIT">
    <p:spTree>
      <p:nvGrpSpPr>
        <p:cNvPr id="1" name=""/>
        <p:cNvGrpSpPr/>
        <p:nvPr/>
      </p:nvGrpSpPr>
      <p:grpSpPr>
        <a:xfrm>
          <a:off x="0" y="0"/>
          <a:ext cx="0" cy="0"/>
          <a:chOff x="0" y="0"/>
          <a:chExt cx="0" cy="0"/>
        </a:xfrm>
      </p:grpSpPr>
      <p:sp>
        <p:nvSpPr>
          <p:cNvPr id="76" name="Rektangel">
            <a:extLst>
              <a:ext uri="{FF2B5EF4-FFF2-40B4-BE49-F238E27FC236}">
                <a16:creationId xmlns:a16="http://schemas.microsoft.com/office/drawing/2014/main" id="{26DD69AF-E6A5-40BC-BC80-D0CA84B268AC}"/>
              </a:ext>
            </a:extLst>
          </p:cNvPr>
          <p:cNvSpPr/>
          <p:nvPr userDrawn="1"/>
        </p:nvSpPr>
        <p:spPr>
          <a:xfrm>
            <a:off x="547535" y="527050"/>
            <a:ext cx="11049633"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b="1" dirty="0">
              <a:latin typeface="Arial" panose="020B0604020202020204" pitchFamily="34" charset="0"/>
              <a:cs typeface="Arial" panose="020B0604020202020204" pitchFamily="34" charset="0"/>
            </a:endParaRPr>
          </a:p>
        </p:txBody>
      </p:sp>
      <p:sp>
        <p:nvSpPr>
          <p:cNvPr id="78" name="Linje">
            <a:extLst>
              <a:ext uri="{FF2B5EF4-FFF2-40B4-BE49-F238E27FC236}">
                <a16:creationId xmlns:a16="http://schemas.microsoft.com/office/drawing/2014/main" id="{37C1A7A0-B6E9-46E4-9506-EB07399EACB1}"/>
              </a:ext>
            </a:extLst>
          </p:cNvPr>
          <p:cNvSpPr/>
          <p:nvPr userDrawn="1"/>
        </p:nvSpPr>
        <p:spPr>
          <a:xfrm flipV="1">
            <a:off x="6090866" y="1593850"/>
            <a:ext cx="0" cy="704643"/>
          </a:xfrm>
          <a:prstGeom prst="line">
            <a:avLst/>
          </a:prstGeom>
          <a:ln w="5715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26" name="Picture Placeholder 25">
            <a:extLst>
              <a:ext uri="{FF2B5EF4-FFF2-40B4-BE49-F238E27FC236}">
                <a16:creationId xmlns:a16="http://schemas.microsoft.com/office/drawing/2014/main" id="{01DD1E5C-2DC5-4DE0-9C7F-9306949B320A}"/>
              </a:ext>
            </a:extLst>
          </p:cNvPr>
          <p:cNvSpPr>
            <a:spLocks noGrp="1"/>
          </p:cNvSpPr>
          <p:nvPr>
            <p:ph type="pic" sz="quarter" idx="63"/>
          </p:nvPr>
        </p:nvSpPr>
        <p:spPr>
          <a:xfrm>
            <a:off x="825678" y="3136603"/>
            <a:ext cx="1521086" cy="1507871"/>
          </a:xfrm>
        </p:spPr>
        <p:txBody>
          <a:bodyPr>
            <a:normAutofit/>
          </a:bodyPr>
          <a:lstStyle>
            <a:lvl1pPr>
              <a:defRPr sz="2800">
                <a:latin typeface="Arial" panose="020B0604020202020204" pitchFamily="34" charset="0"/>
                <a:cs typeface="Arial" panose="020B0604020202020204" pitchFamily="34" charset="0"/>
              </a:defRPr>
            </a:lvl1pPr>
          </a:lstStyle>
          <a:p>
            <a:r>
              <a:rPr lang="en-US"/>
              <a:t>Click icon to add picture</a:t>
            </a:r>
            <a:endParaRPr lang="nb-NO" dirty="0"/>
          </a:p>
        </p:txBody>
      </p:sp>
      <p:sp>
        <p:nvSpPr>
          <p:cNvPr id="128" name="Text Placeholder 12">
            <a:extLst>
              <a:ext uri="{FF2B5EF4-FFF2-40B4-BE49-F238E27FC236}">
                <a16:creationId xmlns:a16="http://schemas.microsoft.com/office/drawing/2014/main" id="{6FB76C0D-05BE-410F-900E-D5324E2A89D6}"/>
              </a:ext>
            </a:extLst>
          </p:cNvPr>
          <p:cNvSpPr>
            <a:spLocks noGrp="1"/>
          </p:cNvSpPr>
          <p:nvPr>
            <p:ph type="body" sz="quarter" idx="65" hasCustomPrompt="1"/>
          </p:nvPr>
        </p:nvSpPr>
        <p:spPr>
          <a:xfrm>
            <a:off x="825678" y="5057543"/>
            <a:ext cx="1522380" cy="506413"/>
          </a:xfrm>
        </p:spPr>
        <p:txBody>
          <a:bodyPr>
            <a:noAutofit/>
          </a:bodyPr>
          <a:lstStyle>
            <a:lvl1pPr marL="0" indent="0">
              <a:buNone/>
              <a:defRPr sz="1200" b="0">
                <a:solidFill>
                  <a:srgbClr val="5A5A5B"/>
                </a:solidFill>
                <a:latin typeface="Arial" panose="020B0604020202020204" pitchFamily="34" charset="0"/>
                <a:cs typeface="Arial" panose="020B0604020202020204" pitchFamily="34" charset="0"/>
              </a:defRPr>
            </a:lvl1pPr>
          </a:lstStyle>
          <a:p>
            <a:pPr lvl="0"/>
            <a:r>
              <a:rPr lang="da-DK" dirty="0"/>
              <a:t>Click to add text</a:t>
            </a:r>
          </a:p>
        </p:txBody>
      </p:sp>
      <p:sp>
        <p:nvSpPr>
          <p:cNvPr id="129" name="Text Placeholder 12">
            <a:extLst>
              <a:ext uri="{FF2B5EF4-FFF2-40B4-BE49-F238E27FC236}">
                <a16:creationId xmlns:a16="http://schemas.microsoft.com/office/drawing/2014/main" id="{1765CA6C-72A3-49BE-A082-EC559A7B2F15}"/>
              </a:ext>
            </a:extLst>
          </p:cNvPr>
          <p:cNvSpPr>
            <a:spLocks noGrp="1"/>
          </p:cNvSpPr>
          <p:nvPr>
            <p:ph type="body" sz="quarter" idx="66" hasCustomPrompt="1"/>
          </p:nvPr>
        </p:nvSpPr>
        <p:spPr>
          <a:xfrm>
            <a:off x="825678" y="4619521"/>
            <a:ext cx="1521086" cy="69018"/>
          </a:xfrm>
        </p:spPr>
        <p:txBody>
          <a:bodyPr>
            <a:noAutofit/>
          </a:bodyPr>
          <a:lstStyle>
            <a:lvl1pPr marL="0" indent="0" algn="ctr">
              <a:buNone/>
              <a:defRPr sz="4400" b="0" spc="300">
                <a:solidFill>
                  <a:srgbClr val="3B6E8F"/>
                </a:solidFill>
                <a:latin typeface="Calibri Light" panose="020F0302020204030204" pitchFamily="34" charset="0"/>
                <a:ea typeface="Yu Gothic Light" panose="020B0300000000000000" pitchFamily="34" charset="-128"/>
                <a:cs typeface="Calibri Light" panose="020F0302020204030204" pitchFamily="34" charset="0"/>
              </a:defRPr>
            </a:lvl1pPr>
          </a:lstStyle>
          <a:p>
            <a:pPr lvl="0"/>
            <a:r>
              <a:rPr lang="en-US" dirty="0"/>
              <a:t>-</a:t>
            </a:r>
          </a:p>
        </p:txBody>
      </p:sp>
      <p:grpSp>
        <p:nvGrpSpPr>
          <p:cNvPr id="41" name="Gruppe">
            <a:extLst>
              <a:ext uri="{FF2B5EF4-FFF2-40B4-BE49-F238E27FC236}">
                <a16:creationId xmlns:a16="http://schemas.microsoft.com/office/drawing/2014/main" id="{250E2317-91BF-4E3C-8146-8061DD12903F}"/>
              </a:ext>
            </a:extLst>
          </p:cNvPr>
          <p:cNvGrpSpPr/>
          <p:nvPr userDrawn="1"/>
        </p:nvGrpSpPr>
        <p:grpSpPr>
          <a:xfrm rot="5400000">
            <a:off x="11482264" y="3429001"/>
            <a:ext cx="774701" cy="1"/>
            <a:chOff x="0" y="0"/>
            <a:chExt cx="1549399" cy="0"/>
          </a:xfrm>
        </p:grpSpPr>
        <p:sp>
          <p:nvSpPr>
            <p:cNvPr id="42" name="Linje">
              <a:extLst>
                <a:ext uri="{FF2B5EF4-FFF2-40B4-BE49-F238E27FC236}">
                  <a16:creationId xmlns:a16="http://schemas.microsoft.com/office/drawing/2014/main" id="{B096EB65-DC1E-41A5-8A54-14878FE7AE2E}"/>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43" name="Linje">
              <a:extLst>
                <a:ext uri="{FF2B5EF4-FFF2-40B4-BE49-F238E27FC236}">
                  <a16:creationId xmlns:a16="http://schemas.microsoft.com/office/drawing/2014/main" id="{4D15AF00-4A57-4934-8ED4-5C70525145CD}"/>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44" name="Slide Number Placeholder 6">
            <a:extLst>
              <a:ext uri="{FF2B5EF4-FFF2-40B4-BE49-F238E27FC236}">
                <a16:creationId xmlns:a16="http://schemas.microsoft.com/office/drawing/2014/main" id="{F3EB9212-EB85-450D-8ADD-04E23E6583A2}"/>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50" name="Picture Placeholder 25">
            <a:extLst>
              <a:ext uri="{FF2B5EF4-FFF2-40B4-BE49-F238E27FC236}">
                <a16:creationId xmlns:a16="http://schemas.microsoft.com/office/drawing/2014/main" id="{1E6A5E15-6F87-4051-894F-621399DD94CA}"/>
              </a:ext>
            </a:extLst>
          </p:cNvPr>
          <p:cNvSpPr>
            <a:spLocks noGrp="1"/>
          </p:cNvSpPr>
          <p:nvPr>
            <p:ph type="pic" sz="quarter" idx="67"/>
          </p:nvPr>
        </p:nvSpPr>
        <p:spPr>
          <a:xfrm>
            <a:off x="2501710" y="3138357"/>
            <a:ext cx="1521086" cy="1507871"/>
          </a:xfrm>
        </p:spPr>
        <p:txBody>
          <a:bodyPr>
            <a:normAutofit/>
          </a:bodyPr>
          <a:lstStyle>
            <a:lvl1pPr>
              <a:defRPr sz="2800">
                <a:latin typeface="Arial" panose="020B0604020202020204" pitchFamily="34" charset="0"/>
                <a:cs typeface="Arial" panose="020B0604020202020204" pitchFamily="34" charset="0"/>
              </a:defRPr>
            </a:lvl1pPr>
          </a:lstStyle>
          <a:p>
            <a:r>
              <a:rPr lang="en-US"/>
              <a:t>Click icon to add picture</a:t>
            </a:r>
            <a:endParaRPr lang="nb-NO" dirty="0"/>
          </a:p>
        </p:txBody>
      </p:sp>
      <p:sp>
        <p:nvSpPr>
          <p:cNvPr id="52" name="Text Placeholder 12">
            <a:extLst>
              <a:ext uri="{FF2B5EF4-FFF2-40B4-BE49-F238E27FC236}">
                <a16:creationId xmlns:a16="http://schemas.microsoft.com/office/drawing/2014/main" id="{15CFDF41-99E1-4F5F-8749-619793D4632D}"/>
              </a:ext>
            </a:extLst>
          </p:cNvPr>
          <p:cNvSpPr>
            <a:spLocks noGrp="1"/>
          </p:cNvSpPr>
          <p:nvPr>
            <p:ph type="body" sz="quarter" idx="69" hasCustomPrompt="1"/>
          </p:nvPr>
        </p:nvSpPr>
        <p:spPr>
          <a:xfrm>
            <a:off x="2501710" y="5059297"/>
            <a:ext cx="1522380" cy="506413"/>
          </a:xfrm>
        </p:spPr>
        <p:txBody>
          <a:bodyPr>
            <a:noAutofit/>
          </a:bodyPr>
          <a:lstStyle>
            <a:lvl1pPr marL="0" indent="0">
              <a:buNone/>
              <a:defRPr sz="1200" b="0">
                <a:solidFill>
                  <a:srgbClr val="5A5A5B"/>
                </a:solidFill>
                <a:latin typeface="Arial" panose="020B0604020202020204" pitchFamily="34" charset="0"/>
                <a:cs typeface="Arial" panose="020B0604020202020204" pitchFamily="34" charset="0"/>
              </a:defRPr>
            </a:lvl1pPr>
          </a:lstStyle>
          <a:p>
            <a:pPr lvl="0"/>
            <a:r>
              <a:rPr lang="da-DK" dirty="0"/>
              <a:t>Click to add text</a:t>
            </a:r>
          </a:p>
        </p:txBody>
      </p:sp>
      <p:sp>
        <p:nvSpPr>
          <p:cNvPr id="53" name="Text Placeholder 12">
            <a:extLst>
              <a:ext uri="{FF2B5EF4-FFF2-40B4-BE49-F238E27FC236}">
                <a16:creationId xmlns:a16="http://schemas.microsoft.com/office/drawing/2014/main" id="{78DCC015-62B8-4D63-AF74-A237ED8B704D}"/>
              </a:ext>
            </a:extLst>
          </p:cNvPr>
          <p:cNvSpPr>
            <a:spLocks noGrp="1"/>
          </p:cNvSpPr>
          <p:nvPr>
            <p:ph type="body" sz="quarter" idx="70" hasCustomPrompt="1"/>
          </p:nvPr>
        </p:nvSpPr>
        <p:spPr>
          <a:xfrm>
            <a:off x="2501710" y="4621275"/>
            <a:ext cx="1521086" cy="69018"/>
          </a:xfrm>
        </p:spPr>
        <p:txBody>
          <a:bodyPr>
            <a:noAutofit/>
          </a:bodyPr>
          <a:lstStyle>
            <a:lvl1pPr marL="0" indent="0" algn="ctr">
              <a:buNone/>
              <a:defRPr sz="4400" b="0" spc="300">
                <a:solidFill>
                  <a:srgbClr val="3B6E8F"/>
                </a:solidFill>
                <a:latin typeface="Calibri Light" panose="020F0302020204030204" pitchFamily="34" charset="0"/>
                <a:ea typeface="Yu Gothic Light" panose="020B0300000000000000" pitchFamily="34" charset="-128"/>
                <a:cs typeface="Calibri Light" panose="020F0302020204030204" pitchFamily="34" charset="0"/>
              </a:defRPr>
            </a:lvl1pPr>
          </a:lstStyle>
          <a:p>
            <a:pPr lvl="0"/>
            <a:r>
              <a:rPr lang="en-US" dirty="0"/>
              <a:t>-</a:t>
            </a:r>
          </a:p>
        </p:txBody>
      </p:sp>
      <p:sp>
        <p:nvSpPr>
          <p:cNvPr id="54" name="Picture Placeholder 25">
            <a:extLst>
              <a:ext uri="{FF2B5EF4-FFF2-40B4-BE49-F238E27FC236}">
                <a16:creationId xmlns:a16="http://schemas.microsoft.com/office/drawing/2014/main" id="{0B4E778E-1B35-4ACA-888F-40530BE31900}"/>
              </a:ext>
            </a:extLst>
          </p:cNvPr>
          <p:cNvSpPr>
            <a:spLocks noGrp="1"/>
          </p:cNvSpPr>
          <p:nvPr>
            <p:ph type="pic" sz="quarter" idx="71"/>
          </p:nvPr>
        </p:nvSpPr>
        <p:spPr>
          <a:xfrm>
            <a:off x="4176046" y="3135715"/>
            <a:ext cx="1521086" cy="1507871"/>
          </a:xfrm>
        </p:spPr>
        <p:txBody>
          <a:bodyPr>
            <a:normAutofit/>
          </a:bodyPr>
          <a:lstStyle>
            <a:lvl1pPr>
              <a:defRPr sz="2800">
                <a:latin typeface="Arial" panose="020B0604020202020204" pitchFamily="34" charset="0"/>
                <a:cs typeface="Arial" panose="020B0604020202020204" pitchFamily="34" charset="0"/>
              </a:defRPr>
            </a:lvl1pPr>
          </a:lstStyle>
          <a:p>
            <a:r>
              <a:rPr lang="en-US"/>
              <a:t>Click icon to add picture</a:t>
            </a:r>
            <a:endParaRPr lang="nb-NO" dirty="0"/>
          </a:p>
        </p:txBody>
      </p:sp>
      <p:sp>
        <p:nvSpPr>
          <p:cNvPr id="56" name="Text Placeholder 12">
            <a:extLst>
              <a:ext uri="{FF2B5EF4-FFF2-40B4-BE49-F238E27FC236}">
                <a16:creationId xmlns:a16="http://schemas.microsoft.com/office/drawing/2014/main" id="{796DEA72-CBC8-4F7D-8E82-CB63A00DF39B}"/>
              </a:ext>
            </a:extLst>
          </p:cNvPr>
          <p:cNvSpPr>
            <a:spLocks noGrp="1"/>
          </p:cNvSpPr>
          <p:nvPr>
            <p:ph type="body" sz="quarter" idx="73" hasCustomPrompt="1"/>
          </p:nvPr>
        </p:nvSpPr>
        <p:spPr>
          <a:xfrm>
            <a:off x="4176046" y="5056655"/>
            <a:ext cx="1522380" cy="506413"/>
          </a:xfrm>
        </p:spPr>
        <p:txBody>
          <a:bodyPr>
            <a:noAutofit/>
          </a:bodyPr>
          <a:lstStyle>
            <a:lvl1pPr marL="0" indent="0">
              <a:buNone/>
              <a:defRPr sz="1200" b="0">
                <a:solidFill>
                  <a:srgbClr val="5A5A5B"/>
                </a:solidFill>
                <a:latin typeface="Arial" panose="020B0604020202020204" pitchFamily="34" charset="0"/>
                <a:cs typeface="Arial" panose="020B0604020202020204" pitchFamily="34" charset="0"/>
              </a:defRPr>
            </a:lvl1pPr>
          </a:lstStyle>
          <a:p>
            <a:pPr lvl="0"/>
            <a:r>
              <a:rPr lang="da-DK" dirty="0"/>
              <a:t>Click to add text</a:t>
            </a:r>
          </a:p>
        </p:txBody>
      </p:sp>
      <p:sp>
        <p:nvSpPr>
          <p:cNvPr id="57" name="Text Placeholder 12">
            <a:extLst>
              <a:ext uri="{FF2B5EF4-FFF2-40B4-BE49-F238E27FC236}">
                <a16:creationId xmlns:a16="http://schemas.microsoft.com/office/drawing/2014/main" id="{FFF4B92B-FEEE-4A0E-BFB8-2653ADF8CCB8}"/>
              </a:ext>
            </a:extLst>
          </p:cNvPr>
          <p:cNvSpPr>
            <a:spLocks noGrp="1"/>
          </p:cNvSpPr>
          <p:nvPr>
            <p:ph type="body" sz="quarter" idx="74" hasCustomPrompt="1"/>
          </p:nvPr>
        </p:nvSpPr>
        <p:spPr>
          <a:xfrm>
            <a:off x="4176046" y="4618633"/>
            <a:ext cx="1521086" cy="69018"/>
          </a:xfrm>
        </p:spPr>
        <p:txBody>
          <a:bodyPr>
            <a:noAutofit/>
          </a:bodyPr>
          <a:lstStyle>
            <a:lvl1pPr marL="0" indent="0" algn="ctr">
              <a:buNone/>
              <a:defRPr sz="4400" b="0" spc="300">
                <a:solidFill>
                  <a:srgbClr val="3B6E8F"/>
                </a:solidFill>
                <a:latin typeface="Calibri Light" panose="020F0302020204030204" pitchFamily="34" charset="0"/>
                <a:ea typeface="Yu Gothic Light" panose="020B0300000000000000" pitchFamily="34" charset="-128"/>
                <a:cs typeface="Calibri Light" panose="020F0302020204030204" pitchFamily="34" charset="0"/>
              </a:defRPr>
            </a:lvl1pPr>
          </a:lstStyle>
          <a:p>
            <a:pPr lvl="0"/>
            <a:r>
              <a:rPr lang="en-US" dirty="0"/>
              <a:t>-</a:t>
            </a:r>
          </a:p>
        </p:txBody>
      </p:sp>
      <p:sp>
        <p:nvSpPr>
          <p:cNvPr id="58" name="Picture Placeholder 25">
            <a:extLst>
              <a:ext uri="{FF2B5EF4-FFF2-40B4-BE49-F238E27FC236}">
                <a16:creationId xmlns:a16="http://schemas.microsoft.com/office/drawing/2014/main" id="{F58D8A34-1679-4A6F-A5A1-BF5C8E2D5110}"/>
              </a:ext>
            </a:extLst>
          </p:cNvPr>
          <p:cNvSpPr>
            <a:spLocks noGrp="1"/>
          </p:cNvSpPr>
          <p:nvPr>
            <p:ph type="pic" sz="quarter" idx="75"/>
          </p:nvPr>
        </p:nvSpPr>
        <p:spPr>
          <a:xfrm>
            <a:off x="5851900" y="3135271"/>
            <a:ext cx="1521086" cy="1507871"/>
          </a:xfrm>
        </p:spPr>
        <p:txBody>
          <a:bodyPr>
            <a:normAutofit/>
          </a:bodyPr>
          <a:lstStyle>
            <a:lvl1pPr>
              <a:defRPr sz="2800">
                <a:latin typeface="Arial" panose="020B0604020202020204" pitchFamily="34" charset="0"/>
                <a:cs typeface="Arial" panose="020B0604020202020204" pitchFamily="34" charset="0"/>
              </a:defRPr>
            </a:lvl1pPr>
          </a:lstStyle>
          <a:p>
            <a:r>
              <a:rPr lang="en-US"/>
              <a:t>Click icon to add picture</a:t>
            </a:r>
            <a:endParaRPr lang="nb-NO" dirty="0"/>
          </a:p>
        </p:txBody>
      </p:sp>
      <p:sp>
        <p:nvSpPr>
          <p:cNvPr id="60" name="Text Placeholder 12">
            <a:extLst>
              <a:ext uri="{FF2B5EF4-FFF2-40B4-BE49-F238E27FC236}">
                <a16:creationId xmlns:a16="http://schemas.microsoft.com/office/drawing/2014/main" id="{624993A4-69A0-497F-9728-7D061E535963}"/>
              </a:ext>
            </a:extLst>
          </p:cNvPr>
          <p:cNvSpPr>
            <a:spLocks noGrp="1"/>
          </p:cNvSpPr>
          <p:nvPr>
            <p:ph type="body" sz="quarter" idx="77" hasCustomPrompt="1"/>
          </p:nvPr>
        </p:nvSpPr>
        <p:spPr>
          <a:xfrm>
            <a:off x="5851900" y="5056211"/>
            <a:ext cx="1522380" cy="506413"/>
          </a:xfrm>
        </p:spPr>
        <p:txBody>
          <a:bodyPr>
            <a:noAutofit/>
          </a:bodyPr>
          <a:lstStyle>
            <a:lvl1pPr marL="0" indent="0">
              <a:buNone/>
              <a:defRPr sz="1200" b="0">
                <a:solidFill>
                  <a:srgbClr val="5A5A5B"/>
                </a:solidFill>
                <a:latin typeface="Arial" panose="020B0604020202020204" pitchFamily="34" charset="0"/>
                <a:cs typeface="Arial" panose="020B0604020202020204" pitchFamily="34" charset="0"/>
              </a:defRPr>
            </a:lvl1pPr>
          </a:lstStyle>
          <a:p>
            <a:pPr lvl="0"/>
            <a:r>
              <a:rPr lang="da-DK" dirty="0"/>
              <a:t>Click to add text</a:t>
            </a:r>
          </a:p>
        </p:txBody>
      </p:sp>
      <p:sp>
        <p:nvSpPr>
          <p:cNvPr id="61" name="Text Placeholder 12">
            <a:extLst>
              <a:ext uri="{FF2B5EF4-FFF2-40B4-BE49-F238E27FC236}">
                <a16:creationId xmlns:a16="http://schemas.microsoft.com/office/drawing/2014/main" id="{78014165-9CB1-4E81-9AB2-47AB143880B7}"/>
              </a:ext>
            </a:extLst>
          </p:cNvPr>
          <p:cNvSpPr>
            <a:spLocks noGrp="1"/>
          </p:cNvSpPr>
          <p:nvPr>
            <p:ph type="body" sz="quarter" idx="78" hasCustomPrompt="1"/>
          </p:nvPr>
        </p:nvSpPr>
        <p:spPr>
          <a:xfrm>
            <a:off x="5851900" y="4618189"/>
            <a:ext cx="1521086" cy="69018"/>
          </a:xfrm>
        </p:spPr>
        <p:txBody>
          <a:bodyPr>
            <a:noAutofit/>
          </a:bodyPr>
          <a:lstStyle>
            <a:lvl1pPr marL="0" indent="0" algn="ctr">
              <a:buNone/>
              <a:defRPr sz="4400" b="0" spc="300">
                <a:solidFill>
                  <a:srgbClr val="3B6E8F"/>
                </a:solidFill>
                <a:latin typeface="Calibri Light" panose="020F0302020204030204" pitchFamily="34" charset="0"/>
                <a:ea typeface="Yu Gothic Light" panose="020B0300000000000000" pitchFamily="34" charset="-128"/>
                <a:cs typeface="Calibri Light" panose="020F0302020204030204" pitchFamily="34" charset="0"/>
              </a:defRPr>
            </a:lvl1pPr>
          </a:lstStyle>
          <a:p>
            <a:pPr lvl="0"/>
            <a:r>
              <a:rPr lang="en-US" dirty="0"/>
              <a:t>-</a:t>
            </a:r>
          </a:p>
        </p:txBody>
      </p:sp>
      <p:sp>
        <p:nvSpPr>
          <p:cNvPr id="62" name="Picture Placeholder 25">
            <a:extLst>
              <a:ext uri="{FF2B5EF4-FFF2-40B4-BE49-F238E27FC236}">
                <a16:creationId xmlns:a16="http://schemas.microsoft.com/office/drawing/2014/main" id="{2EA92533-1120-4FC2-9791-4DEA9E98F2F7}"/>
              </a:ext>
            </a:extLst>
          </p:cNvPr>
          <p:cNvSpPr>
            <a:spLocks noGrp="1"/>
          </p:cNvSpPr>
          <p:nvPr>
            <p:ph type="pic" sz="quarter" idx="79"/>
          </p:nvPr>
        </p:nvSpPr>
        <p:spPr>
          <a:xfrm>
            <a:off x="7527964" y="3135049"/>
            <a:ext cx="1521086" cy="1507871"/>
          </a:xfrm>
        </p:spPr>
        <p:txBody>
          <a:bodyPr>
            <a:normAutofit/>
          </a:bodyPr>
          <a:lstStyle>
            <a:lvl1pPr>
              <a:defRPr sz="2800">
                <a:latin typeface="Arial" panose="020B0604020202020204" pitchFamily="34" charset="0"/>
                <a:cs typeface="Arial" panose="020B0604020202020204" pitchFamily="34" charset="0"/>
              </a:defRPr>
            </a:lvl1pPr>
          </a:lstStyle>
          <a:p>
            <a:r>
              <a:rPr lang="en-US"/>
              <a:t>Click icon to add picture</a:t>
            </a:r>
            <a:endParaRPr lang="nb-NO" dirty="0"/>
          </a:p>
        </p:txBody>
      </p:sp>
      <p:sp>
        <p:nvSpPr>
          <p:cNvPr id="64" name="Text Placeholder 12">
            <a:extLst>
              <a:ext uri="{FF2B5EF4-FFF2-40B4-BE49-F238E27FC236}">
                <a16:creationId xmlns:a16="http://schemas.microsoft.com/office/drawing/2014/main" id="{BD50D524-887F-4AC6-932C-B7647A58BD10}"/>
              </a:ext>
            </a:extLst>
          </p:cNvPr>
          <p:cNvSpPr>
            <a:spLocks noGrp="1"/>
          </p:cNvSpPr>
          <p:nvPr>
            <p:ph type="body" sz="quarter" idx="81" hasCustomPrompt="1"/>
          </p:nvPr>
        </p:nvSpPr>
        <p:spPr>
          <a:xfrm>
            <a:off x="7527964" y="5055989"/>
            <a:ext cx="1522380" cy="506413"/>
          </a:xfrm>
        </p:spPr>
        <p:txBody>
          <a:bodyPr>
            <a:noAutofit/>
          </a:bodyPr>
          <a:lstStyle>
            <a:lvl1pPr marL="0" indent="0">
              <a:buNone/>
              <a:defRPr sz="1200" b="0">
                <a:solidFill>
                  <a:srgbClr val="5A5A5B"/>
                </a:solidFill>
                <a:latin typeface="Arial" panose="020B0604020202020204" pitchFamily="34" charset="0"/>
                <a:cs typeface="Arial" panose="020B0604020202020204" pitchFamily="34" charset="0"/>
              </a:defRPr>
            </a:lvl1pPr>
          </a:lstStyle>
          <a:p>
            <a:pPr lvl="0"/>
            <a:r>
              <a:rPr lang="da-DK" dirty="0"/>
              <a:t>Click to add text</a:t>
            </a:r>
          </a:p>
        </p:txBody>
      </p:sp>
      <p:sp>
        <p:nvSpPr>
          <p:cNvPr id="65" name="Text Placeholder 12">
            <a:extLst>
              <a:ext uri="{FF2B5EF4-FFF2-40B4-BE49-F238E27FC236}">
                <a16:creationId xmlns:a16="http://schemas.microsoft.com/office/drawing/2014/main" id="{C9A1D8C3-0F46-40AC-9866-8DB56B53E4F0}"/>
              </a:ext>
            </a:extLst>
          </p:cNvPr>
          <p:cNvSpPr>
            <a:spLocks noGrp="1"/>
          </p:cNvSpPr>
          <p:nvPr>
            <p:ph type="body" sz="quarter" idx="82" hasCustomPrompt="1"/>
          </p:nvPr>
        </p:nvSpPr>
        <p:spPr>
          <a:xfrm>
            <a:off x="7527964" y="4617967"/>
            <a:ext cx="1521086" cy="69018"/>
          </a:xfrm>
        </p:spPr>
        <p:txBody>
          <a:bodyPr>
            <a:noAutofit/>
          </a:bodyPr>
          <a:lstStyle>
            <a:lvl1pPr marL="0" indent="0" algn="ctr">
              <a:buNone/>
              <a:defRPr sz="4400" b="0" spc="300">
                <a:solidFill>
                  <a:srgbClr val="3B6E8F"/>
                </a:solidFill>
                <a:latin typeface="Calibri Light" panose="020F0302020204030204" pitchFamily="34" charset="0"/>
                <a:ea typeface="Yu Gothic Light" panose="020B0300000000000000" pitchFamily="34" charset="-128"/>
                <a:cs typeface="Calibri Light" panose="020F0302020204030204" pitchFamily="34" charset="0"/>
              </a:defRPr>
            </a:lvl1pPr>
          </a:lstStyle>
          <a:p>
            <a:pPr lvl="0"/>
            <a:r>
              <a:rPr lang="en-US" dirty="0"/>
              <a:t>-</a:t>
            </a:r>
          </a:p>
        </p:txBody>
      </p:sp>
      <p:sp>
        <p:nvSpPr>
          <p:cNvPr id="66" name="Picture Placeholder 25">
            <a:extLst>
              <a:ext uri="{FF2B5EF4-FFF2-40B4-BE49-F238E27FC236}">
                <a16:creationId xmlns:a16="http://schemas.microsoft.com/office/drawing/2014/main" id="{5A0FBF72-0882-4AD3-B420-24EFCDBBD9A0}"/>
              </a:ext>
            </a:extLst>
          </p:cNvPr>
          <p:cNvSpPr>
            <a:spLocks noGrp="1"/>
          </p:cNvSpPr>
          <p:nvPr>
            <p:ph type="pic" sz="quarter" idx="83"/>
          </p:nvPr>
        </p:nvSpPr>
        <p:spPr>
          <a:xfrm>
            <a:off x="9200589" y="3135049"/>
            <a:ext cx="1521086" cy="1507871"/>
          </a:xfrm>
        </p:spPr>
        <p:txBody>
          <a:bodyPr>
            <a:normAutofit/>
          </a:bodyPr>
          <a:lstStyle>
            <a:lvl1pPr>
              <a:defRPr sz="2800">
                <a:latin typeface="Arial" panose="020B0604020202020204" pitchFamily="34" charset="0"/>
                <a:cs typeface="Arial" panose="020B0604020202020204" pitchFamily="34" charset="0"/>
              </a:defRPr>
            </a:lvl1pPr>
          </a:lstStyle>
          <a:p>
            <a:r>
              <a:rPr lang="en-US"/>
              <a:t>Click icon to add picture</a:t>
            </a:r>
            <a:endParaRPr lang="nb-NO" dirty="0"/>
          </a:p>
        </p:txBody>
      </p:sp>
      <p:sp>
        <p:nvSpPr>
          <p:cNvPr id="68" name="Text Placeholder 12">
            <a:extLst>
              <a:ext uri="{FF2B5EF4-FFF2-40B4-BE49-F238E27FC236}">
                <a16:creationId xmlns:a16="http://schemas.microsoft.com/office/drawing/2014/main" id="{133DDFA5-10F5-4E82-85C0-EAEA0888081E}"/>
              </a:ext>
            </a:extLst>
          </p:cNvPr>
          <p:cNvSpPr>
            <a:spLocks noGrp="1"/>
          </p:cNvSpPr>
          <p:nvPr>
            <p:ph type="body" sz="quarter" idx="85" hasCustomPrompt="1"/>
          </p:nvPr>
        </p:nvSpPr>
        <p:spPr>
          <a:xfrm>
            <a:off x="9200589" y="5055989"/>
            <a:ext cx="1522380" cy="506413"/>
          </a:xfrm>
        </p:spPr>
        <p:txBody>
          <a:bodyPr>
            <a:noAutofit/>
          </a:bodyPr>
          <a:lstStyle>
            <a:lvl1pPr marL="0" indent="0">
              <a:buNone/>
              <a:defRPr sz="1200" b="0">
                <a:solidFill>
                  <a:srgbClr val="5A5A5B"/>
                </a:solidFill>
                <a:latin typeface="Arial" panose="020B0604020202020204" pitchFamily="34" charset="0"/>
                <a:cs typeface="Arial" panose="020B0604020202020204" pitchFamily="34" charset="0"/>
              </a:defRPr>
            </a:lvl1pPr>
          </a:lstStyle>
          <a:p>
            <a:pPr lvl="0"/>
            <a:r>
              <a:rPr lang="da-DK" dirty="0"/>
              <a:t>Click to add text</a:t>
            </a:r>
          </a:p>
        </p:txBody>
      </p:sp>
      <p:sp>
        <p:nvSpPr>
          <p:cNvPr id="69" name="Text Placeholder 12">
            <a:extLst>
              <a:ext uri="{FF2B5EF4-FFF2-40B4-BE49-F238E27FC236}">
                <a16:creationId xmlns:a16="http://schemas.microsoft.com/office/drawing/2014/main" id="{1DDE5E74-27BC-44C6-91C8-716E3EDA65AB}"/>
              </a:ext>
            </a:extLst>
          </p:cNvPr>
          <p:cNvSpPr>
            <a:spLocks noGrp="1"/>
          </p:cNvSpPr>
          <p:nvPr>
            <p:ph type="body" sz="quarter" idx="86" hasCustomPrompt="1"/>
          </p:nvPr>
        </p:nvSpPr>
        <p:spPr>
          <a:xfrm>
            <a:off x="9200589" y="4617967"/>
            <a:ext cx="1521086" cy="69018"/>
          </a:xfrm>
        </p:spPr>
        <p:txBody>
          <a:bodyPr>
            <a:noAutofit/>
          </a:bodyPr>
          <a:lstStyle>
            <a:lvl1pPr marL="0" indent="0" algn="ctr">
              <a:buNone/>
              <a:defRPr sz="4400" b="0" spc="300">
                <a:solidFill>
                  <a:srgbClr val="3B6E8F"/>
                </a:solidFill>
                <a:latin typeface="Calibri Light" panose="020F0302020204030204" pitchFamily="34" charset="0"/>
                <a:ea typeface="Yu Gothic Light" panose="020B0300000000000000" pitchFamily="34" charset="-128"/>
                <a:cs typeface="Calibri Light" panose="020F0302020204030204" pitchFamily="34" charset="0"/>
              </a:defRPr>
            </a:lvl1pPr>
          </a:lstStyle>
          <a:p>
            <a:pPr lvl="0"/>
            <a:r>
              <a:rPr lang="en-US" dirty="0"/>
              <a:t>-</a:t>
            </a:r>
          </a:p>
        </p:txBody>
      </p:sp>
      <p:pic>
        <p:nvPicPr>
          <p:cNvPr id="35" name="nhh_logo_1f_positiv_helblaa.png" descr="nhh_logo_1f_positiv_helblaa.png">
            <a:extLst>
              <a:ext uri="{FF2B5EF4-FFF2-40B4-BE49-F238E27FC236}">
                <a16:creationId xmlns:a16="http://schemas.microsoft.com/office/drawing/2014/main" id="{F84CE617-3CA9-46EE-8FBD-66D050C774CB}"/>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39" name="Text Placeholder 12">
            <a:extLst>
              <a:ext uri="{FF2B5EF4-FFF2-40B4-BE49-F238E27FC236}">
                <a16:creationId xmlns:a16="http://schemas.microsoft.com/office/drawing/2014/main" id="{53A056BC-BBBB-42CF-BF51-8BC5B1D565D3}"/>
              </a:ext>
            </a:extLst>
          </p:cNvPr>
          <p:cNvSpPr>
            <a:spLocks noGrp="1"/>
          </p:cNvSpPr>
          <p:nvPr>
            <p:ph type="body" sz="quarter" idx="88" hasCustomPrompt="1"/>
          </p:nvPr>
        </p:nvSpPr>
        <p:spPr>
          <a:xfrm>
            <a:off x="825678" y="4686985"/>
            <a:ext cx="1520829" cy="198796"/>
          </a:xfrm>
        </p:spPr>
        <p:txBody>
          <a:bodyPr>
            <a:noAutofit/>
          </a:bodyPr>
          <a:lstStyle>
            <a:lvl1pPr marL="0" indent="0">
              <a:buNone/>
              <a:defRPr sz="1200">
                <a:solidFill>
                  <a:srgbClr val="153857"/>
                </a:solidFill>
                <a:latin typeface="Arial" panose="020B0604020202020204" pitchFamily="34" charset="0"/>
                <a:cs typeface="Arial" panose="020B0604020202020204" pitchFamily="34" charset="0"/>
              </a:defRPr>
            </a:lvl1pPr>
          </a:lstStyle>
          <a:p>
            <a:pPr lvl="0"/>
            <a:r>
              <a:rPr lang="en-US" dirty="0"/>
              <a:t>NAME</a:t>
            </a:r>
          </a:p>
        </p:txBody>
      </p:sp>
      <p:sp>
        <p:nvSpPr>
          <p:cNvPr id="40" name="Text Placeholder 12">
            <a:extLst>
              <a:ext uri="{FF2B5EF4-FFF2-40B4-BE49-F238E27FC236}">
                <a16:creationId xmlns:a16="http://schemas.microsoft.com/office/drawing/2014/main" id="{C86EEE49-CFE7-409D-986D-1744D906C5C4}"/>
              </a:ext>
            </a:extLst>
          </p:cNvPr>
          <p:cNvSpPr>
            <a:spLocks noGrp="1"/>
          </p:cNvSpPr>
          <p:nvPr>
            <p:ph type="body" sz="quarter" idx="89" hasCustomPrompt="1"/>
          </p:nvPr>
        </p:nvSpPr>
        <p:spPr>
          <a:xfrm>
            <a:off x="2500102" y="4686985"/>
            <a:ext cx="1520829" cy="198796"/>
          </a:xfrm>
        </p:spPr>
        <p:txBody>
          <a:bodyPr>
            <a:noAutofit/>
          </a:bodyPr>
          <a:lstStyle>
            <a:lvl1pPr marL="0" indent="0">
              <a:buNone/>
              <a:defRPr sz="1200">
                <a:solidFill>
                  <a:srgbClr val="153857"/>
                </a:solidFill>
                <a:latin typeface="Arial" panose="020B0604020202020204" pitchFamily="34" charset="0"/>
                <a:cs typeface="Arial" panose="020B0604020202020204" pitchFamily="34" charset="0"/>
              </a:defRPr>
            </a:lvl1pPr>
          </a:lstStyle>
          <a:p>
            <a:pPr lvl="0"/>
            <a:r>
              <a:rPr lang="en-US" dirty="0"/>
              <a:t>NAME</a:t>
            </a:r>
          </a:p>
        </p:txBody>
      </p:sp>
      <p:sp>
        <p:nvSpPr>
          <p:cNvPr id="45" name="Text Placeholder 12">
            <a:extLst>
              <a:ext uri="{FF2B5EF4-FFF2-40B4-BE49-F238E27FC236}">
                <a16:creationId xmlns:a16="http://schemas.microsoft.com/office/drawing/2014/main" id="{1BE0EB1C-2A00-4743-B9A9-C5167BDE124D}"/>
              </a:ext>
            </a:extLst>
          </p:cNvPr>
          <p:cNvSpPr>
            <a:spLocks noGrp="1"/>
          </p:cNvSpPr>
          <p:nvPr>
            <p:ph type="body" sz="quarter" idx="90" hasCustomPrompt="1"/>
          </p:nvPr>
        </p:nvSpPr>
        <p:spPr>
          <a:xfrm>
            <a:off x="4176174" y="4686985"/>
            <a:ext cx="1520829" cy="198796"/>
          </a:xfrm>
        </p:spPr>
        <p:txBody>
          <a:bodyPr>
            <a:noAutofit/>
          </a:bodyPr>
          <a:lstStyle>
            <a:lvl1pPr marL="0" indent="0">
              <a:buNone/>
              <a:defRPr sz="1200">
                <a:solidFill>
                  <a:srgbClr val="153857"/>
                </a:solidFill>
                <a:latin typeface="Arial" panose="020B0604020202020204" pitchFamily="34" charset="0"/>
                <a:cs typeface="Arial" panose="020B0604020202020204" pitchFamily="34" charset="0"/>
              </a:defRPr>
            </a:lvl1pPr>
          </a:lstStyle>
          <a:p>
            <a:pPr lvl="0"/>
            <a:r>
              <a:rPr lang="en-US" dirty="0"/>
              <a:t>NAME</a:t>
            </a:r>
          </a:p>
        </p:txBody>
      </p:sp>
      <p:sp>
        <p:nvSpPr>
          <p:cNvPr id="46" name="Text Placeholder 12">
            <a:extLst>
              <a:ext uri="{FF2B5EF4-FFF2-40B4-BE49-F238E27FC236}">
                <a16:creationId xmlns:a16="http://schemas.microsoft.com/office/drawing/2014/main" id="{000A5119-7676-4821-BAA5-141592B0C99C}"/>
              </a:ext>
            </a:extLst>
          </p:cNvPr>
          <p:cNvSpPr>
            <a:spLocks noGrp="1"/>
          </p:cNvSpPr>
          <p:nvPr>
            <p:ph type="body" sz="quarter" idx="91" hasCustomPrompt="1"/>
          </p:nvPr>
        </p:nvSpPr>
        <p:spPr>
          <a:xfrm>
            <a:off x="5851552" y="4688662"/>
            <a:ext cx="1520829" cy="198796"/>
          </a:xfrm>
        </p:spPr>
        <p:txBody>
          <a:bodyPr>
            <a:noAutofit/>
          </a:bodyPr>
          <a:lstStyle>
            <a:lvl1pPr marL="0" indent="0">
              <a:buNone/>
              <a:defRPr sz="1200">
                <a:solidFill>
                  <a:srgbClr val="153857"/>
                </a:solidFill>
                <a:latin typeface="Arial" panose="020B0604020202020204" pitchFamily="34" charset="0"/>
                <a:cs typeface="Arial" panose="020B0604020202020204" pitchFamily="34" charset="0"/>
              </a:defRPr>
            </a:lvl1pPr>
          </a:lstStyle>
          <a:p>
            <a:pPr lvl="0"/>
            <a:r>
              <a:rPr lang="en-US" dirty="0"/>
              <a:t>NAME</a:t>
            </a:r>
          </a:p>
        </p:txBody>
      </p:sp>
      <p:sp>
        <p:nvSpPr>
          <p:cNvPr id="47" name="Text Placeholder 12">
            <a:extLst>
              <a:ext uri="{FF2B5EF4-FFF2-40B4-BE49-F238E27FC236}">
                <a16:creationId xmlns:a16="http://schemas.microsoft.com/office/drawing/2014/main" id="{E274D96F-261C-4949-A73A-B8DDB40A9252}"/>
              </a:ext>
            </a:extLst>
          </p:cNvPr>
          <p:cNvSpPr>
            <a:spLocks noGrp="1"/>
          </p:cNvSpPr>
          <p:nvPr>
            <p:ph type="body" sz="quarter" idx="92" hasCustomPrompt="1"/>
          </p:nvPr>
        </p:nvSpPr>
        <p:spPr>
          <a:xfrm>
            <a:off x="7528969" y="4687458"/>
            <a:ext cx="1520829" cy="198796"/>
          </a:xfrm>
        </p:spPr>
        <p:txBody>
          <a:bodyPr>
            <a:noAutofit/>
          </a:bodyPr>
          <a:lstStyle>
            <a:lvl1pPr marL="0" indent="0">
              <a:buNone/>
              <a:defRPr sz="1200">
                <a:solidFill>
                  <a:srgbClr val="153857"/>
                </a:solidFill>
                <a:latin typeface="Arial" panose="020B0604020202020204" pitchFamily="34" charset="0"/>
                <a:cs typeface="Arial" panose="020B0604020202020204" pitchFamily="34" charset="0"/>
              </a:defRPr>
            </a:lvl1pPr>
          </a:lstStyle>
          <a:p>
            <a:pPr lvl="0"/>
            <a:r>
              <a:rPr lang="en-US" dirty="0"/>
              <a:t>NAME</a:t>
            </a:r>
          </a:p>
        </p:txBody>
      </p:sp>
      <p:sp>
        <p:nvSpPr>
          <p:cNvPr id="48" name="Text Placeholder 12">
            <a:extLst>
              <a:ext uri="{FF2B5EF4-FFF2-40B4-BE49-F238E27FC236}">
                <a16:creationId xmlns:a16="http://schemas.microsoft.com/office/drawing/2014/main" id="{CEDC564A-0A79-4304-9C86-69B88A8FF117}"/>
              </a:ext>
            </a:extLst>
          </p:cNvPr>
          <p:cNvSpPr>
            <a:spLocks noGrp="1"/>
          </p:cNvSpPr>
          <p:nvPr>
            <p:ph type="body" sz="quarter" idx="93" hasCustomPrompt="1"/>
          </p:nvPr>
        </p:nvSpPr>
        <p:spPr>
          <a:xfrm>
            <a:off x="9199950" y="4686985"/>
            <a:ext cx="1520829" cy="198796"/>
          </a:xfrm>
        </p:spPr>
        <p:txBody>
          <a:bodyPr>
            <a:noAutofit/>
          </a:bodyPr>
          <a:lstStyle>
            <a:lvl1pPr marL="0" indent="0">
              <a:buNone/>
              <a:defRPr sz="1200">
                <a:solidFill>
                  <a:srgbClr val="153857"/>
                </a:solidFill>
                <a:latin typeface="Arial" panose="020B0604020202020204" pitchFamily="34" charset="0"/>
                <a:cs typeface="Arial" panose="020B0604020202020204" pitchFamily="34" charset="0"/>
              </a:defRPr>
            </a:lvl1pPr>
          </a:lstStyle>
          <a:p>
            <a:pPr lvl="0"/>
            <a:r>
              <a:rPr lang="en-US" dirty="0"/>
              <a:t>NAME</a:t>
            </a:r>
          </a:p>
        </p:txBody>
      </p:sp>
      <p:sp>
        <p:nvSpPr>
          <p:cNvPr id="49" name="Text Placeholder 48">
            <a:extLst>
              <a:ext uri="{FF2B5EF4-FFF2-40B4-BE49-F238E27FC236}">
                <a16:creationId xmlns:a16="http://schemas.microsoft.com/office/drawing/2014/main" id="{3F953F2F-EAF0-4614-B9E1-31215E4FB0A9}"/>
              </a:ext>
            </a:extLst>
          </p:cNvPr>
          <p:cNvSpPr>
            <a:spLocks noGrp="1"/>
          </p:cNvSpPr>
          <p:nvPr>
            <p:ph type="body" sz="quarter" idx="94" hasCustomPrompt="1"/>
          </p:nvPr>
        </p:nvSpPr>
        <p:spPr>
          <a:xfrm>
            <a:off x="6225022" y="1460517"/>
            <a:ext cx="3641894" cy="1282324"/>
          </a:xfrm>
        </p:spPr>
        <p:txBody>
          <a:bodyPr>
            <a:noAutofit/>
          </a:bodyPr>
          <a:lstStyle>
            <a:lvl1pPr marL="0" indent="0">
              <a:lnSpc>
                <a:spcPct val="100000"/>
              </a:lnSpc>
              <a:spcBef>
                <a:spcPts val="0"/>
              </a:spcBef>
              <a:buNone/>
              <a:defRPr sz="2700" b="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SPEAKERS /</a:t>
            </a:r>
          </a:p>
          <a:p>
            <a:pPr lvl="0"/>
            <a:r>
              <a:rPr lang="en-US" dirty="0"/>
              <a:t>GUEST SPEAKERS</a:t>
            </a:r>
          </a:p>
        </p:txBody>
      </p:sp>
      <p:sp>
        <p:nvSpPr>
          <p:cNvPr id="36" name="Rektangel">
            <a:extLst>
              <a:ext uri="{FF2B5EF4-FFF2-40B4-BE49-F238E27FC236}">
                <a16:creationId xmlns:a16="http://schemas.microsoft.com/office/drawing/2014/main" id="{800377F4-E3C3-48DF-AD21-A6C094437AB6}"/>
              </a:ext>
            </a:extLst>
          </p:cNvPr>
          <p:cNvSpPr/>
          <p:nvPr userDrawn="1"/>
        </p:nvSpPr>
        <p:spPr>
          <a:xfrm>
            <a:off x="0" y="527051"/>
            <a:ext cx="577863" cy="5803901"/>
          </a:xfrm>
          <a:prstGeom prst="rect">
            <a:avLst/>
          </a:prstGeom>
          <a:solidFill>
            <a:srgbClr val="153857"/>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8696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resentation 4">
    <p:spTree>
      <p:nvGrpSpPr>
        <p:cNvPr id="1" name=""/>
        <p:cNvGrpSpPr/>
        <p:nvPr/>
      </p:nvGrpSpPr>
      <p:grpSpPr>
        <a:xfrm>
          <a:off x="0" y="0"/>
          <a:ext cx="0" cy="0"/>
          <a:chOff x="0" y="0"/>
          <a:chExt cx="0" cy="0"/>
        </a:xfrm>
      </p:grpSpPr>
      <p:sp>
        <p:nvSpPr>
          <p:cNvPr id="4" name="Rektangel">
            <a:extLst>
              <a:ext uri="{FF2B5EF4-FFF2-40B4-BE49-F238E27FC236}">
                <a16:creationId xmlns:a16="http://schemas.microsoft.com/office/drawing/2014/main" id="{E96401C5-A118-4D68-BB25-1D7418D70471}"/>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pic>
        <p:nvPicPr>
          <p:cNvPr id="12" name="Picture Placeholder 13" descr="A picture containing chair, sitting, laying, wooden&#10;&#10;Description automatically generated">
            <a:extLst>
              <a:ext uri="{FF2B5EF4-FFF2-40B4-BE49-F238E27FC236}">
                <a16:creationId xmlns:a16="http://schemas.microsoft.com/office/drawing/2014/main" id="{F514ADAF-6165-4EA8-8F40-7CF8DA59C5A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77849" y="3445669"/>
            <a:ext cx="11026031" cy="2885230"/>
          </a:xfrm>
          <a:prstGeom prst="rect">
            <a:avLst/>
          </a:prstGeom>
        </p:spPr>
      </p:pic>
      <p:sp>
        <p:nvSpPr>
          <p:cNvPr id="8" name="Rektangel">
            <a:extLst>
              <a:ext uri="{FF2B5EF4-FFF2-40B4-BE49-F238E27FC236}">
                <a16:creationId xmlns:a16="http://schemas.microsoft.com/office/drawing/2014/main" id="{3DA0775F-57A4-4EBB-B782-AFA0611A58F6}"/>
              </a:ext>
            </a:extLst>
          </p:cNvPr>
          <p:cNvSpPr/>
          <p:nvPr userDrawn="1"/>
        </p:nvSpPr>
        <p:spPr>
          <a:xfrm>
            <a:off x="0" y="3445719"/>
            <a:ext cx="577850" cy="2885230"/>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F1A92AE-39EA-40AA-92B1-9174067C358C}"/>
              </a:ext>
            </a:extLst>
          </p:cNvPr>
          <p:cNvSpPr>
            <a:spLocks noGrp="1"/>
          </p:cNvSpPr>
          <p:nvPr>
            <p:ph type="title" hasCustomPrompt="1"/>
          </p:nvPr>
        </p:nvSpPr>
        <p:spPr>
          <a:xfrm>
            <a:off x="817357" y="1205683"/>
            <a:ext cx="10515600" cy="1169779"/>
          </a:xfrm>
        </p:spPr>
        <p:txBody>
          <a:bodyPr>
            <a:noAutofit/>
          </a:bodyPr>
          <a:lstStyle>
            <a:lvl1pPr algn="ctr">
              <a:defRPr sz="7300">
                <a:latin typeface="Arial" panose="020B0604020202020204" pitchFamily="34" charset="0"/>
                <a:cs typeface="Arial" panose="020B0604020202020204" pitchFamily="34" charset="0"/>
              </a:defRPr>
            </a:lvl1pPr>
          </a:lstStyle>
          <a:p>
            <a:r>
              <a:rPr lang="en-US" dirty="0"/>
              <a:t>CLICK TO EDIT</a:t>
            </a:r>
            <a:endParaRPr lang="nb-NO" dirty="0"/>
          </a:p>
        </p:txBody>
      </p:sp>
      <p:sp>
        <p:nvSpPr>
          <p:cNvPr id="10" name="Text Placeholder 12">
            <a:extLst>
              <a:ext uri="{FF2B5EF4-FFF2-40B4-BE49-F238E27FC236}">
                <a16:creationId xmlns:a16="http://schemas.microsoft.com/office/drawing/2014/main" id="{6913816B-CF08-4646-9237-F1199B09A0EA}"/>
              </a:ext>
            </a:extLst>
          </p:cNvPr>
          <p:cNvSpPr>
            <a:spLocks noGrp="1"/>
          </p:cNvSpPr>
          <p:nvPr>
            <p:ph type="body" sz="quarter" idx="16"/>
          </p:nvPr>
        </p:nvSpPr>
        <p:spPr>
          <a:xfrm>
            <a:off x="3745014" y="2391503"/>
            <a:ext cx="4717681" cy="648476"/>
          </a:xfrm>
        </p:spPr>
        <p:txBody>
          <a:bodyPr>
            <a:noAutofit/>
          </a:bodyPr>
          <a:lstStyle>
            <a:lvl1pPr marL="0" indent="0" algn="ctr">
              <a:buNone/>
              <a:defRPr sz="1800">
                <a:solidFill>
                  <a:srgbClr val="5A5A5B"/>
                </a:solidFill>
                <a:latin typeface="Arial" panose="020B0604020202020204" pitchFamily="34" charset="0"/>
                <a:cs typeface="Arial" panose="020B0604020202020204" pitchFamily="34" charset="0"/>
              </a:defRPr>
            </a:lvl1pPr>
          </a:lstStyle>
          <a:p>
            <a:pPr lvl="0"/>
            <a:r>
              <a:rPr lang="en-US"/>
              <a:t>Click to edit Master text styles</a:t>
            </a:r>
          </a:p>
        </p:txBody>
      </p:sp>
      <p:grpSp>
        <p:nvGrpSpPr>
          <p:cNvPr id="17" name="Gruppe">
            <a:extLst>
              <a:ext uri="{FF2B5EF4-FFF2-40B4-BE49-F238E27FC236}">
                <a16:creationId xmlns:a16="http://schemas.microsoft.com/office/drawing/2014/main" id="{4A98412C-D36E-42F8-9D68-1BBD0619D1D9}"/>
              </a:ext>
            </a:extLst>
          </p:cNvPr>
          <p:cNvGrpSpPr/>
          <p:nvPr userDrawn="1"/>
        </p:nvGrpSpPr>
        <p:grpSpPr>
          <a:xfrm rot="5400000">
            <a:off x="11482264" y="3429001"/>
            <a:ext cx="774701" cy="1"/>
            <a:chOff x="0" y="0"/>
            <a:chExt cx="1549399" cy="0"/>
          </a:xfrm>
        </p:grpSpPr>
        <p:sp>
          <p:nvSpPr>
            <p:cNvPr id="18" name="Linje">
              <a:extLst>
                <a:ext uri="{FF2B5EF4-FFF2-40B4-BE49-F238E27FC236}">
                  <a16:creationId xmlns:a16="http://schemas.microsoft.com/office/drawing/2014/main" id="{92EF041F-8DDB-41FE-9A34-849E626DD27E}"/>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19" name="Linje">
              <a:extLst>
                <a:ext uri="{FF2B5EF4-FFF2-40B4-BE49-F238E27FC236}">
                  <a16:creationId xmlns:a16="http://schemas.microsoft.com/office/drawing/2014/main" id="{93480445-92F1-4ABA-B8F6-5B1ADDCA5332}"/>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4" name="Slide Number Placeholder 6">
            <a:extLst>
              <a:ext uri="{FF2B5EF4-FFF2-40B4-BE49-F238E27FC236}">
                <a16:creationId xmlns:a16="http://schemas.microsoft.com/office/drawing/2014/main" id="{1C5218B9-DC6D-472C-BD7F-CA8225B2ED8B}"/>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pic>
        <p:nvPicPr>
          <p:cNvPr id="13" name="nhh_logo_1f_positiv_helblaa.png" descr="nhh_logo_1f_positiv_helblaa.png">
            <a:extLst>
              <a:ext uri="{FF2B5EF4-FFF2-40B4-BE49-F238E27FC236}">
                <a16:creationId xmlns:a16="http://schemas.microsoft.com/office/drawing/2014/main" id="{ECE4F6A8-ED23-4D35-BD21-CA070D446369}"/>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spTree>
    <p:extLst>
      <p:ext uri="{BB962C8B-B14F-4D97-AF65-F5344CB8AC3E}">
        <p14:creationId xmlns:p14="http://schemas.microsoft.com/office/powerpoint/2010/main" val="1126346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entation 4">
    <p:spTree>
      <p:nvGrpSpPr>
        <p:cNvPr id="1" name=""/>
        <p:cNvGrpSpPr/>
        <p:nvPr/>
      </p:nvGrpSpPr>
      <p:grpSpPr>
        <a:xfrm>
          <a:off x="0" y="0"/>
          <a:ext cx="0" cy="0"/>
          <a:chOff x="0" y="0"/>
          <a:chExt cx="0" cy="0"/>
        </a:xfrm>
      </p:grpSpPr>
      <p:sp>
        <p:nvSpPr>
          <p:cNvPr id="4" name="Rektangel">
            <a:extLst>
              <a:ext uri="{FF2B5EF4-FFF2-40B4-BE49-F238E27FC236}">
                <a16:creationId xmlns:a16="http://schemas.microsoft.com/office/drawing/2014/main" id="{E96401C5-A118-4D68-BB25-1D7418D70471}"/>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pic>
        <p:nvPicPr>
          <p:cNvPr id="5" name="offset_comp_830840.jpg" descr="offset_comp_830840.jpg">
            <a:extLst>
              <a:ext uri="{FF2B5EF4-FFF2-40B4-BE49-F238E27FC236}">
                <a16:creationId xmlns:a16="http://schemas.microsoft.com/office/drawing/2014/main" id="{42BBB12C-B69F-4116-B423-BE0FE082C8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577850" y="3445694"/>
            <a:ext cx="11026031" cy="2885255"/>
          </a:xfrm>
          <a:prstGeom prst="rect">
            <a:avLst/>
          </a:prstGeom>
          <a:ln w="12700">
            <a:miter lim="400000"/>
          </a:ln>
        </p:spPr>
      </p:pic>
      <p:sp>
        <p:nvSpPr>
          <p:cNvPr id="8" name="Rektangel">
            <a:extLst>
              <a:ext uri="{FF2B5EF4-FFF2-40B4-BE49-F238E27FC236}">
                <a16:creationId xmlns:a16="http://schemas.microsoft.com/office/drawing/2014/main" id="{3DA0775F-57A4-4EBB-B782-AFA0611A58F6}"/>
              </a:ext>
            </a:extLst>
          </p:cNvPr>
          <p:cNvSpPr/>
          <p:nvPr userDrawn="1"/>
        </p:nvSpPr>
        <p:spPr>
          <a:xfrm>
            <a:off x="0" y="3445719"/>
            <a:ext cx="577850" cy="2885230"/>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F1A92AE-39EA-40AA-92B1-9174067C358C}"/>
              </a:ext>
            </a:extLst>
          </p:cNvPr>
          <p:cNvSpPr>
            <a:spLocks noGrp="1"/>
          </p:cNvSpPr>
          <p:nvPr>
            <p:ph type="title" hasCustomPrompt="1"/>
          </p:nvPr>
        </p:nvSpPr>
        <p:spPr>
          <a:xfrm>
            <a:off x="817357" y="1205683"/>
            <a:ext cx="10515600" cy="1169779"/>
          </a:xfrm>
        </p:spPr>
        <p:txBody>
          <a:bodyPr>
            <a:noAutofit/>
          </a:bodyPr>
          <a:lstStyle>
            <a:lvl1pPr algn="ctr">
              <a:defRPr sz="7300">
                <a:latin typeface="Arial" panose="020B0604020202020204" pitchFamily="34" charset="0"/>
                <a:cs typeface="Arial" panose="020B0604020202020204" pitchFamily="34" charset="0"/>
              </a:defRPr>
            </a:lvl1pPr>
          </a:lstStyle>
          <a:p>
            <a:r>
              <a:rPr lang="en-US" dirty="0"/>
              <a:t>CLICK TO EDIT</a:t>
            </a:r>
            <a:endParaRPr lang="nb-NO" dirty="0"/>
          </a:p>
        </p:txBody>
      </p:sp>
      <p:sp>
        <p:nvSpPr>
          <p:cNvPr id="10" name="Text Placeholder 12">
            <a:extLst>
              <a:ext uri="{FF2B5EF4-FFF2-40B4-BE49-F238E27FC236}">
                <a16:creationId xmlns:a16="http://schemas.microsoft.com/office/drawing/2014/main" id="{6913816B-CF08-4646-9237-F1199B09A0EA}"/>
              </a:ext>
            </a:extLst>
          </p:cNvPr>
          <p:cNvSpPr>
            <a:spLocks noGrp="1"/>
          </p:cNvSpPr>
          <p:nvPr>
            <p:ph type="body" sz="quarter" idx="16"/>
          </p:nvPr>
        </p:nvSpPr>
        <p:spPr>
          <a:xfrm>
            <a:off x="3745014" y="2391503"/>
            <a:ext cx="4717681" cy="648476"/>
          </a:xfrm>
        </p:spPr>
        <p:txBody>
          <a:bodyPr>
            <a:noAutofit/>
          </a:bodyPr>
          <a:lstStyle>
            <a:lvl1pPr marL="0" indent="0" algn="ctr">
              <a:buNone/>
              <a:defRPr sz="1800">
                <a:solidFill>
                  <a:srgbClr val="5A5A5B"/>
                </a:solidFill>
                <a:latin typeface="Arial" panose="020B0604020202020204" pitchFamily="34" charset="0"/>
                <a:cs typeface="Arial" panose="020B0604020202020204" pitchFamily="34" charset="0"/>
              </a:defRPr>
            </a:lvl1pPr>
          </a:lstStyle>
          <a:p>
            <a:pPr lvl="0"/>
            <a:r>
              <a:rPr lang="en-US"/>
              <a:t>Click to edit Master text styles</a:t>
            </a:r>
          </a:p>
        </p:txBody>
      </p:sp>
      <p:grpSp>
        <p:nvGrpSpPr>
          <p:cNvPr id="17" name="Gruppe">
            <a:extLst>
              <a:ext uri="{FF2B5EF4-FFF2-40B4-BE49-F238E27FC236}">
                <a16:creationId xmlns:a16="http://schemas.microsoft.com/office/drawing/2014/main" id="{4A98412C-D36E-42F8-9D68-1BBD0619D1D9}"/>
              </a:ext>
            </a:extLst>
          </p:cNvPr>
          <p:cNvGrpSpPr/>
          <p:nvPr userDrawn="1"/>
        </p:nvGrpSpPr>
        <p:grpSpPr>
          <a:xfrm rot="5400000">
            <a:off x="11482264" y="3429001"/>
            <a:ext cx="774701" cy="1"/>
            <a:chOff x="0" y="0"/>
            <a:chExt cx="1549399" cy="0"/>
          </a:xfrm>
        </p:grpSpPr>
        <p:sp>
          <p:nvSpPr>
            <p:cNvPr id="18" name="Linje">
              <a:extLst>
                <a:ext uri="{FF2B5EF4-FFF2-40B4-BE49-F238E27FC236}">
                  <a16:creationId xmlns:a16="http://schemas.microsoft.com/office/drawing/2014/main" id="{92EF041F-8DDB-41FE-9A34-849E626DD27E}"/>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19" name="Linje">
              <a:extLst>
                <a:ext uri="{FF2B5EF4-FFF2-40B4-BE49-F238E27FC236}">
                  <a16:creationId xmlns:a16="http://schemas.microsoft.com/office/drawing/2014/main" id="{93480445-92F1-4ABA-B8F6-5B1ADDCA5332}"/>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4" name="Slide Number Placeholder 6">
            <a:extLst>
              <a:ext uri="{FF2B5EF4-FFF2-40B4-BE49-F238E27FC236}">
                <a16:creationId xmlns:a16="http://schemas.microsoft.com/office/drawing/2014/main" id="{1C5218B9-DC6D-472C-BD7F-CA8225B2ED8B}"/>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pic>
        <p:nvPicPr>
          <p:cNvPr id="14" name="nhh_logo_1f_negativ_hvit.png" descr="nhh_logo_1f_negativ_hvit.png">
            <a:extLst>
              <a:ext uri="{FF2B5EF4-FFF2-40B4-BE49-F238E27FC236}">
                <a16:creationId xmlns:a16="http://schemas.microsoft.com/office/drawing/2014/main" id="{023C18F8-175E-460D-B3D0-C1306B00F4AE}"/>
              </a:ext>
            </a:extLst>
          </p:cNvPr>
          <p:cNvPicPr>
            <a:picLocks noChangeAspect="1"/>
          </p:cNvPicPr>
          <p:nvPr userDrawn="1"/>
        </p:nvPicPr>
        <p:blipFill>
          <a:blip r:embed="rId3"/>
          <a:stretch>
            <a:fillRect/>
          </a:stretch>
        </p:blipFill>
        <p:spPr>
          <a:xfrm>
            <a:off x="10953883" y="5256710"/>
            <a:ext cx="442598" cy="892176"/>
          </a:xfrm>
          <a:prstGeom prst="rect">
            <a:avLst/>
          </a:prstGeom>
          <a:ln w="12700">
            <a:miter lim="400000"/>
          </a:ln>
        </p:spPr>
      </p:pic>
    </p:spTree>
    <p:extLst>
      <p:ext uri="{BB962C8B-B14F-4D97-AF65-F5344CB8AC3E}">
        <p14:creationId xmlns:p14="http://schemas.microsoft.com/office/powerpoint/2010/main" val="2073181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esentastion 4 - insert image white">
    <p:spTree>
      <p:nvGrpSpPr>
        <p:cNvPr id="1" name=""/>
        <p:cNvGrpSpPr/>
        <p:nvPr/>
      </p:nvGrpSpPr>
      <p:grpSpPr>
        <a:xfrm>
          <a:off x="0" y="0"/>
          <a:ext cx="0" cy="0"/>
          <a:chOff x="0" y="0"/>
          <a:chExt cx="0" cy="0"/>
        </a:xfrm>
      </p:grpSpPr>
      <p:sp>
        <p:nvSpPr>
          <p:cNvPr id="4" name="Rektangel">
            <a:extLst>
              <a:ext uri="{FF2B5EF4-FFF2-40B4-BE49-F238E27FC236}">
                <a16:creationId xmlns:a16="http://schemas.microsoft.com/office/drawing/2014/main" id="{E96401C5-A118-4D68-BB25-1D7418D70471}"/>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6" name="Picture Placeholder 5">
            <a:extLst>
              <a:ext uri="{FF2B5EF4-FFF2-40B4-BE49-F238E27FC236}">
                <a16:creationId xmlns:a16="http://schemas.microsoft.com/office/drawing/2014/main" id="{625CC2D2-1F39-4197-A620-F2D073F3964F}"/>
              </a:ext>
            </a:extLst>
          </p:cNvPr>
          <p:cNvSpPr>
            <a:spLocks noGrp="1"/>
          </p:cNvSpPr>
          <p:nvPr>
            <p:ph type="pic" sz="quarter" idx="17" hasCustomPrompt="1"/>
          </p:nvPr>
        </p:nvSpPr>
        <p:spPr>
          <a:xfrm>
            <a:off x="562141" y="3445669"/>
            <a:ext cx="11026031" cy="288523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Top </a:t>
            </a:r>
            <a:r>
              <a:rPr lang="nb-NO" dirty="0" err="1"/>
              <a:t>menu</a:t>
            </a:r>
            <a:r>
              <a:rPr lang="nb-NO" dirty="0"/>
              <a:t> «</a:t>
            </a:r>
            <a:r>
              <a:rPr lang="nb-NO" dirty="0" err="1"/>
              <a:t>Insert</a:t>
            </a:r>
            <a:r>
              <a:rPr lang="nb-NO" dirty="0"/>
              <a:t>». Select «Pictures» to </a:t>
            </a:r>
            <a:r>
              <a:rPr lang="nb-NO" dirty="0" err="1"/>
              <a:t>insert</a:t>
            </a:r>
            <a:r>
              <a:rPr lang="nb-NO" dirty="0"/>
              <a:t> an image</a:t>
            </a:r>
          </a:p>
          <a:p>
            <a:endParaRPr lang="nb-NO" dirty="0"/>
          </a:p>
        </p:txBody>
      </p:sp>
      <p:sp>
        <p:nvSpPr>
          <p:cNvPr id="2" name="Title 1">
            <a:extLst>
              <a:ext uri="{FF2B5EF4-FFF2-40B4-BE49-F238E27FC236}">
                <a16:creationId xmlns:a16="http://schemas.microsoft.com/office/drawing/2014/main" id="{FF1A92AE-39EA-40AA-92B1-9174067C358C}"/>
              </a:ext>
            </a:extLst>
          </p:cNvPr>
          <p:cNvSpPr>
            <a:spLocks noGrp="1"/>
          </p:cNvSpPr>
          <p:nvPr>
            <p:ph type="title" hasCustomPrompt="1"/>
          </p:nvPr>
        </p:nvSpPr>
        <p:spPr>
          <a:xfrm>
            <a:off x="817357" y="1205683"/>
            <a:ext cx="10515600" cy="1169779"/>
          </a:xfrm>
        </p:spPr>
        <p:txBody>
          <a:bodyPr>
            <a:noAutofit/>
          </a:bodyPr>
          <a:lstStyle>
            <a:lvl1pPr algn="ctr">
              <a:defRPr sz="7300">
                <a:latin typeface="Arial" panose="020B0604020202020204" pitchFamily="34" charset="0"/>
                <a:cs typeface="Arial" panose="020B0604020202020204" pitchFamily="34" charset="0"/>
              </a:defRPr>
            </a:lvl1pPr>
          </a:lstStyle>
          <a:p>
            <a:r>
              <a:rPr lang="en-US" dirty="0"/>
              <a:t>CLICK TO EDIT</a:t>
            </a:r>
            <a:endParaRPr lang="nb-NO" dirty="0"/>
          </a:p>
        </p:txBody>
      </p:sp>
      <p:sp>
        <p:nvSpPr>
          <p:cNvPr id="10" name="Text Placeholder 12">
            <a:extLst>
              <a:ext uri="{FF2B5EF4-FFF2-40B4-BE49-F238E27FC236}">
                <a16:creationId xmlns:a16="http://schemas.microsoft.com/office/drawing/2014/main" id="{6913816B-CF08-4646-9237-F1199B09A0EA}"/>
              </a:ext>
            </a:extLst>
          </p:cNvPr>
          <p:cNvSpPr>
            <a:spLocks noGrp="1"/>
          </p:cNvSpPr>
          <p:nvPr>
            <p:ph type="body" sz="quarter" idx="16"/>
          </p:nvPr>
        </p:nvSpPr>
        <p:spPr>
          <a:xfrm>
            <a:off x="3745014" y="2391503"/>
            <a:ext cx="4717681" cy="648476"/>
          </a:xfrm>
        </p:spPr>
        <p:txBody>
          <a:bodyPr>
            <a:noAutofit/>
          </a:bodyPr>
          <a:lstStyle>
            <a:lvl1pPr marL="0" indent="0" algn="ctr">
              <a:buNone/>
              <a:defRPr sz="1800">
                <a:solidFill>
                  <a:srgbClr val="5A5A5B"/>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Rektangel">
            <a:extLst>
              <a:ext uri="{FF2B5EF4-FFF2-40B4-BE49-F238E27FC236}">
                <a16:creationId xmlns:a16="http://schemas.microsoft.com/office/drawing/2014/main" id="{7F5FEDAB-1C81-4F31-ABA1-98CB09DF8C5F}"/>
              </a:ext>
            </a:extLst>
          </p:cNvPr>
          <p:cNvSpPr/>
          <p:nvPr userDrawn="1"/>
        </p:nvSpPr>
        <p:spPr>
          <a:xfrm>
            <a:off x="0" y="3445719"/>
            <a:ext cx="577850" cy="2885230"/>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17" name="Gruppe">
            <a:extLst>
              <a:ext uri="{FF2B5EF4-FFF2-40B4-BE49-F238E27FC236}">
                <a16:creationId xmlns:a16="http://schemas.microsoft.com/office/drawing/2014/main" id="{D07AE754-A530-4EEC-BCF7-A2C234DE3329}"/>
              </a:ext>
            </a:extLst>
          </p:cNvPr>
          <p:cNvGrpSpPr/>
          <p:nvPr userDrawn="1"/>
        </p:nvGrpSpPr>
        <p:grpSpPr>
          <a:xfrm rot="5400000">
            <a:off x="11482264" y="3429001"/>
            <a:ext cx="774701" cy="1"/>
            <a:chOff x="0" y="0"/>
            <a:chExt cx="1549399" cy="0"/>
          </a:xfrm>
        </p:grpSpPr>
        <p:sp>
          <p:nvSpPr>
            <p:cNvPr id="18" name="Linje">
              <a:extLst>
                <a:ext uri="{FF2B5EF4-FFF2-40B4-BE49-F238E27FC236}">
                  <a16:creationId xmlns:a16="http://schemas.microsoft.com/office/drawing/2014/main" id="{1DE6C720-2C18-443C-8DC5-6F123A6BC43F}"/>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19" name="Linje">
              <a:extLst>
                <a:ext uri="{FF2B5EF4-FFF2-40B4-BE49-F238E27FC236}">
                  <a16:creationId xmlns:a16="http://schemas.microsoft.com/office/drawing/2014/main" id="{DE84C4EB-0554-4287-852E-3508962669C0}"/>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0" name="Slide Number Placeholder 6">
            <a:extLst>
              <a:ext uri="{FF2B5EF4-FFF2-40B4-BE49-F238E27FC236}">
                <a16:creationId xmlns:a16="http://schemas.microsoft.com/office/drawing/2014/main" id="{1244782D-8D57-4E6B-BE0C-B08088A7B6FB}"/>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15" name="Text Placeholder 27">
            <a:extLst>
              <a:ext uri="{FF2B5EF4-FFF2-40B4-BE49-F238E27FC236}">
                <a16:creationId xmlns:a16="http://schemas.microsoft.com/office/drawing/2014/main" id="{9EA812D4-9E26-4AA3-8F25-4341B1AB286F}"/>
              </a:ext>
            </a:extLst>
          </p:cNvPr>
          <p:cNvSpPr>
            <a:spLocks noGrp="1"/>
          </p:cNvSpPr>
          <p:nvPr>
            <p:ph type="body" sz="quarter" idx="18" hasCustomPrompt="1"/>
          </p:nvPr>
        </p:nvSpPr>
        <p:spPr>
          <a:xfrm>
            <a:off x="10954242" y="5256709"/>
            <a:ext cx="442598" cy="892176"/>
          </a:xfrm>
          <a:blipFill>
            <a:blip r:embed="rId2">
              <a:extLst>
                <a:ext uri="{28A0092B-C50C-407E-A947-70E740481C1C}">
                  <a14:useLocalDpi xmlns:a14="http://schemas.microsoft.com/office/drawing/2010/main" val="0"/>
                </a:ext>
              </a:extLst>
            </a:blip>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spTree>
    <p:extLst>
      <p:ext uri="{BB962C8B-B14F-4D97-AF65-F5344CB8AC3E}">
        <p14:creationId xmlns:p14="http://schemas.microsoft.com/office/powerpoint/2010/main" val="2718134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sentastion 4 - insert image blue">
    <p:spTree>
      <p:nvGrpSpPr>
        <p:cNvPr id="1" name=""/>
        <p:cNvGrpSpPr/>
        <p:nvPr/>
      </p:nvGrpSpPr>
      <p:grpSpPr>
        <a:xfrm>
          <a:off x="0" y="0"/>
          <a:ext cx="0" cy="0"/>
          <a:chOff x="0" y="0"/>
          <a:chExt cx="0" cy="0"/>
        </a:xfrm>
      </p:grpSpPr>
      <p:sp>
        <p:nvSpPr>
          <p:cNvPr id="4" name="Rektangel">
            <a:extLst>
              <a:ext uri="{FF2B5EF4-FFF2-40B4-BE49-F238E27FC236}">
                <a16:creationId xmlns:a16="http://schemas.microsoft.com/office/drawing/2014/main" id="{E96401C5-A118-4D68-BB25-1D7418D70471}"/>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6" name="Picture Placeholder 5">
            <a:extLst>
              <a:ext uri="{FF2B5EF4-FFF2-40B4-BE49-F238E27FC236}">
                <a16:creationId xmlns:a16="http://schemas.microsoft.com/office/drawing/2014/main" id="{625CC2D2-1F39-4197-A620-F2D073F3964F}"/>
              </a:ext>
            </a:extLst>
          </p:cNvPr>
          <p:cNvSpPr>
            <a:spLocks noGrp="1"/>
          </p:cNvSpPr>
          <p:nvPr>
            <p:ph type="pic" sz="quarter" idx="17" hasCustomPrompt="1"/>
          </p:nvPr>
        </p:nvSpPr>
        <p:spPr>
          <a:xfrm>
            <a:off x="562141" y="3445669"/>
            <a:ext cx="11026031" cy="288523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Top </a:t>
            </a:r>
            <a:r>
              <a:rPr lang="nb-NO" dirty="0" err="1"/>
              <a:t>menu</a:t>
            </a:r>
            <a:r>
              <a:rPr lang="nb-NO" dirty="0"/>
              <a:t> «</a:t>
            </a:r>
            <a:r>
              <a:rPr lang="nb-NO" dirty="0" err="1"/>
              <a:t>Insert</a:t>
            </a:r>
            <a:r>
              <a:rPr lang="nb-NO" dirty="0"/>
              <a:t>». Select «Pictures» to </a:t>
            </a:r>
            <a:r>
              <a:rPr lang="nb-NO" dirty="0" err="1"/>
              <a:t>insert</a:t>
            </a:r>
            <a:r>
              <a:rPr lang="nb-NO" dirty="0"/>
              <a:t> an image</a:t>
            </a:r>
          </a:p>
          <a:p>
            <a:endParaRPr lang="nb-NO" dirty="0"/>
          </a:p>
        </p:txBody>
      </p:sp>
      <p:sp>
        <p:nvSpPr>
          <p:cNvPr id="2" name="Title 1">
            <a:extLst>
              <a:ext uri="{FF2B5EF4-FFF2-40B4-BE49-F238E27FC236}">
                <a16:creationId xmlns:a16="http://schemas.microsoft.com/office/drawing/2014/main" id="{FF1A92AE-39EA-40AA-92B1-9174067C358C}"/>
              </a:ext>
            </a:extLst>
          </p:cNvPr>
          <p:cNvSpPr>
            <a:spLocks noGrp="1"/>
          </p:cNvSpPr>
          <p:nvPr>
            <p:ph type="title" hasCustomPrompt="1"/>
          </p:nvPr>
        </p:nvSpPr>
        <p:spPr>
          <a:xfrm>
            <a:off x="817357" y="1205683"/>
            <a:ext cx="10515600" cy="1169779"/>
          </a:xfrm>
        </p:spPr>
        <p:txBody>
          <a:bodyPr>
            <a:noAutofit/>
          </a:bodyPr>
          <a:lstStyle>
            <a:lvl1pPr algn="ctr">
              <a:defRPr sz="7300">
                <a:latin typeface="Arial" panose="020B0604020202020204" pitchFamily="34" charset="0"/>
                <a:cs typeface="Arial" panose="020B0604020202020204" pitchFamily="34" charset="0"/>
              </a:defRPr>
            </a:lvl1pPr>
          </a:lstStyle>
          <a:p>
            <a:r>
              <a:rPr lang="en-US" dirty="0"/>
              <a:t>CLICK TO EDIT</a:t>
            </a:r>
            <a:endParaRPr lang="nb-NO" dirty="0"/>
          </a:p>
        </p:txBody>
      </p:sp>
      <p:sp>
        <p:nvSpPr>
          <p:cNvPr id="10" name="Text Placeholder 12">
            <a:extLst>
              <a:ext uri="{FF2B5EF4-FFF2-40B4-BE49-F238E27FC236}">
                <a16:creationId xmlns:a16="http://schemas.microsoft.com/office/drawing/2014/main" id="{6913816B-CF08-4646-9237-F1199B09A0EA}"/>
              </a:ext>
            </a:extLst>
          </p:cNvPr>
          <p:cNvSpPr>
            <a:spLocks noGrp="1"/>
          </p:cNvSpPr>
          <p:nvPr>
            <p:ph type="body" sz="quarter" idx="16"/>
          </p:nvPr>
        </p:nvSpPr>
        <p:spPr>
          <a:xfrm>
            <a:off x="3745014" y="2391503"/>
            <a:ext cx="4717681" cy="648476"/>
          </a:xfrm>
        </p:spPr>
        <p:txBody>
          <a:bodyPr>
            <a:noAutofit/>
          </a:bodyPr>
          <a:lstStyle>
            <a:lvl1pPr marL="0" indent="0" algn="ctr">
              <a:buNone/>
              <a:defRPr sz="1800">
                <a:solidFill>
                  <a:srgbClr val="5A5A5B"/>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ext Placeholder 27">
            <a:extLst>
              <a:ext uri="{FF2B5EF4-FFF2-40B4-BE49-F238E27FC236}">
                <a16:creationId xmlns:a16="http://schemas.microsoft.com/office/drawing/2014/main" id="{8D852C83-DECD-431F-BC0D-087B8A0A91AD}"/>
              </a:ext>
            </a:extLst>
          </p:cNvPr>
          <p:cNvSpPr>
            <a:spLocks noGrp="1"/>
          </p:cNvSpPr>
          <p:nvPr>
            <p:ph type="body" sz="quarter" idx="18" hasCustomPrompt="1"/>
          </p:nvPr>
        </p:nvSpPr>
        <p:spPr>
          <a:xfrm>
            <a:off x="10954242" y="5256709"/>
            <a:ext cx="442598" cy="892176"/>
          </a:xfrm>
          <a:blipFill>
            <a:blip r:embed="rId2"/>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sp>
        <p:nvSpPr>
          <p:cNvPr id="12" name="Rektangel">
            <a:extLst>
              <a:ext uri="{FF2B5EF4-FFF2-40B4-BE49-F238E27FC236}">
                <a16:creationId xmlns:a16="http://schemas.microsoft.com/office/drawing/2014/main" id="{3A2EB466-82F3-4C8D-9857-FA4BFAC0E05F}"/>
              </a:ext>
            </a:extLst>
          </p:cNvPr>
          <p:cNvSpPr/>
          <p:nvPr userDrawn="1"/>
        </p:nvSpPr>
        <p:spPr>
          <a:xfrm>
            <a:off x="0" y="3445719"/>
            <a:ext cx="577850" cy="2885230"/>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18" name="Gruppe">
            <a:extLst>
              <a:ext uri="{FF2B5EF4-FFF2-40B4-BE49-F238E27FC236}">
                <a16:creationId xmlns:a16="http://schemas.microsoft.com/office/drawing/2014/main" id="{0F147746-4DC4-49AD-91F6-890E6F084B37}"/>
              </a:ext>
            </a:extLst>
          </p:cNvPr>
          <p:cNvGrpSpPr/>
          <p:nvPr userDrawn="1"/>
        </p:nvGrpSpPr>
        <p:grpSpPr>
          <a:xfrm rot="5400000">
            <a:off x="11482264" y="3429001"/>
            <a:ext cx="774701" cy="1"/>
            <a:chOff x="0" y="0"/>
            <a:chExt cx="1549399" cy="0"/>
          </a:xfrm>
        </p:grpSpPr>
        <p:sp>
          <p:nvSpPr>
            <p:cNvPr id="19" name="Linje">
              <a:extLst>
                <a:ext uri="{FF2B5EF4-FFF2-40B4-BE49-F238E27FC236}">
                  <a16:creationId xmlns:a16="http://schemas.microsoft.com/office/drawing/2014/main" id="{A08390A4-BBD6-40A9-9C3E-8E0F930E4E7A}"/>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20" name="Linje">
              <a:extLst>
                <a:ext uri="{FF2B5EF4-FFF2-40B4-BE49-F238E27FC236}">
                  <a16:creationId xmlns:a16="http://schemas.microsoft.com/office/drawing/2014/main" id="{E4BC6235-2739-477D-83A7-B0D655FEC68C}"/>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1" name="Slide Number Placeholder 6">
            <a:extLst>
              <a:ext uri="{FF2B5EF4-FFF2-40B4-BE49-F238E27FC236}">
                <a16:creationId xmlns:a16="http://schemas.microsoft.com/office/drawing/2014/main" id="{AC958E30-882E-4DEB-B9DA-77D51001A384}"/>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8147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and text -  yellow">
    <p:spTree>
      <p:nvGrpSpPr>
        <p:cNvPr id="1" name=""/>
        <p:cNvGrpSpPr/>
        <p:nvPr/>
      </p:nvGrpSpPr>
      <p:grpSpPr>
        <a:xfrm>
          <a:off x="0" y="0"/>
          <a:ext cx="0" cy="0"/>
          <a:chOff x="0" y="0"/>
          <a:chExt cx="0" cy="0"/>
        </a:xfrm>
      </p:grpSpPr>
      <p:sp>
        <p:nvSpPr>
          <p:cNvPr id="4" name="Rektangel">
            <a:extLst>
              <a:ext uri="{FF2B5EF4-FFF2-40B4-BE49-F238E27FC236}">
                <a16:creationId xmlns:a16="http://schemas.microsoft.com/office/drawing/2014/main" id="{6161DC10-51C4-4C6A-9F70-3D23BD1F2300}"/>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5" name="offset_comp_818404.jpg" descr="offset_comp_818404.jpg">
            <a:extLst>
              <a:ext uri="{FF2B5EF4-FFF2-40B4-BE49-F238E27FC236}">
                <a16:creationId xmlns:a16="http://schemas.microsoft.com/office/drawing/2014/main" id="{7C33ADCC-E065-4CBC-9B8F-415543B6D5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flipH="1">
            <a:off x="577849" y="527050"/>
            <a:ext cx="6096661" cy="5803900"/>
          </a:xfrm>
          <a:prstGeom prst="rect">
            <a:avLst/>
          </a:prstGeom>
          <a:ln w="12700">
            <a:miter lim="400000"/>
          </a:ln>
        </p:spPr>
      </p:pic>
      <p:sp>
        <p:nvSpPr>
          <p:cNvPr id="6" name="Rektangel">
            <a:extLst>
              <a:ext uri="{FF2B5EF4-FFF2-40B4-BE49-F238E27FC236}">
                <a16:creationId xmlns:a16="http://schemas.microsoft.com/office/drawing/2014/main" id="{87DE95D5-7616-4DCF-B94D-1198B3D380B3}"/>
              </a:ext>
            </a:extLst>
          </p:cNvPr>
          <p:cNvSpPr/>
          <p:nvPr userDrawn="1"/>
        </p:nvSpPr>
        <p:spPr>
          <a:xfrm>
            <a:off x="3638476" y="1500057"/>
            <a:ext cx="6299287" cy="3857886"/>
          </a:xfrm>
          <a:prstGeom prst="rect">
            <a:avLst/>
          </a:prstGeom>
          <a:solidFill>
            <a:srgbClr val="FFFFFF"/>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grpSp>
        <p:nvGrpSpPr>
          <p:cNvPr id="18" name="Gruppe">
            <a:extLst>
              <a:ext uri="{FF2B5EF4-FFF2-40B4-BE49-F238E27FC236}">
                <a16:creationId xmlns:a16="http://schemas.microsoft.com/office/drawing/2014/main" id="{209DF8A6-D0B7-4822-9484-AE037B1AE4C3}"/>
              </a:ext>
            </a:extLst>
          </p:cNvPr>
          <p:cNvGrpSpPr/>
          <p:nvPr userDrawn="1"/>
        </p:nvGrpSpPr>
        <p:grpSpPr>
          <a:xfrm rot="5400000">
            <a:off x="11482264" y="3429001"/>
            <a:ext cx="774701" cy="1"/>
            <a:chOff x="0" y="0"/>
            <a:chExt cx="1549399" cy="0"/>
          </a:xfrm>
        </p:grpSpPr>
        <p:sp>
          <p:nvSpPr>
            <p:cNvPr id="20" name="Linje">
              <a:extLst>
                <a:ext uri="{FF2B5EF4-FFF2-40B4-BE49-F238E27FC236}">
                  <a16:creationId xmlns:a16="http://schemas.microsoft.com/office/drawing/2014/main" id="{F6C64D50-83D6-4D55-9210-9090021D0D9B}"/>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27" name="Linje">
              <a:extLst>
                <a:ext uri="{FF2B5EF4-FFF2-40B4-BE49-F238E27FC236}">
                  <a16:creationId xmlns:a16="http://schemas.microsoft.com/office/drawing/2014/main" id="{CEA339FE-F5F9-42ED-8AAD-E81486859226}"/>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8" name="Slide Number Placeholder 6">
            <a:extLst>
              <a:ext uri="{FF2B5EF4-FFF2-40B4-BE49-F238E27FC236}">
                <a16:creationId xmlns:a16="http://schemas.microsoft.com/office/drawing/2014/main" id="{36A4760B-DAE5-40B5-8150-8A612616802B}"/>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23" name="Rektangel">
            <a:extLst>
              <a:ext uri="{FF2B5EF4-FFF2-40B4-BE49-F238E27FC236}">
                <a16:creationId xmlns:a16="http://schemas.microsoft.com/office/drawing/2014/main" id="{6009B411-C0A6-4116-874D-CB3DDE2D250F}"/>
              </a:ext>
            </a:extLst>
          </p:cNvPr>
          <p:cNvSpPr/>
          <p:nvPr userDrawn="1"/>
        </p:nvSpPr>
        <p:spPr>
          <a:xfrm>
            <a:off x="9359900" y="1499444"/>
            <a:ext cx="577863" cy="3859113"/>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21" name="nhh_logo_1f_positiv_helblaa.png" descr="nhh_logo_1f_positiv_helblaa.png">
            <a:extLst>
              <a:ext uri="{FF2B5EF4-FFF2-40B4-BE49-F238E27FC236}">
                <a16:creationId xmlns:a16="http://schemas.microsoft.com/office/drawing/2014/main" id="{E1349409-87CB-43A5-BB39-1735DD052532}"/>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sp>
        <p:nvSpPr>
          <p:cNvPr id="14" name="Text Placeholder 12">
            <a:extLst>
              <a:ext uri="{FF2B5EF4-FFF2-40B4-BE49-F238E27FC236}">
                <a16:creationId xmlns:a16="http://schemas.microsoft.com/office/drawing/2014/main" id="{46E6AC78-26C8-46D1-A074-7A7410A24FE2}"/>
              </a:ext>
            </a:extLst>
          </p:cNvPr>
          <p:cNvSpPr>
            <a:spLocks noGrp="1"/>
          </p:cNvSpPr>
          <p:nvPr>
            <p:ph type="body" sz="quarter" idx="18" hasCustomPrompt="1"/>
          </p:nvPr>
        </p:nvSpPr>
        <p:spPr>
          <a:xfrm>
            <a:off x="4240633" y="2647642"/>
            <a:ext cx="4189396" cy="354252"/>
          </a:xfr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15" name="Text Placeholder 48">
            <a:extLst>
              <a:ext uri="{FF2B5EF4-FFF2-40B4-BE49-F238E27FC236}">
                <a16:creationId xmlns:a16="http://schemas.microsoft.com/office/drawing/2014/main" id="{97501F73-08CA-4572-9E36-296BF0F2F49E}"/>
              </a:ext>
            </a:extLst>
          </p:cNvPr>
          <p:cNvSpPr>
            <a:spLocks noGrp="1"/>
          </p:cNvSpPr>
          <p:nvPr>
            <p:ph type="body" sz="quarter" idx="19" hasCustomPrompt="1"/>
          </p:nvPr>
        </p:nvSpPr>
        <p:spPr>
          <a:xfrm>
            <a:off x="4224592" y="2062623"/>
            <a:ext cx="4205437" cy="568115"/>
          </a:xfr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p>
        </p:txBody>
      </p:sp>
      <p:sp>
        <p:nvSpPr>
          <p:cNvPr id="17" name="Text Placeholder 12">
            <a:extLst>
              <a:ext uri="{FF2B5EF4-FFF2-40B4-BE49-F238E27FC236}">
                <a16:creationId xmlns:a16="http://schemas.microsoft.com/office/drawing/2014/main" id="{F0C847D0-641B-4AD2-B807-0052850216DC}"/>
              </a:ext>
            </a:extLst>
          </p:cNvPr>
          <p:cNvSpPr>
            <a:spLocks noGrp="1"/>
          </p:cNvSpPr>
          <p:nvPr>
            <p:ph type="body" sz="quarter" idx="17" hasCustomPrompt="1"/>
          </p:nvPr>
        </p:nvSpPr>
        <p:spPr>
          <a:xfrm>
            <a:off x="4230179" y="3271654"/>
            <a:ext cx="4189409" cy="141598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rgbClr val="5A5A5B"/>
                </a:solidFill>
                <a:latin typeface="Arial" panose="020B0604020202020204" pitchFamily="34" charset="0"/>
                <a:cs typeface="Arial" panose="020B0604020202020204" pitchFamily="34" charset="0"/>
              </a:defRPr>
            </a:lvl1pPr>
          </a:lstStyle>
          <a:p>
            <a:pPr lvl="0"/>
            <a:r>
              <a:rPr lang="en-US" dirty="0"/>
              <a:t>Click to add text. Arial 18</a:t>
            </a:r>
          </a:p>
        </p:txBody>
      </p:sp>
    </p:spTree>
    <p:extLst>
      <p:ext uri="{BB962C8B-B14F-4D97-AF65-F5344CB8AC3E}">
        <p14:creationId xmlns:p14="http://schemas.microsoft.com/office/powerpoint/2010/main" val="668248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icture and text -  yellow">
    <p:spTree>
      <p:nvGrpSpPr>
        <p:cNvPr id="1" name=""/>
        <p:cNvGrpSpPr/>
        <p:nvPr/>
      </p:nvGrpSpPr>
      <p:grpSpPr>
        <a:xfrm>
          <a:off x="0" y="0"/>
          <a:ext cx="0" cy="0"/>
          <a:chOff x="0" y="0"/>
          <a:chExt cx="0" cy="0"/>
        </a:xfrm>
      </p:grpSpPr>
      <p:sp>
        <p:nvSpPr>
          <p:cNvPr id="4" name="Rektangel">
            <a:extLst>
              <a:ext uri="{FF2B5EF4-FFF2-40B4-BE49-F238E27FC236}">
                <a16:creationId xmlns:a16="http://schemas.microsoft.com/office/drawing/2014/main" id="{6161DC10-51C4-4C6A-9F70-3D23BD1F2300}"/>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5" name="offset_comp_818404.jpg">
            <a:extLst>
              <a:ext uri="{FF2B5EF4-FFF2-40B4-BE49-F238E27FC236}">
                <a16:creationId xmlns:a16="http://schemas.microsoft.com/office/drawing/2014/main" id="{7C33ADCC-E065-4CBC-9B8F-415543B6D5B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577850" y="527049"/>
            <a:ext cx="6095642" cy="5803899"/>
          </a:xfrm>
          <a:prstGeom prst="rect">
            <a:avLst/>
          </a:prstGeom>
          <a:ln w="12700">
            <a:miter lim="400000"/>
          </a:ln>
        </p:spPr>
      </p:pic>
      <p:sp>
        <p:nvSpPr>
          <p:cNvPr id="6" name="Rektangel">
            <a:extLst>
              <a:ext uri="{FF2B5EF4-FFF2-40B4-BE49-F238E27FC236}">
                <a16:creationId xmlns:a16="http://schemas.microsoft.com/office/drawing/2014/main" id="{87DE95D5-7616-4DCF-B94D-1198B3D380B3}"/>
              </a:ext>
            </a:extLst>
          </p:cNvPr>
          <p:cNvSpPr/>
          <p:nvPr userDrawn="1"/>
        </p:nvSpPr>
        <p:spPr>
          <a:xfrm>
            <a:off x="3638476" y="1500057"/>
            <a:ext cx="6299287" cy="3857886"/>
          </a:xfrm>
          <a:prstGeom prst="rect">
            <a:avLst/>
          </a:prstGeom>
          <a:solidFill>
            <a:srgbClr val="FFFFFF"/>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18" name="Gruppe">
            <a:extLst>
              <a:ext uri="{FF2B5EF4-FFF2-40B4-BE49-F238E27FC236}">
                <a16:creationId xmlns:a16="http://schemas.microsoft.com/office/drawing/2014/main" id="{209DF8A6-D0B7-4822-9484-AE037B1AE4C3}"/>
              </a:ext>
            </a:extLst>
          </p:cNvPr>
          <p:cNvGrpSpPr/>
          <p:nvPr userDrawn="1"/>
        </p:nvGrpSpPr>
        <p:grpSpPr>
          <a:xfrm rot="5400000">
            <a:off x="11482264" y="3429001"/>
            <a:ext cx="774701" cy="1"/>
            <a:chOff x="0" y="0"/>
            <a:chExt cx="1549399" cy="0"/>
          </a:xfrm>
        </p:grpSpPr>
        <p:sp>
          <p:nvSpPr>
            <p:cNvPr id="20" name="Linje">
              <a:extLst>
                <a:ext uri="{FF2B5EF4-FFF2-40B4-BE49-F238E27FC236}">
                  <a16:creationId xmlns:a16="http://schemas.microsoft.com/office/drawing/2014/main" id="{F6C64D50-83D6-4D55-9210-9090021D0D9B}"/>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27" name="Linje">
              <a:extLst>
                <a:ext uri="{FF2B5EF4-FFF2-40B4-BE49-F238E27FC236}">
                  <a16:creationId xmlns:a16="http://schemas.microsoft.com/office/drawing/2014/main" id="{CEA339FE-F5F9-42ED-8AAD-E81486859226}"/>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8" name="Slide Number Placeholder 6">
            <a:extLst>
              <a:ext uri="{FF2B5EF4-FFF2-40B4-BE49-F238E27FC236}">
                <a16:creationId xmlns:a16="http://schemas.microsoft.com/office/drawing/2014/main" id="{36A4760B-DAE5-40B5-8150-8A612616802B}"/>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23" name="Rektangel">
            <a:extLst>
              <a:ext uri="{FF2B5EF4-FFF2-40B4-BE49-F238E27FC236}">
                <a16:creationId xmlns:a16="http://schemas.microsoft.com/office/drawing/2014/main" id="{6009B411-C0A6-4116-874D-CB3DDE2D250F}"/>
              </a:ext>
            </a:extLst>
          </p:cNvPr>
          <p:cNvSpPr/>
          <p:nvPr userDrawn="1"/>
        </p:nvSpPr>
        <p:spPr>
          <a:xfrm>
            <a:off x="9359900" y="1499444"/>
            <a:ext cx="577863" cy="3859113"/>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14" name="nhh_logo_1f_positiv_helblaa.png" descr="nhh_logo_1f_positiv_helblaa.png">
            <a:extLst>
              <a:ext uri="{FF2B5EF4-FFF2-40B4-BE49-F238E27FC236}">
                <a16:creationId xmlns:a16="http://schemas.microsoft.com/office/drawing/2014/main" id="{569046D7-7997-45CB-8F7C-3CDA63F102A7}"/>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sp>
        <p:nvSpPr>
          <p:cNvPr id="17" name="Text Placeholder 12">
            <a:extLst>
              <a:ext uri="{FF2B5EF4-FFF2-40B4-BE49-F238E27FC236}">
                <a16:creationId xmlns:a16="http://schemas.microsoft.com/office/drawing/2014/main" id="{459FD0F6-1C7E-4695-8F2E-3DF2FCD47CBC}"/>
              </a:ext>
            </a:extLst>
          </p:cNvPr>
          <p:cNvSpPr>
            <a:spLocks noGrp="1"/>
          </p:cNvSpPr>
          <p:nvPr>
            <p:ph type="body" sz="quarter" idx="18" hasCustomPrompt="1"/>
          </p:nvPr>
        </p:nvSpPr>
        <p:spPr>
          <a:xfrm>
            <a:off x="4240633" y="2647642"/>
            <a:ext cx="4189396" cy="354252"/>
          </a:xfr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21" name="Text Placeholder 48">
            <a:extLst>
              <a:ext uri="{FF2B5EF4-FFF2-40B4-BE49-F238E27FC236}">
                <a16:creationId xmlns:a16="http://schemas.microsoft.com/office/drawing/2014/main" id="{6838E27D-4F61-4896-AE4F-0AD25701D4F7}"/>
              </a:ext>
            </a:extLst>
          </p:cNvPr>
          <p:cNvSpPr>
            <a:spLocks noGrp="1"/>
          </p:cNvSpPr>
          <p:nvPr>
            <p:ph type="body" sz="quarter" idx="19" hasCustomPrompt="1"/>
          </p:nvPr>
        </p:nvSpPr>
        <p:spPr>
          <a:xfrm>
            <a:off x="4224592" y="2062623"/>
            <a:ext cx="4205437" cy="568115"/>
          </a:xfr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p>
        </p:txBody>
      </p:sp>
      <p:sp>
        <p:nvSpPr>
          <p:cNvPr id="15" name="Text Placeholder 12">
            <a:extLst>
              <a:ext uri="{FF2B5EF4-FFF2-40B4-BE49-F238E27FC236}">
                <a16:creationId xmlns:a16="http://schemas.microsoft.com/office/drawing/2014/main" id="{B7EF084C-A481-4224-8585-C21DB93569B8}"/>
              </a:ext>
            </a:extLst>
          </p:cNvPr>
          <p:cNvSpPr>
            <a:spLocks noGrp="1"/>
          </p:cNvSpPr>
          <p:nvPr>
            <p:ph type="body" sz="quarter" idx="17" hasCustomPrompt="1"/>
          </p:nvPr>
        </p:nvSpPr>
        <p:spPr>
          <a:xfrm>
            <a:off x="4230179" y="3271654"/>
            <a:ext cx="4189409" cy="141598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rgbClr val="5A5A5B"/>
                </a:solidFill>
                <a:latin typeface="Arial" panose="020B0604020202020204" pitchFamily="34" charset="0"/>
                <a:cs typeface="Arial" panose="020B0604020202020204" pitchFamily="34" charset="0"/>
              </a:defRPr>
            </a:lvl1pPr>
          </a:lstStyle>
          <a:p>
            <a:pPr lvl="0"/>
            <a:r>
              <a:rPr lang="en-US" dirty="0"/>
              <a:t>Click to add text. Arial 18</a:t>
            </a:r>
          </a:p>
        </p:txBody>
      </p:sp>
    </p:spTree>
    <p:extLst>
      <p:ext uri="{BB962C8B-B14F-4D97-AF65-F5344CB8AC3E}">
        <p14:creationId xmlns:p14="http://schemas.microsoft.com/office/powerpoint/2010/main" val="60297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and text -  insert image yellow">
    <p:spTree>
      <p:nvGrpSpPr>
        <p:cNvPr id="1" name=""/>
        <p:cNvGrpSpPr/>
        <p:nvPr/>
      </p:nvGrpSpPr>
      <p:grpSpPr>
        <a:xfrm>
          <a:off x="0" y="0"/>
          <a:ext cx="0" cy="0"/>
          <a:chOff x="0" y="0"/>
          <a:chExt cx="0" cy="0"/>
        </a:xfrm>
      </p:grpSpPr>
      <p:sp>
        <p:nvSpPr>
          <p:cNvPr id="4" name="Rektangel">
            <a:extLst>
              <a:ext uri="{FF2B5EF4-FFF2-40B4-BE49-F238E27FC236}">
                <a16:creationId xmlns:a16="http://schemas.microsoft.com/office/drawing/2014/main" id="{6161DC10-51C4-4C6A-9F70-3D23BD1F2300}"/>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3" name="Picture Placeholder 2">
            <a:extLst>
              <a:ext uri="{FF2B5EF4-FFF2-40B4-BE49-F238E27FC236}">
                <a16:creationId xmlns:a16="http://schemas.microsoft.com/office/drawing/2014/main" id="{BCDDE14B-CAC4-47FB-B376-1C3132EEBEEB}"/>
              </a:ext>
            </a:extLst>
          </p:cNvPr>
          <p:cNvSpPr>
            <a:spLocks noGrp="1"/>
          </p:cNvSpPr>
          <p:nvPr>
            <p:ph type="pic" sz="quarter" idx="20" hasCustomPrompt="1"/>
          </p:nvPr>
        </p:nvSpPr>
        <p:spPr>
          <a:xfrm>
            <a:off x="577850" y="527050"/>
            <a:ext cx="6096662" cy="58039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latin typeface="Arial" panose="020B0604020202020204" pitchFamily="34" charset="0"/>
                <a:cs typeface="Arial" panose="020B0604020202020204" pitchFamily="34" charset="0"/>
              </a:defRPr>
            </a:lvl1pPr>
          </a:lstStyle>
          <a:p>
            <a:r>
              <a:rPr lang="nb-NO" dirty="0"/>
              <a:t>Top </a:t>
            </a:r>
            <a:r>
              <a:rPr lang="nb-NO" dirty="0" err="1"/>
              <a:t>menu</a:t>
            </a:r>
            <a:r>
              <a:rPr lang="nb-NO" dirty="0"/>
              <a:t> «</a:t>
            </a:r>
            <a:r>
              <a:rPr lang="nb-NO" dirty="0" err="1"/>
              <a:t>Insert</a:t>
            </a:r>
            <a:r>
              <a:rPr lang="nb-NO" dirty="0"/>
              <a:t>». Select «Pictures» to </a:t>
            </a:r>
            <a:r>
              <a:rPr lang="nb-NO" dirty="0" err="1"/>
              <a:t>insert</a:t>
            </a:r>
            <a:r>
              <a:rPr lang="nb-NO" dirty="0"/>
              <a:t> an image</a:t>
            </a:r>
          </a:p>
        </p:txBody>
      </p:sp>
      <p:sp>
        <p:nvSpPr>
          <p:cNvPr id="25" name="Text Placeholder 48">
            <a:extLst>
              <a:ext uri="{FF2B5EF4-FFF2-40B4-BE49-F238E27FC236}">
                <a16:creationId xmlns:a16="http://schemas.microsoft.com/office/drawing/2014/main" id="{D3227D63-E9DF-418E-991A-1FBE336C5163}"/>
              </a:ext>
            </a:extLst>
          </p:cNvPr>
          <p:cNvSpPr>
            <a:spLocks noGrp="1"/>
          </p:cNvSpPr>
          <p:nvPr>
            <p:ph type="body" sz="quarter" idx="21" hasCustomPrompt="1"/>
          </p:nvPr>
        </p:nvSpPr>
        <p:spPr>
          <a:xfrm>
            <a:off x="3643718" y="1499444"/>
            <a:ext cx="5714889" cy="3859113"/>
          </a:xfrm>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2900" b="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0</a:t>
            </a:r>
          </a:p>
        </p:txBody>
      </p:sp>
      <p:sp>
        <p:nvSpPr>
          <p:cNvPr id="9" name="Rektangel">
            <a:extLst>
              <a:ext uri="{FF2B5EF4-FFF2-40B4-BE49-F238E27FC236}">
                <a16:creationId xmlns:a16="http://schemas.microsoft.com/office/drawing/2014/main" id="{2C8C2A90-A090-4126-AA61-68D01AA477B7}"/>
              </a:ext>
            </a:extLst>
          </p:cNvPr>
          <p:cNvSpPr/>
          <p:nvPr userDrawn="1"/>
        </p:nvSpPr>
        <p:spPr>
          <a:xfrm>
            <a:off x="9359900" y="1499444"/>
            <a:ext cx="577863" cy="3859113"/>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18" name="Gruppe">
            <a:extLst>
              <a:ext uri="{FF2B5EF4-FFF2-40B4-BE49-F238E27FC236}">
                <a16:creationId xmlns:a16="http://schemas.microsoft.com/office/drawing/2014/main" id="{6E27F88F-0973-43D8-8B52-45B40CF0D93B}"/>
              </a:ext>
            </a:extLst>
          </p:cNvPr>
          <p:cNvGrpSpPr/>
          <p:nvPr userDrawn="1"/>
        </p:nvGrpSpPr>
        <p:grpSpPr>
          <a:xfrm rot="5400000">
            <a:off x="11482264" y="3429001"/>
            <a:ext cx="774701" cy="1"/>
            <a:chOff x="0" y="0"/>
            <a:chExt cx="1549399" cy="0"/>
          </a:xfrm>
        </p:grpSpPr>
        <p:sp>
          <p:nvSpPr>
            <p:cNvPr id="27" name="Linje">
              <a:extLst>
                <a:ext uri="{FF2B5EF4-FFF2-40B4-BE49-F238E27FC236}">
                  <a16:creationId xmlns:a16="http://schemas.microsoft.com/office/drawing/2014/main" id="{62BA7B23-18E7-458A-9DD1-5A6FAA79E694}"/>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28" name="Linje">
              <a:extLst>
                <a:ext uri="{FF2B5EF4-FFF2-40B4-BE49-F238E27FC236}">
                  <a16:creationId xmlns:a16="http://schemas.microsoft.com/office/drawing/2014/main" id="{C9599D0C-D8CF-4EE3-AD72-09A373B2A126}"/>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9" name="Slide Number Placeholder 6">
            <a:extLst>
              <a:ext uri="{FF2B5EF4-FFF2-40B4-BE49-F238E27FC236}">
                <a16:creationId xmlns:a16="http://schemas.microsoft.com/office/drawing/2014/main" id="{2ADC051E-9EDA-4D71-ABC9-687808CFCD28}"/>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pic>
        <p:nvPicPr>
          <p:cNvPr id="17" name="nhh_logo_1f_positiv_helblaa.png" descr="nhh_logo_1f_positiv_helblaa.png">
            <a:extLst>
              <a:ext uri="{FF2B5EF4-FFF2-40B4-BE49-F238E27FC236}">
                <a16:creationId xmlns:a16="http://schemas.microsoft.com/office/drawing/2014/main" id="{74581D46-051E-4F0D-94D2-B7D0E3530E48}"/>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4" name="Text Placeholder 12">
            <a:extLst>
              <a:ext uri="{FF2B5EF4-FFF2-40B4-BE49-F238E27FC236}">
                <a16:creationId xmlns:a16="http://schemas.microsoft.com/office/drawing/2014/main" id="{EEE463DC-E3EA-49C3-9400-4D292E2FDA33}"/>
              </a:ext>
            </a:extLst>
          </p:cNvPr>
          <p:cNvSpPr>
            <a:spLocks noGrp="1"/>
          </p:cNvSpPr>
          <p:nvPr>
            <p:ph type="body" sz="quarter" idx="18" hasCustomPrompt="1"/>
          </p:nvPr>
        </p:nvSpPr>
        <p:spPr>
          <a:xfrm>
            <a:off x="4240633" y="2647642"/>
            <a:ext cx="4189396" cy="354252"/>
          </a:xfr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15" name="Text Placeholder 48">
            <a:extLst>
              <a:ext uri="{FF2B5EF4-FFF2-40B4-BE49-F238E27FC236}">
                <a16:creationId xmlns:a16="http://schemas.microsoft.com/office/drawing/2014/main" id="{0B1EB091-0B37-4ABF-A2F3-1D619C94AA77}"/>
              </a:ext>
            </a:extLst>
          </p:cNvPr>
          <p:cNvSpPr>
            <a:spLocks noGrp="1"/>
          </p:cNvSpPr>
          <p:nvPr>
            <p:ph type="body" sz="quarter" idx="19" hasCustomPrompt="1"/>
          </p:nvPr>
        </p:nvSpPr>
        <p:spPr>
          <a:xfrm>
            <a:off x="4224592" y="2062623"/>
            <a:ext cx="4205437" cy="568115"/>
          </a:xfr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p>
        </p:txBody>
      </p:sp>
      <p:sp>
        <p:nvSpPr>
          <p:cNvPr id="21" name="Text Placeholder 12">
            <a:extLst>
              <a:ext uri="{FF2B5EF4-FFF2-40B4-BE49-F238E27FC236}">
                <a16:creationId xmlns:a16="http://schemas.microsoft.com/office/drawing/2014/main" id="{895C94EA-486B-4A1F-878B-BB6447BED625}"/>
              </a:ext>
            </a:extLst>
          </p:cNvPr>
          <p:cNvSpPr>
            <a:spLocks noGrp="1"/>
          </p:cNvSpPr>
          <p:nvPr>
            <p:ph type="body" sz="quarter" idx="17" hasCustomPrompt="1"/>
          </p:nvPr>
        </p:nvSpPr>
        <p:spPr>
          <a:xfrm>
            <a:off x="4230179" y="3271654"/>
            <a:ext cx="4189409" cy="141598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rgbClr val="5A5A5B"/>
                </a:solidFill>
                <a:latin typeface="Arial" panose="020B0604020202020204" pitchFamily="34" charset="0"/>
                <a:cs typeface="Arial" panose="020B0604020202020204" pitchFamily="34" charset="0"/>
              </a:defRPr>
            </a:lvl1pPr>
          </a:lstStyle>
          <a:p>
            <a:pPr lvl="0"/>
            <a:r>
              <a:rPr lang="en-US" dirty="0"/>
              <a:t>Click to add text. Arial 18</a:t>
            </a:r>
          </a:p>
        </p:txBody>
      </p:sp>
    </p:spTree>
    <p:extLst>
      <p:ext uri="{BB962C8B-B14F-4D97-AF65-F5344CB8AC3E}">
        <p14:creationId xmlns:p14="http://schemas.microsoft.com/office/powerpoint/2010/main" val="2587152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y only">
    <p:spTree>
      <p:nvGrpSpPr>
        <p:cNvPr id="1" name=""/>
        <p:cNvGrpSpPr/>
        <p:nvPr/>
      </p:nvGrpSpPr>
      <p:grpSpPr>
        <a:xfrm>
          <a:off x="0" y="0"/>
          <a:ext cx="0" cy="0"/>
          <a:chOff x="0" y="0"/>
          <a:chExt cx="0" cy="0"/>
        </a:xfrm>
      </p:grpSpPr>
      <p:sp>
        <p:nvSpPr>
          <p:cNvPr id="18" name="Rektangel">
            <a:extLst>
              <a:ext uri="{FF2B5EF4-FFF2-40B4-BE49-F238E27FC236}">
                <a16:creationId xmlns:a16="http://schemas.microsoft.com/office/drawing/2014/main" id="{A3975C15-5678-459F-B910-C47D30254D3C}"/>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6" name="nhh_logo_1f_positiv_helblaa.png" descr="nhh_logo_1f_positiv_helblaa.png">
            <a:extLst>
              <a:ext uri="{FF2B5EF4-FFF2-40B4-BE49-F238E27FC236}">
                <a16:creationId xmlns:a16="http://schemas.microsoft.com/office/drawing/2014/main" id="{1392BE42-103F-4F1C-A56D-EBBEADEE13F5}"/>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1" name="Text Placeholder 48">
            <a:extLst>
              <a:ext uri="{FF2B5EF4-FFF2-40B4-BE49-F238E27FC236}">
                <a16:creationId xmlns:a16="http://schemas.microsoft.com/office/drawing/2014/main" id="{8FDBE9B7-D788-4C75-93B8-02F3568EC113}"/>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2" name="Text Placeholder 12">
            <a:extLst>
              <a:ext uri="{FF2B5EF4-FFF2-40B4-BE49-F238E27FC236}">
                <a16:creationId xmlns:a16="http://schemas.microsoft.com/office/drawing/2014/main" id="{09F16A90-7F9A-48C1-8633-904E6FA188B0}"/>
              </a:ext>
            </a:extLst>
          </p:cNvPr>
          <p:cNvSpPr>
            <a:spLocks noGrp="1"/>
          </p:cNvSpPr>
          <p:nvPr>
            <p:ph type="body" sz="quarter" idx="17" hasCustomPrompt="1"/>
          </p:nvPr>
        </p:nvSpPr>
        <p:spPr>
          <a:xfrm>
            <a:off x="1721962" y="3046633"/>
            <a:ext cx="4185864" cy="1994141"/>
          </a:xfrm>
        </p:spPr>
        <p:txBody>
          <a:bodyPr>
            <a:noAutofit/>
          </a:bodyPr>
          <a:lstStyle>
            <a:lvl1pPr marL="342900" marR="0" indent="-342900" algn="l" defTabSz="914400" rtl="0" eaLnBrk="1" fontAlgn="auto" latinLnBrk="0" hangingPunct="1">
              <a:lnSpc>
                <a:spcPct val="90000"/>
              </a:lnSpc>
              <a:spcBef>
                <a:spcPts val="1000"/>
              </a:spcBef>
              <a:spcAft>
                <a:spcPts val="0"/>
              </a:spcAft>
              <a:buClr>
                <a:srgbClr val="3B6E8F"/>
              </a:buClr>
              <a:buSzPct val="150000"/>
              <a:buFont typeface="Arial" panose="020B0604020202020204" pitchFamily="34" charset="0"/>
              <a:buChar char="•"/>
              <a:tabLst/>
              <a:defRPr sz="2400" b="0">
                <a:solidFill>
                  <a:srgbClr val="5A5A5B"/>
                </a:solidFill>
                <a:latin typeface="Arial" panose="020B0604020202020204" pitchFamily="34" charset="0"/>
                <a:cs typeface="Arial" panose="020B0604020202020204" pitchFamily="34" charset="0"/>
              </a:defRPr>
            </a:lvl1pPr>
            <a:lvl2pPr>
              <a:defRPr/>
            </a:lvl2pPr>
            <a:lvl3pPr marL="457200" indent="0">
              <a:buNone/>
              <a:defRPr/>
            </a:lvl3pPr>
          </a:lstStyle>
          <a:p>
            <a:pPr lvl="0"/>
            <a:r>
              <a:rPr lang="en-US" dirty="0"/>
              <a:t>Click to add text. Arial 24</a:t>
            </a:r>
          </a:p>
        </p:txBody>
      </p:sp>
    </p:spTree>
    <p:extLst>
      <p:ext uri="{BB962C8B-B14F-4D97-AF65-F5344CB8AC3E}">
        <p14:creationId xmlns:p14="http://schemas.microsoft.com/office/powerpoint/2010/main" val="2132526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 only - yellow">
    <p:spTree>
      <p:nvGrpSpPr>
        <p:cNvPr id="1" name=""/>
        <p:cNvGrpSpPr/>
        <p:nvPr/>
      </p:nvGrpSpPr>
      <p:grpSpPr>
        <a:xfrm>
          <a:off x="0" y="0"/>
          <a:ext cx="0" cy="0"/>
          <a:chOff x="0" y="0"/>
          <a:chExt cx="0" cy="0"/>
        </a:xfrm>
      </p:grpSpPr>
      <p:sp>
        <p:nvSpPr>
          <p:cNvPr id="18" name="Rektangel">
            <a:extLst>
              <a:ext uri="{FF2B5EF4-FFF2-40B4-BE49-F238E27FC236}">
                <a16:creationId xmlns:a16="http://schemas.microsoft.com/office/drawing/2014/main" id="{A3975C15-5678-459F-B910-C47D30254D3C}"/>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6" name="Rektangel">
            <a:extLst>
              <a:ext uri="{FF2B5EF4-FFF2-40B4-BE49-F238E27FC236}">
                <a16:creationId xmlns:a16="http://schemas.microsoft.com/office/drawing/2014/main" id="{F89FAAA0-D783-4309-9E1D-1C18B6AECEFC}"/>
              </a:ext>
            </a:extLst>
          </p:cNvPr>
          <p:cNvSpPr/>
          <p:nvPr userDrawn="1"/>
        </p:nvSpPr>
        <p:spPr>
          <a:xfrm>
            <a:off x="0" y="527051"/>
            <a:ext cx="577850" cy="5803901"/>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7" name="nhh_logo_1f_positiv_helblaa.png" descr="nhh_logo_1f_positiv_helblaa.png">
            <a:extLst>
              <a:ext uri="{FF2B5EF4-FFF2-40B4-BE49-F238E27FC236}">
                <a16:creationId xmlns:a16="http://schemas.microsoft.com/office/drawing/2014/main" id="{135F3A0F-FE20-4FE7-BF4E-705AB5F6CA89}"/>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0" name="Text Placeholder 48">
            <a:extLst>
              <a:ext uri="{FF2B5EF4-FFF2-40B4-BE49-F238E27FC236}">
                <a16:creationId xmlns:a16="http://schemas.microsoft.com/office/drawing/2014/main" id="{7377D2BF-9978-4D4E-BBC0-BD3E31787F00}"/>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1" name="Text Placeholder 12">
            <a:extLst>
              <a:ext uri="{FF2B5EF4-FFF2-40B4-BE49-F238E27FC236}">
                <a16:creationId xmlns:a16="http://schemas.microsoft.com/office/drawing/2014/main" id="{4DF39751-4BD9-4D5B-B175-5A230DFB4BFE}"/>
              </a:ext>
            </a:extLst>
          </p:cNvPr>
          <p:cNvSpPr>
            <a:spLocks noGrp="1"/>
          </p:cNvSpPr>
          <p:nvPr>
            <p:ph type="body" sz="quarter" idx="17" hasCustomPrompt="1"/>
          </p:nvPr>
        </p:nvSpPr>
        <p:spPr>
          <a:xfrm>
            <a:off x="1721962" y="3046633"/>
            <a:ext cx="4185864" cy="1994141"/>
          </a:xfrm>
        </p:spPr>
        <p:txBody>
          <a:bodyPr>
            <a:noAutofit/>
          </a:bodyPr>
          <a:lstStyle>
            <a:lvl1pPr marL="342900" marR="0" indent="-342900" algn="l" defTabSz="914400" rtl="0" eaLnBrk="1" fontAlgn="auto" latinLnBrk="0" hangingPunct="1">
              <a:lnSpc>
                <a:spcPct val="90000"/>
              </a:lnSpc>
              <a:spcBef>
                <a:spcPts val="1000"/>
              </a:spcBef>
              <a:spcAft>
                <a:spcPts val="0"/>
              </a:spcAft>
              <a:buClr>
                <a:srgbClr val="3B6E8F"/>
              </a:buClr>
              <a:buSzPct val="150000"/>
              <a:buFont typeface="Arial" panose="020B0604020202020204" pitchFamily="34" charset="0"/>
              <a:buChar char="•"/>
              <a:tabLst/>
              <a:defRPr sz="2400" b="0">
                <a:solidFill>
                  <a:srgbClr val="5A5A5B"/>
                </a:solidFill>
                <a:latin typeface="Arial" panose="020B0604020202020204" pitchFamily="34" charset="0"/>
                <a:cs typeface="Arial" panose="020B0604020202020204" pitchFamily="34" charset="0"/>
              </a:defRPr>
            </a:lvl1pPr>
            <a:lvl2pPr>
              <a:defRPr/>
            </a:lvl2pPr>
            <a:lvl3pPr marL="457200" indent="0">
              <a:buNone/>
              <a:defRPr/>
            </a:lvl3pPr>
          </a:lstStyle>
          <a:p>
            <a:pPr lvl="0"/>
            <a:r>
              <a:rPr lang="en-US" dirty="0"/>
              <a:t>Click to add text. Arial 24</a:t>
            </a:r>
          </a:p>
        </p:txBody>
      </p:sp>
    </p:spTree>
    <p:extLst>
      <p:ext uri="{BB962C8B-B14F-4D97-AF65-F5344CB8AC3E}">
        <p14:creationId xmlns:p14="http://schemas.microsoft.com/office/powerpoint/2010/main" val="2159124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esentation - Green forest">
    <p:spTree>
      <p:nvGrpSpPr>
        <p:cNvPr id="1" name=""/>
        <p:cNvGrpSpPr/>
        <p:nvPr/>
      </p:nvGrpSpPr>
      <p:grpSpPr>
        <a:xfrm>
          <a:off x="0" y="0"/>
          <a:ext cx="0" cy="0"/>
          <a:chOff x="0" y="0"/>
          <a:chExt cx="0" cy="0"/>
        </a:xfrm>
      </p:grpSpPr>
      <p:pic>
        <p:nvPicPr>
          <p:cNvPr id="13" name="Picture 12" descr="A close up of a tree&#10;&#10;Description automatically generated">
            <a:extLst>
              <a:ext uri="{FF2B5EF4-FFF2-40B4-BE49-F238E27FC236}">
                <a16:creationId xmlns:a16="http://schemas.microsoft.com/office/drawing/2014/main" id="{3D575445-3498-4E83-BD31-FA0E687B2CE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85804" y="529438"/>
            <a:ext cx="11023100" cy="5801162"/>
          </a:xfrm>
          <a:prstGeom prst="rect">
            <a:avLst/>
          </a:prstGeom>
        </p:spPr>
      </p:pic>
      <p:sp>
        <p:nvSpPr>
          <p:cNvPr id="23" name="Title 1">
            <a:extLst>
              <a:ext uri="{FF2B5EF4-FFF2-40B4-BE49-F238E27FC236}">
                <a16:creationId xmlns:a16="http://schemas.microsoft.com/office/drawing/2014/main" id="{4F54ED34-F6CA-47FC-A55B-87F37A7938D9}"/>
              </a:ext>
            </a:extLst>
          </p:cNvPr>
          <p:cNvSpPr>
            <a:spLocks noGrp="1"/>
          </p:cNvSpPr>
          <p:nvPr>
            <p:ph type="ctrTitle" hasCustomPrompt="1"/>
          </p:nvPr>
        </p:nvSpPr>
        <p:spPr>
          <a:xfrm>
            <a:off x="1447450" y="4343462"/>
            <a:ext cx="6315425" cy="978509"/>
          </a:xfrm>
        </p:spPr>
        <p:txBody>
          <a:bodyPr anchor="b">
            <a:noAutofit/>
          </a:bodyPr>
          <a:lstStyle>
            <a:lvl1pPr algn="l">
              <a:defRPr sz="7300">
                <a:solidFill>
                  <a:schemeClr val="bg1"/>
                </a:solidFill>
                <a:latin typeface="Arial" panose="020B0604020202020204" pitchFamily="34" charset="0"/>
                <a:cs typeface="Arial" panose="020B0604020202020204" pitchFamily="34" charset="0"/>
              </a:defRPr>
            </a:lvl1pPr>
          </a:lstStyle>
          <a:p>
            <a:r>
              <a:rPr lang="en-US" dirty="0"/>
              <a:t>NHH</a:t>
            </a:r>
          </a:p>
        </p:txBody>
      </p:sp>
      <p:sp>
        <p:nvSpPr>
          <p:cNvPr id="14" name="Linje">
            <a:extLst>
              <a:ext uri="{FF2B5EF4-FFF2-40B4-BE49-F238E27FC236}">
                <a16:creationId xmlns:a16="http://schemas.microsoft.com/office/drawing/2014/main" id="{70A90683-0A7A-4EAA-9685-6DF134347AF6}"/>
              </a:ext>
            </a:extLst>
          </p:cNvPr>
          <p:cNvSpPr/>
          <p:nvPr userDrawn="1"/>
        </p:nvSpPr>
        <p:spPr>
          <a:xfrm flipV="1">
            <a:off x="1253546" y="4382322"/>
            <a:ext cx="0" cy="1296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11" name="nhh_logo_1f_negativ_hvit.png" descr="nhh_logo_1f_negativ_hvit.png">
            <a:extLst>
              <a:ext uri="{FF2B5EF4-FFF2-40B4-BE49-F238E27FC236}">
                <a16:creationId xmlns:a16="http://schemas.microsoft.com/office/drawing/2014/main" id="{E0C80D59-79CC-4575-BAD2-249E3BF0C806}"/>
              </a:ext>
            </a:extLst>
          </p:cNvPr>
          <p:cNvPicPr>
            <a:picLocks noChangeAspect="1"/>
          </p:cNvPicPr>
          <p:nvPr userDrawn="1"/>
        </p:nvPicPr>
        <p:blipFill>
          <a:blip r:embed="rId3"/>
          <a:stretch>
            <a:fillRect/>
          </a:stretch>
        </p:blipFill>
        <p:spPr>
          <a:xfrm>
            <a:off x="1607511" y="2736044"/>
            <a:ext cx="527612" cy="1052192"/>
          </a:xfrm>
          <a:prstGeom prst="rect">
            <a:avLst/>
          </a:prstGeom>
          <a:ln w="12700" cap="flat">
            <a:noFill/>
            <a:miter lim="400000"/>
          </a:ln>
          <a:effectLst/>
        </p:spPr>
      </p:pic>
      <p:sp>
        <p:nvSpPr>
          <p:cNvPr id="12" name="Text Placeholder 12">
            <a:extLst>
              <a:ext uri="{FF2B5EF4-FFF2-40B4-BE49-F238E27FC236}">
                <a16:creationId xmlns:a16="http://schemas.microsoft.com/office/drawing/2014/main" id="{AAD58048-94ED-4E9C-AB35-B3E12646D34B}"/>
              </a:ext>
            </a:extLst>
          </p:cNvPr>
          <p:cNvSpPr>
            <a:spLocks noGrp="1"/>
          </p:cNvSpPr>
          <p:nvPr>
            <p:ph type="body" sz="quarter" idx="18" hasCustomPrompt="1"/>
          </p:nvPr>
        </p:nvSpPr>
        <p:spPr>
          <a:xfrm>
            <a:off x="1496653" y="5339938"/>
            <a:ext cx="6315424" cy="338384"/>
          </a:xfrm>
        </p:spPr>
        <p:txBody>
          <a:bodyPr>
            <a:no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CLICK TO EDIT</a:t>
            </a:r>
          </a:p>
        </p:txBody>
      </p:sp>
    </p:spTree>
    <p:extLst>
      <p:ext uri="{BB962C8B-B14F-4D97-AF65-F5344CB8AC3E}">
        <p14:creationId xmlns:p14="http://schemas.microsoft.com/office/powerpoint/2010/main" val="133856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 only - blue">
    <p:spTree>
      <p:nvGrpSpPr>
        <p:cNvPr id="1" name=""/>
        <p:cNvGrpSpPr/>
        <p:nvPr/>
      </p:nvGrpSpPr>
      <p:grpSpPr>
        <a:xfrm>
          <a:off x="0" y="0"/>
          <a:ext cx="0" cy="0"/>
          <a:chOff x="0" y="0"/>
          <a:chExt cx="0" cy="0"/>
        </a:xfrm>
      </p:grpSpPr>
      <p:sp>
        <p:nvSpPr>
          <p:cNvPr id="18" name="Rektangel">
            <a:extLst>
              <a:ext uri="{FF2B5EF4-FFF2-40B4-BE49-F238E27FC236}">
                <a16:creationId xmlns:a16="http://schemas.microsoft.com/office/drawing/2014/main" id="{A3975C15-5678-459F-B910-C47D30254D3C}"/>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7" name="nhh_logo_1f_positiv_helblaa.png" descr="nhh_logo_1f_positiv_helblaa.png">
            <a:extLst>
              <a:ext uri="{FF2B5EF4-FFF2-40B4-BE49-F238E27FC236}">
                <a16:creationId xmlns:a16="http://schemas.microsoft.com/office/drawing/2014/main" id="{A74D2BB5-A5D1-4A6F-B972-BCD75E855A68}"/>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9" name="Rektangel">
            <a:extLst>
              <a:ext uri="{FF2B5EF4-FFF2-40B4-BE49-F238E27FC236}">
                <a16:creationId xmlns:a16="http://schemas.microsoft.com/office/drawing/2014/main" id="{13FCC255-1FCC-41CD-8450-D0F71CF19B18}"/>
              </a:ext>
            </a:extLst>
          </p:cNvPr>
          <p:cNvSpPr/>
          <p:nvPr userDrawn="1"/>
        </p:nvSpPr>
        <p:spPr>
          <a:xfrm>
            <a:off x="0" y="527051"/>
            <a:ext cx="577863" cy="5803901"/>
          </a:xfrm>
          <a:prstGeom prst="rect">
            <a:avLst/>
          </a:prstGeom>
          <a:solidFill>
            <a:srgbClr val="153857"/>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0" name="Text Placeholder 48">
            <a:extLst>
              <a:ext uri="{FF2B5EF4-FFF2-40B4-BE49-F238E27FC236}">
                <a16:creationId xmlns:a16="http://schemas.microsoft.com/office/drawing/2014/main" id="{896FC443-2127-4B0B-A1B0-975B0B5C7327}"/>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1" name="Text Placeholder 12">
            <a:extLst>
              <a:ext uri="{FF2B5EF4-FFF2-40B4-BE49-F238E27FC236}">
                <a16:creationId xmlns:a16="http://schemas.microsoft.com/office/drawing/2014/main" id="{87751639-15A6-4D68-A5B6-FFF04525A940}"/>
              </a:ext>
            </a:extLst>
          </p:cNvPr>
          <p:cNvSpPr>
            <a:spLocks noGrp="1"/>
          </p:cNvSpPr>
          <p:nvPr>
            <p:ph type="body" sz="quarter" idx="17" hasCustomPrompt="1"/>
          </p:nvPr>
        </p:nvSpPr>
        <p:spPr>
          <a:xfrm>
            <a:off x="1721962" y="3046633"/>
            <a:ext cx="4185864" cy="1994141"/>
          </a:xfrm>
        </p:spPr>
        <p:txBody>
          <a:bodyPr>
            <a:noAutofit/>
          </a:bodyPr>
          <a:lstStyle>
            <a:lvl1pPr marL="342900" marR="0" indent="-342900" algn="l" defTabSz="914400" rtl="0" eaLnBrk="1" fontAlgn="auto" latinLnBrk="0" hangingPunct="1">
              <a:lnSpc>
                <a:spcPct val="90000"/>
              </a:lnSpc>
              <a:spcBef>
                <a:spcPts val="1000"/>
              </a:spcBef>
              <a:spcAft>
                <a:spcPts val="0"/>
              </a:spcAft>
              <a:buClr>
                <a:srgbClr val="3B6E8F"/>
              </a:buClr>
              <a:buSzPct val="150000"/>
              <a:buFont typeface="Arial" panose="020B0604020202020204" pitchFamily="34" charset="0"/>
              <a:buChar char="•"/>
              <a:tabLst/>
              <a:defRPr sz="2400" b="0">
                <a:solidFill>
                  <a:srgbClr val="5A5A5B"/>
                </a:solidFill>
                <a:latin typeface="Arial" panose="020B0604020202020204" pitchFamily="34" charset="0"/>
                <a:cs typeface="Arial" panose="020B0604020202020204" pitchFamily="34" charset="0"/>
              </a:defRPr>
            </a:lvl1pPr>
            <a:lvl2pPr>
              <a:defRPr/>
            </a:lvl2pPr>
            <a:lvl3pPr marL="457200" indent="0">
              <a:buNone/>
              <a:defRPr/>
            </a:lvl3pPr>
          </a:lstStyle>
          <a:p>
            <a:pPr lvl="0"/>
            <a:r>
              <a:rPr lang="en-US" dirty="0"/>
              <a:t>Click to add text. Arial 24</a:t>
            </a:r>
          </a:p>
        </p:txBody>
      </p:sp>
    </p:spTree>
    <p:extLst>
      <p:ext uri="{BB962C8B-B14F-4D97-AF65-F5344CB8AC3E}">
        <p14:creationId xmlns:p14="http://schemas.microsoft.com/office/powerpoint/2010/main" val="3234676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cture - Copy">
    <p:spTree>
      <p:nvGrpSpPr>
        <p:cNvPr id="1" name=""/>
        <p:cNvGrpSpPr/>
        <p:nvPr/>
      </p:nvGrpSpPr>
      <p:grpSpPr>
        <a:xfrm>
          <a:off x="0" y="0"/>
          <a:ext cx="0" cy="0"/>
          <a:chOff x="0" y="0"/>
          <a:chExt cx="0" cy="0"/>
        </a:xfrm>
      </p:grpSpPr>
      <p:sp>
        <p:nvSpPr>
          <p:cNvPr id="12" name="Rektangel">
            <a:extLst>
              <a:ext uri="{FF2B5EF4-FFF2-40B4-BE49-F238E27FC236}">
                <a16:creationId xmlns:a16="http://schemas.microsoft.com/office/drawing/2014/main" id="{094FE069-CE0D-4A46-B241-93798EEDCE23}"/>
              </a:ext>
            </a:extLst>
          </p:cNvPr>
          <p:cNvSpPr/>
          <p:nvPr userDrawn="1"/>
        </p:nvSpPr>
        <p:spPr>
          <a:xfrm>
            <a:off x="577863" y="527050"/>
            <a:ext cx="11026019"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4" name="Text Placeholder 48">
            <a:extLst>
              <a:ext uri="{FF2B5EF4-FFF2-40B4-BE49-F238E27FC236}">
                <a16:creationId xmlns:a16="http://schemas.microsoft.com/office/drawing/2014/main" id="{CE4D670A-8149-41B2-AEC7-42B24F1E5925}"/>
              </a:ext>
            </a:extLst>
          </p:cNvPr>
          <p:cNvSpPr>
            <a:spLocks noGrp="1"/>
          </p:cNvSpPr>
          <p:nvPr>
            <p:ph type="body" sz="quarter" idx="19" hasCustomPrompt="1"/>
          </p:nvPr>
        </p:nvSpPr>
        <p:spPr>
          <a:xfrm>
            <a:off x="1724894" y="822535"/>
            <a:ext cx="8254265"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5" name="Text Placeholder 12">
            <a:extLst>
              <a:ext uri="{FF2B5EF4-FFF2-40B4-BE49-F238E27FC236}">
                <a16:creationId xmlns:a16="http://schemas.microsoft.com/office/drawing/2014/main" id="{F6EC4727-DB23-4075-948D-6DCDC79A47F9}"/>
              </a:ext>
            </a:extLst>
          </p:cNvPr>
          <p:cNvSpPr>
            <a:spLocks noGrp="1"/>
          </p:cNvSpPr>
          <p:nvPr>
            <p:ph type="body" sz="quarter" idx="15" hasCustomPrompt="1"/>
          </p:nvPr>
        </p:nvSpPr>
        <p:spPr>
          <a:xfrm>
            <a:off x="1724894" y="1407548"/>
            <a:ext cx="8254264"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19" name="Rektangel">
            <a:extLst>
              <a:ext uri="{FF2B5EF4-FFF2-40B4-BE49-F238E27FC236}">
                <a16:creationId xmlns:a16="http://schemas.microsoft.com/office/drawing/2014/main" id="{31D15865-0C4E-4B16-9F0E-8FC9BAD56C13}"/>
              </a:ext>
            </a:extLst>
          </p:cNvPr>
          <p:cNvSpPr/>
          <p:nvPr userDrawn="1"/>
        </p:nvSpPr>
        <p:spPr>
          <a:xfrm>
            <a:off x="0" y="527051"/>
            <a:ext cx="577863" cy="5803901"/>
          </a:xfrm>
          <a:prstGeom prst="rect">
            <a:avLst/>
          </a:prstGeom>
          <a:solidFill>
            <a:srgbClr val="153857"/>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9" name="nhh_logo_1f_positiv_helblaa.png" descr="nhh_logo_1f_positiv_helblaa.png">
            <a:extLst>
              <a:ext uri="{FF2B5EF4-FFF2-40B4-BE49-F238E27FC236}">
                <a16:creationId xmlns:a16="http://schemas.microsoft.com/office/drawing/2014/main" id="{CE2E46A6-E0AA-467A-8AFA-7B8742F1F2B2}"/>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0" name="Text Placeholder 53">
            <a:extLst>
              <a:ext uri="{FF2B5EF4-FFF2-40B4-BE49-F238E27FC236}">
                <a16:creationId xmlns:a16="http://schemas.microsoft.com/office/drawing/2014/main" id="{E3181CB0-2E15-4FC5-BADE-5940D95767E2}"/>
              </a:ext>
            </a:extLst>
          </p:cNvPr>
          <p:cNvSpPr>
            <a:spLocks noGrp="1"/>
          </p:cNvSpPr>
          <p:nvPr>
            <p:ph type="body" sz="quarter" idx="13" hasCustomPrompt="1"/>
          </p:nvPr>
        </p:nvSpPr>
        <p:spPr>
          <a:xfrm>
            <a:off x="1724878" y="1834482"/>
            <a:ext cx="8254265" cy="4411042"/>
          </a:xfrm>
          <a:prstGeom prst="rect">
            <a:avLst/>
          </a:prstGeom>
        </p:spPr>
        <p:txBody>
          <a:bodyPr>
            <a:normAutofit/>
          </a:bodyPr>
          <a:lstStyle>
            <a:lvl1pPr>
              <a:defRPr sz="2400" b="0">
                <a:latin typeface="Arial" panose="020B0604020202020204" pitchFamily="34" charset="0"/>
                <a:cs typeface="Arial" panose="020B0604020202020204" pitchFamily="34" charset="0"/>
              </a:defRPr>
            </a:lvl1pPr>
            <a:lvl2pPr>
              <a:defRPr/>
            </a:lvl2pPr>
            <a:lvl3pPr>
              <a:defRPr/>
            </a:lvl3pPr>
            <a:lvl4pPr>
              <a:defRPr/>
            </a:lvl4pPr>
          </a:lstStyle>
          <a:p>
            <a:pPr lvl="0"/>
            <a:r>
              <a:rPr lang="en-US" dirty="0"/>
              <a:t>Click to add text. Arial 24</a:t>
            </a:r>
          </a:p>
          <a:p>
            <a:pPr lvl="1"/>
            <a:r>
              <a:rPr lang="en-US" dirty="0"/>
              <a:t>Click to add text. Arial 22</a:t>
            </a:r>
          </a:p>
          <a:p>
            <a:pPr lvl="2"/>
            <a:r>
              <a:rPr lang="en-US" dirty="0"/>
              <a:t>Click to add text. Arial 20</a:t>
            </a:r>
          </a:p>
          <a:p>
            <a:pPr lvl="2"/>
            <a:r>
              <a:rPr lang="en-US" dirty="0"/>
              <a:t>Click to add text. Arial 20</a:t>
            </a:r>
          </a:p>
          <a:p>
            <a:pPr lvl="3"/>
            <a:r>
              <a:rPr lang="en-US" dirty="0"/>
              <a:t>Click to add text. Arial 18</a:t>
            </a:r>
          </a:p>
        </p:txBody>
      </p:sp>
    </p:spTree>
    <p:extLst>
      <p:ext uri="{BB962C8B-B14F-4D97-AF65-F5344CB8AC3E}">
        <p14:creationId xmlns:p14="http://schemas.microsoft.com/office/powerpoint/2010/main" val="3071860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cture - image">
    <p:spTree>
      <p:nvGrpSpPr>
        <p:cNvPr id="1" name=""/>
        <p:cNvGrpSpPr/>
        <p:nvPr/>
      </p:nvGrpSpPr>
      <p:grpSpPr>
        <a:xfrm>
          <a:off x="0" y="0"/>
          <a:ext cx="0" cy="0"/>
          <a:chOff x="0" y="0"/>
          <a:chExt cx="0" cy="0"/>
        </a:xfrm>
      </p:grpSpPr>
      <p:sp>
        <p:nvSpPr>
          <p:cNvPr id="12" name="Rektangel">
            <a:extLst>
              <a:ext uri="{FF2B5EF4-FFF2-40B4-BE49-F238E27FC236}">
                <a16:creationId xmlns:a16="http://schemas.microsoft.com/office/drawing/2014/main" id="{094FE069-CE0D-4A46-B241-93798EEDCE23}"/>
              </a:ext>
            </a:extLst>
          </p:cNvPr>
          <p:cNvSpPr/>
          <p:nvPr userDrawn="1"/>
        </p:nvSpPr>
        <p:spPr>
          <a:xfrm>
            <a:off x="577863" y="527050"/>
            <a:ext cx="11026019"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7" name="Picture Placeholder 25">
            <a:extLst>
              <a:ext uri="{FF2B5EF4-FFF2-40B4-BE49-F238E27FC236}">
                <a16:creationId xmlns:a16="http://schemas.microsoft.com/office/drawing/2014/main" id="{12F8AAB8-E3AC-4923-9760-0E38DAF6785B}"/>
              </a:ext>
            </a:extLst>
          </p:cNvPr>
          <p:cNvSpPr>
            <a:spLocks noGrp="1"/>
          </p:cNvSpPr>
          <p:nvPr>
            <p:ph type="pic" sz="quarter" idx="10" hasCustomPrompt="1"/>
          </p:nvPr>
        </p:nvSpPr>
        <p:spPr>
          <a:xfrm>
            <a:off x="1724894" y="1834483"/>
            <a:ext cx="8254264" cy="300368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solidFill>
                  <a:srgbClr val="5A5A5B"/>
                </a:solidFill>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Top </a:t>
            </a:r>
            <a:r>
              <a:rPr lang="nb-NO" dirty="0" err="1"/>
              <a:t>menu</a:t>
            </a:r>
            <a:r>
              <a:rPr lang="nb-NO" dirty="0"/>
              <a:t> «</a:t>
            </a:r>
            <a:r>
              <a:rPr lang="nb-NO" dirty="0" err="1"/>
              <a:t>Insert</a:t>
            </a:r>
            <a:r>
              <a:rPr lang="nb-NO" dirty="0"/>
              <a:t>». Select «Pictures» to </a:t>
            </a:r>
            <a:r>
              <a:rPr lang="nb-NO" dirty="0" err="1"/>
              <a:t>insert</a:t>
            </a:r>
            <a:r>
              <a:rPr lang="nb-NO" dirty="0"/>
              <a:t> an image</a:t>
            </a:r>
          </a:p>
          <a:p>
            <a:endParaRPr lang="nb-NO" dirty="0"/>
          </a:p>
        </p:txBody>
      </p:sp>
      <p:sp>
        <p:nvSpPr>
          <p:cNvPr id="11" name="Text Placeholder 53">
            <a:extLst>
              <a:ext uri="{FF2B5EF4-FFF2-40B4-BE49-F238E27FC236}">
                <a16:creationId xmlns:a16="http://schemas.microsoft.com/office/drawing/2014/main" id="{94B20ECD-F2DF-409B-9AC2-95F1D6C87407}"/>
              </a:ext>
            </a:extLst>
          </p:cNvPr>
          <p:cNvSpPr>
            <a:spLocks noGrp="1"/>
          </p:cNvSpPr>
          <p:nvPr>
            <p:ph type="body" sz="quarter" idx="13" hasCustomPrompt="1"/>
          </p:nvPr>
        </p:nvSpPr>
        <p:spPr>
          <a:xfrm>
            <a:off x="1724879" y="4902358"/>
            <a:ext cx="8254264" cy="1343165"/>
          </a:xfrm>
          <a:prstGeom prst="rect">
            <a:avLst/>
          </a:prstGeom>
        </p:spPr>
        <p:txBody>
          <a:bodyPr>
            <a:normAutofit/>
          </a:bodyPr>
          <a:lstStyle>
            <a:lvl1pPr marL="342900" indent="-342900">
              <a:buFont typeface="Arial" panose="020B0604020202020204" pitchFamily="34" charset="0"/>
              <a:buChar char="•"/>
              <a:defRPr sz="2400" b="0">
                <a:latin typeface="Arial" panose="020B0604020202020204" pitchFamily="34" charset="0"/>
                <a:cs typeface="Arial" panose="020B0604020202020204" pitchFamily="34" charset="0"/>
              </a:defRPr>
            </a:lvl1pPr>
            <a:lvl2pPr>
              <a:defRPr/>
            </a:lvl2pPr>
            <a:lvl3pPr>
              <a:defRPr/>
            </a:lvl3pPr>
            <a:lvl4pPr>
              <a:defRPr/>
            </a:lvl4pPr>
          </a:lstStyle>
          <a:p>
            <a:pPr lvl="0"/>
            <a:r>
              <a:rPr lang="en-US" dirty="0"/>
              <a:t>Click to add text. Arial 24</a:t>
            </a:r>
          </a:p>
          <a:p>
            <a:pPr lvl="1"/>
            <a:r>
              <a:rPr lang="en-US" dirty="0"/>
              <a:t>Click to add text. Arial 22</a:t>
            </a:r>
          </a:p>
          <a:p>
            <a:pPr lvl="2"/>
            <a:r>
              <a:rPr lang="en-US" dirty="0"/>
              <a:t>Click to add text. Arial 20</a:t>
            </a:r>
          </a:p>
        </p:txBody>
      </p:sp>
      <p:sp>
        <p:nvSpPr>
          <p:cNvPr id="19" name="Rektangel">
            <a:extLst>
              <a:ext uri="{FF2B5EF4-FFF2-40B4-BE49-F238E27FC236}">
                <a16:creationId xmlns:a16="http://schemas.microsoft.com/office/drawing/2014/main" id="{31D15865-0C4E-4B16-9F0E-8FC9BAD56C13}"/>
              </a:ext>
            </a:extLst>
          </p:cNvPr>
          <p:cNvSpPr/>
          <p:nvPr userDrawn="1"/>
        </p:nvSpPr>
        <p:spPr>
          <a:xfrm>
            <a:off x="0" y="527051"/>
            <a:ext cx="577863" cy="5803901"/>
          </a:xfrm>
          <a:prstGeom prst="rect">
            <a:avLst/>
          </a:prstGeom>
          <a:solidFill>
            <a:srgbClr val="153857"/>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9" name="nhh_logo_1f_positiv_helblaa.png" descr="nhh_logo_1f_positiv_helblaa.png">
            <a:extLst>
              <a:ext uri="{FF2B5EF4-FFF2-40B4-BE49-F238E27FC236}">
                <a16:creationId xmlns:a16="http://schemas.microsoft.com/office/drawing/2014/main" id="{CE2E46A6-E0AA-467A-8AFA-7B8742F1F2B2}"/>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4" name="Text Placeholder 48">
            <a:extLst>
              <a:ext uri="{FF2B5EF4-FFF2-40B4-BE49-F238E27FC236}">
                <a16:creationId xmlns:a16="http://schemas.microsoft.com/office/drawing/2014/main" id="{62195CF2-422F-489C-80C8-C4F1655E0D69}"/>
              </a:ext>
            </a:extLst>
          </p:cNvPr>
          <p:cNvSpPr>
            <a:spLocks noGrp="1"/>
          </p:cNvSpPr>
          <p:nvPr>
            <p:ph type="body" sz="quarter" idx="19" hasCustomPrompt="1"/>
          </p:nvPr>
        </p:nvSpPr>
        <p:spPr>
          <a:xfrm>
            <a:off x="1724894" y="822535"/>
            <a:ext cx="8254265"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5" name="Text Placeholder 12">
            <a:extLst>
              <a:ext uri="{FF2B5EF4-FFF2-40B4-BE49-F238E27FC236}">
                <a16:creationId xmlns:a16="http://schemas.microsoft.com/office/drawing/2014/main" id="{062FD6F6-8C57-4EED-ADC4-8B10A428E666}"/>
              </a:ext>
            </a:extLst>
          </p:cNvPr>
          <p:cNvSpPr>
            <a:spLocks noGrp="1"/>
          </p:cNvSpPr>
          <p:nvPr>
            <p:ph type="body" sz="quarter" idx="15" hasCustomPrompt="1"/>
          </p:nvPr>
        </p:nvSpPr>
        <p:spPr>
          <a:xfrm>
            <a:off x="1724894" y="1407548"/>
            <a:ext cx="8254264"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Tree>
    <p:extLst>
      <p:ext uri="{BB962C8B-B14F-4D97-AF65-F5344CB8AC3E}">
        <p14:creationId xmlns:p14="http://schemas.microsoft.com/office/powerpoint/2010/main" val="2684146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cture - chart">
    <p:spTree>
      <p:nvGrpSpPr>
        <p:cNvPr id="1" name=""/>
        <p:cNvGrpSpPr/>
        <p:nvPr/>
      </p:nvGrpSpPr>
      <p:grpSpPr>
        <a:xfrm>
          <a:off x="0" y="0"/>
          <a:ext cx="0" cy="0"/>
          <a:chOff x="0" y="0"/>
          <a:chExt cx="0" cy="0"/>
        </a:xfrm>
      </p:grpSpPr>
      <p:sp>
        <p:nvSpPr>
          <p:cNvPr id="12" name="Rektangel">
            <a:extLst>
              <a:ext uri="{FF2B5EF4-FFF2-40B4-BE49-F238E27FC236}">
                <a16:creationId xmlns:a16="http://schemas.microsoft.com/office/drawing/2014/main" id="{094FE069-CE0D-4A46-B241-93798EEDCE23}"/>
              </a:ext>
            </a:extLst>
          </p:cNvPr>
          <p:cNvSpPr/>
          <p:nvPr userDrawn="1"/>
        </p:nvSpPr>
        <p:spPr>
          <a:xfrm>
            <a:off x="577863" y="527050"/>
            <a:ext cx="11026019"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9" name="Chart Placeholder 24">
            <a:extLst>
              <a:ext uri="{FF2B5EF4-FFF2-40B4-BE49-F238E27FC236}">
                <a16:creationId xmlns:a16="http://schemas.microsoft.com/office/drawing/2014/main" id="{E714A6F5-191A-46E4-87D0-A7CE9F48840D}"/>
              </a:ext>
            </a:extLst>
          </p:cNvPr>
          <p:cNvSpPr>
            <a:spLocks noGrp="1"/>
          </p:cNvSpPr>
          <p:nvPr>
            <p:ph type="chart" sz="quarter" idx="20"/>
          </p:nvPr>
        </p:nvSpPr>
        <p:spPr>
          <a:xfrm>
            <a:off x="1724894" y="1830660"/>
            <a:ext cx="8254264" cy="3007511"/>
          </a:xfrm>
          <a:prstGeom prst="rect">
            <a:avLst/>
          </a:prstGeom>
          <a:ln>
            <a:no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solidFill>
                  <a:srgbClr val="3B6E8F"/>
                </a:solidFill>
                <a:latin typeface="Arial" panose="020B0604020202020204" pitchFamily="34" charset="0"/>
                <a:cs typeface="Arial" panose="020B0604020202020204" pitchFamily="34" charset="0"/>
              </a:defRPr>
            </a:lvl1pPr>
          </a:lstStyle>
          <a:p>
            <a:endParaRPr lang="nb-NO" dirty="0"/>
          </a:p>
        </p:txBody>
      </p:sp>
      <p:sp>
        <p:nvSpPr>
          <p:cNvPr id="22" name="Rektangel">
            <a:extLst>
              <a:ext uri="{FF2B5EF4-FFF2-40B4-BE49-F238E27FC236}">
                <a16:creationId xmlns:a16="http://schemas.microsoft.com/office/drawing/2014/main" id="{2062BA3E-DD56-46F0-8075-1EFF52458AA2}"/>
              </a:ext>
            </a:extLst>
          </p:cNvPr>
          <p:cNvSpPr/>
          <p:nvPr userDrawn="1"/>
        </p:nvSpPr>
        <p:spPr>
          <a:xfrm>
            <a:off x="0" y="527051"/>
            <a:ext cx="577863" cy="5803901"/>
          </a:xfrm>
          <a:prstGeom prst="rect">
            <a:avLst/>
          </a:prstGeom>
          <a:solidFill>
            <a:srgbClr val="153857"/>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9" name="nhh_logo_1f_positiv_helblaa.png" descr="nhh_logo_1f_positiv_helblaa.png">
            <a:extLst>
              <a:ext uri="{FF2B5EF4-FFF2-40B4-BE49-F238E27FC236}">
                <a16:creationId xmlns:a16="http://schemas.microsoft.com/office/drawing/2014/main" id="{340043E4-D91C-44ED-B32A-ECDE00D0AFA9}"/>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4" name="Text Placeholder 48">
            <a:extLst>
              <a:ext uri="{FF2B5EF4-FFF2-40B4-BE49-F238E27FC236}">
                <a16:creationId xmlns:a16="http://schemas.microsoft.com/office/drawing/2014/main" id="{EA06EC23-3681-41BF-BE76-FF64D4E4AF81}"/>
              </a:ext>
            </a:extLst>
          </p:cNvPr>
          <p:cNvSpPr>
            <a:spLocks noGrp="1"/>
          </p:cNvSpPr>
          <p:nvPr>
            <p:ph type="body" sz="quarter" idx="19" hasCustomPrompt="1"/>
          </p:nvPr>
        </p:nvSpPr>
        <p:spPr>
          <a:xfrm>
            <a:off x="1724894" y="822535"/>
            <a:ext cx="8254265"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5" name="Text Placeholder 12">
            <a:extLst>
              <a:ext uri="{FF2B5EF4-FFF2-40B4-BE49-F238E27FC236}">
                <a16:creationId xmlns:a16="http://schemas.microsoft.com/office/drawing/2014/main" id="{3A584304-1A4A-4244-9381-F3BEC0A2CEA9}"/>
              </a:ext>
            </a:extLst>
          </p:cNvPr>
          <p:cNvSpPr>
            <a:spLocks noGrp="1"/>
          </p:cNvSpPr>
          <p:nvPr>
            <p:ph type="body" sz="quarter" idx="15" hasCustomPrompt="1"/>
          </p:nvPr>
        </p:nvSpPr>
        <p:spPr>
          <a:xfrm>
            <a:off x="1724894" y="1407548"/>
            <a:ext cx="8254264"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16" name="Text Placeholder 53">
            <a:extLst>
              <a:ext uri="{FF2B5EF4-FFF2-40B4-BE49-F238E27FC236}">
                <a16:creationId xmlns:a16="http://schemas.microsoft.com/office/drawing/2014/main" id="{3CEA0FBB-186E-4407-AB7A-54762C434CB0}"/>
              </a:ext>
            </a:extLst>
          </p:cNvPr>
          <p:cNvSpPr>
            <a:spLocks noGrp="1"/>
          </p:cNvSpPr>
          <p:nvPr>
            <p:ph type="body" sz="quarter" idx="13" hasCustomPrompt="1"/>
          </p:nvPr>
        </p:nvSpPr>
        <p:spPr>
          <a:xfrm>
            <a:off x="1724879" y="4902358"/>
            <a:ext cx="8254264" cy="1343165"/>
          </a:xfrm>
          <a:prstGeom prst="rect">
            <a:avLst/>
          </a:prstGeom>
        </p:spPr>
        <p:txBody>
          <a:bodyPr>
            <a:normAutofit/>
          </a:bodyPr>
          <a:lstStyle>
            <a:lvl1pPr marL="342900" indent="-342900">
              <a:buFont typeface="Arial" panose="020B0604020202020204" pitchFamily="34" charset="0"/>
              <a:buChar char="•"/>
              <a:defRPr sz="2400" b="0">
                <a:latin typeface="Arial" panose="020B0604020202020204" pitchFamily="34" charset="0"/>
                <a:cs typeface="Arial" panose="020B0604020202020204" pitchFamily="34" charset="0"/>
              </a:defRPr>
            </a:lvl1pPr>
            <a:lvl2pPr>
              <a:defRPr/>
            </a:lvl2pPr>
            <a:lvl3pPr>
              <a:defRPr/>
            </a:lvl3pPr>
            <a:lvl4pPr>
              <a:defRPr/>
            </a:lvl4pPr>
          </a:lstStyle>
          <a:p>
            <a:pPr lvl="0"/>
            <a:r>
              <a:rPr lang="en-US" dirty="0"/>
              <a:t>Click to add text. Arial 24</a:t>
            </a:r>
          </a:p>
          <a:p>
            <a:pPr lvl="1"/>
            <a:r>
              <a:rPr lang="en-US" dirty="0"/>
              <a:t>Click to add text. Arial 22</a:t>
            </a:r>
          </a:p>
          <a:p>
            <a:pPr lvl="2"/>
            <a:r>
              <a:rPr lang="en-US" dirty="0"/>
              <a:t>Click to add text. Arial 20</a:t>
            </a:r>
          </a:p>
        </p:txBody>
      </p:sp>
    </p:spTree>
    <p:extLst>
      <p:ext uri="{BB962C8B-B14F-4D97-AF65-F5344CB8AC3E}">
        <p14:creationId xmlns:p14="http://schemas.microsoft.com/office/powerpoint/2010/main" val="295808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eparations before the lecture">
    <p:spTree>
      <p:nvGrpSpPr>
        <p:cNvPr id="1" name=""/>
        <p:cNvGrpSpPr/>
        <p:nvPr/>
      </p:nvGrpSpPr>
      <p:grpSpPr>
        <a:xfrm>
          <a:off x="0" y="0"/>
          <a:ext cx="0" cy="0"/>
          <a:chOff x="0" y="0"/>
          <a:chExt cx="0" cy="0"/>
        </a:xfrm>
      </p:grpSpPr>
      <p:sp>
        <p:nvSpPr>
          <p:cNvPr id="15" name="Rektangel">
            <a:extLst>
              <a:ext uri="{FF2B5EF4-FFF2-40B4-BE49-F238E27FC236}">
                <a16:creationId xmlns:a16="http://schemas.microsoft.com/office/drawing/2014/main" id="{07510824-A9A6-4125-84F8-934121E65AA3}"/>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17" name="IMG_1655.jpg" descr="IMG_1655.jpg">
            <a:extLst>
              <a:ext uri="{FF2B5EF4-FFF2-40B4-BE49-F238E27FC236}">
                <a16:creationId xmlns:a16="http://schemas.microsoft.com/office/drawing/2014/main" id="{BCA83391-1389-4F37-83ED-1D3AD5FA8F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577849" y="3445694"/>
            <a:ext cx="11026031" cy="2878907"/>
          </a:xfrm>
          <a:prstGeom prst="rect">
            <a:avLst/>
          </a:prstGeom>
          <a:ln w="12700">
            <a:miter lim="400000"/>
          </a:ln>
        </p:spPr>
      </p:pic>
      <p:sp>
        <p:nvSpPr>
          <p:cNvPr id="18" name="Figur">
            <a:extLst>
              <a:ext uri="{FF2B5EF4-FFF2-40B4-BE49-F238E27FC236}">
                <a16:creationId xmlns:a16="http://schemas.microsoft.com/office/drawing/2014/main" id="{4457007E-66FA-4403-B13F-6B7E7D767B5C}"/>
              </a:ext>
            </a:extLst>
          </p:cNvPr>
          <p:cNvSpPr/>
          <p:nvPr userDrawn="1"/>
        </p:nvSpPr>
        <p:spPr>
          <a:xfrm>
            <a:off x="11150600" y="692647"/>
            <a:ext cx="279400"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53857"/>
          </a:solidFill>
          <a:ln w="12700">
            <a:miter lim="400000"/>
          </a:ln>
        </p:spPr>
        <p:txBody>
          <a:bodyPr lIns="19050" tIns="19050" rIns="19050" bIns="19050" anchor="ctr"/>
          <a:lstStyle/>
          <a:p>
            <a:pPr defTabSz="228600">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50">
              <a:latin typeface="Arial" panose="020B0604020202020204" pitchFamily="34" charset="0"/>
              <a:cs typeface="Arial" panose="020B0604020202020204" pitchFamily="34" charset="0"/>
            </a:endParaRPr>
          </a:p>
        </p:txBody>
      </p:sp>
      <p:pic>
        <p:nvPicPr>
          <p:cNvPr id="21" name="Bilde" descr="Bilde">
            <a:extLst>
              <a:ext uri="{FF2B5EF4-FFF2-40B4-BE49-F238E27FC236}">
                <a16:creationId xmlns:a16="http://schemas.microsoft.com/office/drawing/2014/main" id="{6A4D4E10-CF43-407B-9E7B-02B3BC5AA19B}"/>
              </a:ext>
            </a:extLst>
          </p:cNvPr>
          <p:cNvPicPr>
            <a:picLocks noChangeAspect="1"/>
          </p:cNvPicPr>
          <p:nvPr userDrawn="1"/>
        </p:nvPicPr>
        <p:blipFill>
          <a:blip r:embed="rId3"/>
          <a:stretch>
            <a:fillRect/>
          </a:stretch>
        </p:blipFill>
        <p:spPr>
          <a:xfrm>
            <a:off x="5960583" y="1312081"/>
            <a:ext cx="597363" cy="449239"/>
          </a:xfrm>
          <a:prstGeom prst="rect">
            <a:avLst/>
          </a:prstGeom>
          <a:ln w="12700">
            <a:miter lim="400000"/>
          </a:ln>
        </p:spPr>
      </p:pic>
      <p:sp>
        <p:nvSpPr>
          <p:cNvPr id="25" name="Text Placeholder 12">
            <a:extLst>
              <a:ext uri="{FF2B5EF4-FFF2-40B4-BE49-F238E27FC236}">
                <a16:creationId xmlns:a16="http://schemas.microsoft.com/office/drawing/2014/main" id="{4FF17689-101C-421E-B946-17398BE26F94}"/>
              </a:ext>
            </a:extLst>
          </p:cNvPr>
          <p:cNvSpPr>
            <a:spLocks noGrp="1"/>
          </p:cNvSpPr>
          <p:nvPr>
            <p:ph type="body" sz="quarter" idx="19" hasCustomPrompt="1"/>
          </p:nvPr>
        </p:nvSpPr>
        <p:spPr>
          <a:xfrm>
            <a:off x="6731001" y="1925799"/>
            <a:ext cx="4699000" cy="1222378"/>
          </a:xfrm>
          <a:prstGeom prst="rect">
            <a:avLst/>
          </a:prstGeom>
        </p:spPr>
        <p:txBody>
          <a:bodyPr>
            <a:noAutofit/>
          </a:bodyPr>
          <a:lstStyle>
            <a:lvl1pPr marL="171450" indent="-171450">
              <a:lnSpc>
                <a:spcPct val="150000"/>
              </a:lnSpc>
              <a:spcBef>
                <a:spcPts val="0"/>
              </a:spcBef>
              <a:spcAft>
                <a:spcPts val="0"/>
              </a:spcAft>
              <a:buClr>
                <a:srgbClr val="3B6E8F"/>
              </a:buClr>
              <a:buSzPct val="130000"/>
              <a:buFont typeface="Arial" panose="020B0604020202020204" pitchFamily="34" charset="0"/>
              <a:buChar char="•"/>
              <a:defRPr sz="1800" b="0">
                <a:solidFill>
                  <a:srgbClr val="5A5A5B"/>
                </a:solidFill>
                <a:latin typeface="Arial" panose="020B0604020202020204" pitchFamily="34" charset="0"/>
                <a:cs typeface="Arial" panose="020B0604020202020204" pitchFamily="34" charset="0"/>
              </a:defRPr>
            </a:lvl1pPr>
          </a:lstStyle>
          <a:p>
            <a:pPr lvl="0"/>
            <a:endParaRPr lang="en-US" dirty="0"/>
          </a:p>
        </p:txBody>
      </p:sp>
      <p:sp>
        <p:nvSpPr>
          <p:cNvPr id="30" name="Rektangel">
            <a:extLst>
              <a:ext uri="{FF2B5EF4-FFF2-40B4-BE49-F238E27FC236}">
                <a16:creationId xmlns:a16="http://schemas.microsoft.com/office/drawing/2014/main" id="{70BB523E-CA8A-45E2-A427-EEA008C64FB5}"/>
              </a:ext>
            </a:extLst>
          </p:cNvPr>
          <p:cNvSpPr/>
          <p:nvPr userDrawn="1"/>
        </p:nvSpPr>
        <p:spPr>
          <a:xfrm>
            <a:off x="0" y="3445719"/>
            <a:ext cx="577850" cy="2878882"/>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11" name="nhh_logo_1f_negativ_hvit.png" descr="nhh_logo_1f_negativ_hvit.png">
            <a:extLst>
              <a:ext uri="{FF2B5EF4-FFF2-40B4-BE49-F238E27FC236}">
                <a16:creationId xmlns:a16="http://schemas.microsoft.com/office/drawing/2014/main" id="{154E82A1-7241-4150-A377-054DD2E3BC5D}"/>
              </a:ext>
            </a:extLst>
          </p:cNvPr>
          <p:cNvPicPr>
            <a:picLocks noChangeAspect="1"/>
          </p:cNvPicPr>
          <p:nvPr userDrawn="1"/>
        </p:nvPicPr>
        <p:blipFill>
          <a:blip r:embed="rId4"/>
          <a:stretch>
            <a:fillRect/>
          </a:stretch>
        </p:blipFill>
        <p:spPr>
          <a:xfrm>
            <a:off x="10953883" y="5256710"/>
            <a:ext cx="442598" cy="892176"/>
          </a:xfrm>
          <a:prstGeom prst="rect">
            <a:avLst/>
          </a:prstGeom>
          <a:ln w="12700">
            <a:miter lim="400000"/>
          </a:ln>
        </p:spPr>
      </p:pic>
      <p:sp>
        <p:nvSpPr>
          <p:cNvPr id="27" name="Text Placeholder 48">
            <a:extLst>
              <a:ext uri="{FF2B5EF4-FFF2-40B4-BE49-F238E27FC236}">
                <a16:creationId xmlns:a16="http://schemas.microsoft.com/office/drawing/2014/main" id="{9D2E7F22-F36A-418E-A32A-CE462B145C77}"/>
              </a:ext>
            </a:extLst>
          </p:cNvPr>
          <p:cNvSpPr>
            <a:spLocks noGrp="1"/>
          </p:cNvSpPr>
          <p:nvPr>
            <p:ph type="body" sz="quarter" idx="21" hasCustomPrompt="1"/>
          </p:nvPr>
        </p:nvSpPr>
        <p:spPr>
          <a:xfrm>
            <a:off x="1274545" y="1377562"/>
            <a:ext cx="4317070" cy="864743"/>
          </a:xfrm>
          <a:prstGeom prst="rect">
            <a:avLst/>
          </a:prstGeom>
        </p:spPr>
        <p:txBody>
          <a:bodyPr>
            <a:normAutofit/>
          </a:bodyPr>
          <a:lstStyle>
            <a:lvl1pPr marL="0" indent="0">
              <a:lnSpc>
                <a:spcPct val="100000"/>
              </a:lnSpc>
              <a:buNone/>
              <a:defRPr sz="27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PREPARATIONS BEFORE THE LECTURE</a:t>
            </a:r>
          </a:p>
        </p:txBody>
      </p:sp>
      <p:sp>
        <p:nvSpPr>
          <p:cNvPr id="31" name="Text Placeholder 12">
            <a:extLst>
              <a:ext uri="{FF2B5EF4-FFF2-40B4-BE49-F238E27FC236}">
                <a16:creationId xmlns:a16="http://schemas.microsoft.com/office/drawing/2014/main" id="{E872C673-1692-40E8-930A-9844722C0B58}"/>
              </a:ext>
            </a:extLst>
          </p:cNvPr>
          <p:cNvSpPr>
            <a:spLocks noGrp="1"/>
          </p:cNvSpPr>
          <p:nvPr>
            <p:ph type="body" sz="quarter" idx="22" hasCustomPrompt="1"/>
          </p:nvPr>
        </p:nvSpPr>
        <p:spPr>
          <a:xfrm>
            <a:off x="6730999" y="1189772"/>
            <a:ext cx="4699000" cy="726087"/>
          </a:xfrm>
          <a:prstGeom prst="rect">
            <a:avLst/>
          </a:prstGeom>
        </p:spPr>
        <p:txBody>
          <a:bodyPr>
            <a:noAutofit/>
          </a:bodyPr>
          <a:lstStyle>
            <a:lvl1pPr marL="0" indent="0">
              <a:lnSpc>
                <a:spcPts val="2300"/>
              </a:lnSpc>
              <a:spcBef>
                <a:spcPts val="0"/>
              </a:spcBef>
              <a:buNone/>
              <a:defRPr sz="2100" b="0">
                <a:solidFill>
                  <a:srgbClr val="153857"/>
                </a:solidFill>
                <a:latin typeface="Arial" panose="020B0604020202020204" pitchFamily="34" charset="0"/>
                <a:cs typeface="Arial" panose="020B0604020202020204" pitchFamily="34" charset="0"/>
              </a:defRPr>
            </a:lvl1pPr>
          </a:lstStyle>
          <a:p>
            <a:pPr lvl="0"/>
            <a:r>
              <a:rPr lang="en-US" dirty="0"/>
              <a:t>Read mandatory articles and get </a:t>
            </a:r>
            <a:br>
              <a:rPr lang="en-US" dirty="0"/>
            </a:br>
            <a:r>
              <a:rPr lang="en-US" dirty="0"/>
              <a:t>an overview of the syllabus.</a:t>
            </a:r>
          </a:p>
        </p:txBody>
      </p:sp>
    </p:spTree>
    <p:extLst>
      <p:ext uri="{BB962C8B-B14F-4D97-AF65-F5344CB8AC3E}">
        <p14:creationId xmlns:p14="http://schemas.microsoft.com/office/powerpoint/2010/main" val="371840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eparations before the lecture - insert image white">
    <p:spTree>
      <p:nvGrpSpPr>
        <p:cNvPr id="1" name=""/>
        <p:cNvGrpSpPr/>
        <p:nvPr/>
      </p:nvGrpSpPr>
      <p:grpSpPr>
        <a:xfrm>
          <a:off x="0" y="0"/>
          <a:ext cx="0" cy="0"/>
          <a:chOff x="0" y="0"/>
          <a:chExt cx="0" cy="0"/>
        </a:xfrm>
      </p:grpSpPr>
      <p:sp>
        <p:nvSpPr>
          <p:cNvPr id="15" name="Rektangel">
            <a:extLst>
              <a:ext uri="{FF2B5EF4-FFF2-40B4-BE49-F238E27FC236}">
                <a16:creationId xmlns:a16="http://schemas.microsoft.com/office/drawing/2014/main" id="{BF84FBB8-E0EE-47B0-A586-6B30C433A88C}"/>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7" name="Figur">
            <a:extLst>
              <a:ext uri="{FF2B5EF4-FFF2-40B4-BE49-F238E27FC236}">
                <a16:creationId xmlns:a16="http://schemas.microsoft.com/office/drawing/2014/main" id="{8F611F7B-8655-411F-A992-5E3023DD3B8D}"/>
              </a:ext>
            </a:extLst>
          </p:cNvPr>
          <p:cNvSpPr/>
          <p:nvPr userDrawn="1"/>
        </p:nvSpPr>
        <p:spPr>
          <a:xfrm>
            <a:off x="11150600" y="692647"/>
            <a:ext cx="279400"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53857"/>
          </a:solidFill>
          <a:ln w="12700">
            <a:miter lim="400000"/>
          </a:ln>
        </p:spPr>
        <p:txBody>
          <a:bodyPr lIns="19050" tIns="19050" rIns="19050" bIns="19050" anchor="ctr"/>
          <a:lstStyle/>
          <a:p>
            <a:pPr defTabSz="228600">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50">
              <a:latin typeface="Arial" panose="020B0604020202020204" pitchFamily="34" charset="0"/>
              <a:cs typeface="Arial" panose="020B0604020202020204" pitchFamily="34" charset="0"/>
            </a:endParaRPr>
          </a:p>
        </p:txBody>
      </p:sp>
      <p:sp>
        <p:nvSpPr>
          <p:cNvPr id="18" name="Rektangel">
            <a:extLst>
              <a:ext uri="{FF2B5EF4-FFF2-40B4-BE49-F238E27FC236}">
                <a16:creationId xmlns:a16="http://schemas.microsoft.com/office/drawing/2014/main" id="{072E5200-FB9F-4D11-AF3E-583FFCE74BE5}"/>
              </a:ext>
            </a:extLst>
          </p:cNvPr>
          <p:cNvSpPr/>
          <p:nvPr userDrawn="1"/>
        </p:nvSpPr>
        <p:spPr>
          <a:xfrm>
            <a:off x="0" y="3445719"/>
            <a:ext cx="577850" cy="2878882"/>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9" name="Picture Placeholder 5">
            <a:extLst>
              <a:ext uri="{FF2B5EF4-FFF2-40B4-BE49-F238E27FC236}">
                <a16:creationId xmlns:a16="http://schemas.microsoft.com/office/drawing/2014/main" id="{1C542AB0-2993-4AFF-B497-AE31BF4D353A}"/>
              </a:ext>
            </a:extLst>
          </p:cNvPr>
          <p:cNvSpPr>
            <a:spLocks noGrp="1"/>
          </p:cNvSpPr>
          <p:nvPr>
            <p:ph type="pic" sz="quarter" idx="17" hasCustomPrompt="1"/>
          </p:nvPr>
        </p:nvSpPr>
        <p:spPr>
          <a:xfrm>
            <a:off x="562141" y="3445669"/>
            <a:ext cx="11026031" cy="287888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Top </a:t>
            </a:r>
            <a:r>
              <a:rPr lang="nb-NO" dirty="0" err="1"/>
              <a:t>menu</a:t>
            </a:r>
            <a:r>
              <a:rPr lang="nb-NO" dirty="0"/>
              <a:t> «</a:t>
            </a:r>
            <a:r>
              <a:rPr lang="nb-NO" dirty="0" err="1"/>
              <a:t>Insert</a:t>
            </a:r>
            <a:r>
              <a:rPr lang="nb-NO" dirty="0"/>
              <a:t>». Select «Pictures» to </a:t>
            </a:r>
            <a:r>
              <a:rPr lang="nb-NO" dirty="0" err="1"/>
              <a:t>insert</a:t>
            </a:r>
            <a:r>
              <a:rPr lang="nb-NO" dirty="0"/>
              <a:t> an image</a:t>
            </a:r>
          </a:p>
          <a:p>
            <a:endParaRPr lang="nb-NO" dirty="0"/>
          </a:p>
        </p:txBody>
      </p:sp>
      <p:pic>
        <p:nvPicPr>
          <p:cNvPr id="34" name="Bilde" descr="Bilde">
            <a:extLst>
              <a:ext uri="{FF2B5EF4-FFF2-40B4-BE49-F238E27FC236}">
                <a16:creationId xmlns:a16="http://schemas.microsoft.com/office/drawing/2014/main" id="{3569A1E9-A1BA-4F0C-90B9-869CE20CEAD9}"/>
              </a:ext>
            </a:extLst>
          </p:cNvPr>
          <p:cNvPicPr>
            <a:picLocks noChangeAspect="1"/>
          </p:cNvPicPr>
          <p:nvPr userDrawn="1"/>
        </p:nvPicPr>
        <p:blipFill>
          <a:blip r:embed="rId2"/>
          <a:stretch>
            <a:fillRect/>
          </a:stretch>
        </p:blipFill>
        <p:spPr>
          <a:xfrm>
            <a:off x="5960583" y="1312081"/>
            <a:ext cx="597363" cy="449239"/>
          </a:xfrm>
          <a:prstGeom prst="rect">
            <a:avLst/>
          </a:prstGeom>
          <a:ln w="12700">
            <a:miter lim="400000"/>
          </a:ln>
        </p:spPr>
      </p:pic>
      <p:sp>
        <p:nvSpPr>
          <p:cNvPr id="37" name="Text Placeholder 12">
            <a:extLst>
              <a:ext uri="{FF2B5EF4-FFF2-40B4-BE49-F238E27FC236}">
                <a16:creationId xmlns:a16="http://schemas.microsoft.com/office/drawing/2014/main" id="{235DED0A-682C-4D8F-B26F-73EBCC588C5E}"/>
              </a:ext>
            </a:extLst>
          </p:cNvPr>
          <p:cNvSpPr>
            <a:spLocks noGrp="1"/>
          </p:cNvSpPr>
          <p:nvPr>
            <p:ph type="body" sz="quarter" idx="19" hasCustomPrompt="1"/>
          </p:nvPr>
        </p:nvSpPr>
        <p:spPr>
          <a:xfrm>
            <a:off x="6731001" y="1925799"/>
            <a:ext cx="4699000" cy="1222378"/>
          </a:xfrm>
          <a:prstGeom prst="rect">
            <a:avLst/>
          </a:prstGeom>
        </p:spPr>
        <p:txBody>
          <a:bodyPr>
            <a:noAutofit/>
          </a:bodyPr>
          <a:lstStyle>
            <a:lvl1pPr marL="171450" indent="-171450">
              <a:lnSpc>
                <a:spcPct val="150000"/>
              </a:lnSpc>
              <a:spcBef>
                <a:spcPts val="0"/>
              </a:spcBef>
              <a:spcAft>
                <a:spcPts val="0"/>
              </a:spcAft>
              <a:buClr>
                <a:srgbClr val="3B6E8F"/>
              </a:buClr>
              <a:buSzPct val="130000"/>
              <a:buFont typeface="Arial" panose="020B0604020202020204" pitchFamily="34" charset="0"/>
              <a:buChar char="•"/>
              <a:defRPr sz="1800" b="0">
                <a:solidFill>
                  <a:srgbClr val="5A5A5B"/>
                </a:solidFill>
                <a:latin typeface="Arial" panose="020B0604020202020204" pitchFamily="34" charset="0"/>
                <a:cs typeface="Arial" panose="020B0604020202020204" pitchFamily="34" charset="0"/>
              </a:defRPr>
            </a:lvl1pPr>
          </a:lstStyle>
          <a:p>
            <a:pPr lvl="0"/>
            <a:r>
              <a:rPr lang="en-US" dirty="0"/>
              <a:t>Click to add text. Arial 18</a:t>
            </a:r>
          </a:p>
        </p:txBody>
      </p:sp>
      <p:sp>
        <p:nvSpPr>
          <p:cNvPr id="13" name="Text Placeholder 48">
            <a:extLst>
              <a:ext uri="{FF2B5EF4-FFF2-40B4-BE49-F238E27FC236}">
                <a16:creationId xmlns:a16="http://schemas.microsoft.com/office/drawing/2014/main" id="{4DFD06B2-AD9F-49E0-B5EB-35A25412D2E5}"/>
              </a:ext>
            </a:extLst>
          </p:cNvPr>
          <p:cNvSpPr>
            <a:spLocks noGrp="1"/>
          </p:cNvSpPr>
          <p:nvPr>
            <p:ph type="body" sz="quarter" idx="21" hasCustomPrompt="1"/>
          </p:nvPr>
        </p:nvSpPr>
        <p:spPr>
          <a:xfrm>
            <a:off x="1274545" y="1377562"/>
            <a:ext cx="4317070" cy="864743"/>
          </a:xfrm>
          <a:prstGeom prst="rect">
            <a:avLst/>
          </a:prstGeom>
        </p:spPr>
        <p:txBody>
          <a:bodyPr>
            <a:normAutofit/>
          </a:bodyPr>
          <a:lstStyle>
            <a:lvl1pPr marL="0" indent="0">
              <a:lnSpc>
                <a:spcPct val="100000"/>
              </a:lnSpc>
              <a:buNone/>
              <a:defRPr sz="27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PREPARATIONS BEFORE THE LECTURE</a:t>
            </a:r>
          </a:p>
        </p:txBody>
      </p:sp>
      <p:sp>
        <p:nvSpPr>
          <p:cNvPr id="14" name="Text Placeholder 12">
            <a:extLst>
              <a:ext uri="{FF2B5EF4-FFF2-40B4-BE49-F238E27FC236}">
                <a16:creationId xmlns:a16="http://schemas.microsoft.com/office/drawing/2014/main" id="{6C90C2E3-490F-4CD0-90BF-0FCE2A7DECF4}"/>
              </a:ext>
            </a:extLst>
          </p:cNvPr>
          <p:cNvSpPr>
            <a:spLocks noGrp="1"/>
          </p:cNvSpPr>
          <p:nvPr>
            <p:ph type="body" sz="quarter" idx="22" hasCustomPrompt="1"/>
          </p:nvPr>
        </p:nvSpPr>
        <p:spPr>
          <a:xfrm>
            <a:off x="6730999" y="1189772"/>
            <a:ext cx="4699000" cy="726087"/>
          </a:xfrm>
          <a:prstGeom prst="rect">
            <a:avLst/>
          </a:prstGeom>
        </p:spPr>
        <p:txBody>
          <a:bodyPr>
            <a:noAutofit/>
          </a:bodyPr>
          <a:lstStyle>
            <a:lvl1pPr marL="0" indent="0">
              <a:lnSpc>
                <a:spcPts val="2300"/>
              </a:lnSpc>
              <a:spcBef>
                <a:spcPts val="0"/>
              </a:spcBef>
              <a:buNone/>
              <a:defRPr sz="2100" b="0">
                <a:solidFill>
                  <a:srgbClr val="153857"/>
                </a:solidFill>
                <a:latin typeface="Arial" panose="020B0604020202020204" pitchFamily="34" charset="0"/>
                <a:cs typeface="Arial" panose="020B0604020202020204" pitchFamily="34" charset="0"/>
              </a:defRPr>
            </a:lvl1pPr>
          </a:lstStyle>
          <a:p>
            <a:pPr lvl="0"/>
            <a:r>
              <a:rPr lang="en-US" dirty="0"/>
              <a:t>Read mandatory articles and get </a:t>
            </a:r>
            <a:br>
              <a:rPr lang="en-US" dirty="0"/>
            </a:br>
            <a:r>
              <a:rPr lang="en-US" dirty="0"/>
              <a:t>an overview of the syllabus.</a:t>
            </a:r>
          </a:p>
        </p:txBody>
      </p:sp>
      <p:sp>
        <p:nvSpPr>
          <p:cNvPr id="22" name="Text Placeholder 27">
            <a:extLst>
              <a:ext uri="{FF2B5EF4-FFF2-40B4-BE49-F238E27FC236}">
                <a16:creationId xmlns:a16="http://schemas.microsoft.com/office/drawing/2014/main" id="{40135903-A3BF-4ACB-AEFA-F6A600486D5A}"/>
              </a:ext>
            </a:extLst>
          </p:cNvPr>
          <p:cNvSpPr>
            <a:spLocks noGrp="1"/>
          </p:cNvSpPr>
          <p:nvPr>
            <p:ph type="body" sz="quarter" idx="20" hasCustomPrompt="1"/>
          </p:nvPr>
        </p:nvSpPr>
        <p:spPr>
          <a:xfrm>
            <a:off x="10954242" y="5256709"/>
            <a:ext cx="442598" cy="892176"/>
          </a:xfrm>
          <a:prstGeom prst="rect">
            <a:avLst/>
          </a:prstGeom>
          <a:blipFill>
            <a:blip r:embed="rId3">
              <a:extLst>
                <a:ext uri="{28A0092B-C50C-407E-A947-70E740481C1C}">
                  <a14:useLocalDpi xmlns:a14="http://schemas.microsoft.com/office/drawing/2010/main" val="0"/>
                </a:ext>
              </a:extLst>
            </a:blip>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spTree>
    <p:extLst>
      <p:ext uri="{BB962C8B-B14F-4D97-AF65-F5344CB8AC3E}">
        <p14:creationId xmlns:p14="http://schemas.microsoft.com/office/powerpoint/2010/main" val="505590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parations before the lecture - insert image blue">
    <p:spTree>
      <p:nvGrpSpPr>
        <p:cNvPr id="1" name=""/>
        <p:cNvGrpSpPr/>
        <p:nvPr/>
      </p:nvGrpSpPr>
      <p:grpSpPr>
        <a:xfrm>
          <a:off x="0" y="0"/>
          <a:ext cx="0" cy="0"/>
          <a:chOff x="0" y="0"/>
          <a:chExt cx="0" cy="0"/>
        </a:xfrm>
      </p:grpSpPr>
      <p:sp>
        <p:nvSpPr>
          <p:cNvPr id="12" name="Rektangel">
            <a:extLst>
              <a:ext uri="{FF2B5EF4-FFF2-40B4-BE49-F238E27FC236}">
                <a16:creationId xmlns:a16="http://schemas.microsoft.com/office/drawing/2014/main" id="{D8761527-C3C0-4660-A105-A2247695EC5A}"/>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3" name="Figur">
            <a:extLst>
              <a:ext uri="{FF2B5EF4-FFF2-40B4-BE49-F238E27FC236}">
                <a16:creationId xmlns:a16="http://schemas.microsoft.com/office/drawing/2014/main" id="{1E865116-7B7C-4757-8504-FD15804027D8}"/>
              </a:ext>
            </a:extLst>
          </p:cNvPr>
          <p:cNvSpPr/>
          <p:nvPr userDrawn="1"/>
        </p:nvSpPr>
        <p:spPr>
          <a:xfrm>
            <a:off x="11150600" y="692647"/>
            <a:ext cx="279400"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53857"/>
          </a:solidFill>
          <a:ln w="12700">
            <a:miter lim="400000"/>
          </a:ln>
        </p:spPr>
        <p:txBody>
          <a:bodyPr lIns="19050" tIns="19050" rIns="19050" bIns="19050" anchor="ctr"/>
          <a:lstStyle/>
          <a:p>
            <a:pPr defTabSz="228600">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50">
              <a:latin typeface="Arial" panose="020B0604020202020204" pitchFamily="34" charset="0"/>
              <a:cs typeface="Arial" panose="020B0604020202020204" pitchFamily="34" charset="0"/>
            </a:endParaRPr>
          </a:p>
        </p:txBody>
      </p:sp>
      <p:sp>
        <p:nvSpPr>
          <p:cNvPr id="15" name="Rektangel">
            <a:extLst>
              <a:ext uri="{FF2B5EF4-FFF2-40B4-BE49-F238E27FC236}">
                <a16:creationId xmlns:a16="http://schemas.microsoft.com/office/drawing/2014/main" id="{B821E548-14FC-4B24-BBB5-EF5ADA22DBDF}"/>
              </a:ext>
            </a:extLst>
          </p:cNvPr>
          <p:cNvSpPr/>
          <p:nvPr userDrawn="1"/>
        </p:nvSpPr>
        <p:spPr>
          <a:xfrm>
            <a:off x="0" y="3445719"/>
            <a:ext cx="577850" cy="2878882"/>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20" name="Picture Placeholder 5">
            <a:extLst>
              <a:ext uri="{FF2B5EF4-FFF2-40B4-BE49-F238E27FC236}">
                <a16:creationId xmlns:a16="http://schemas.microsoft.com/office/drawing/2014/main" id="{ED3FA855-334C-4762-ACBD-BDB9F8FAB530}"/>
              </a:ext>
            </a:extLst>
          </p:cNvPr>
          <p:cNvSpPr>
            <a:spLocks noGrp="1"/>
          </p:cNvSpPr>
          <p:nvPr>
            <p:ph type="pic" sz="quarter" idx="17" hasCustomPrompt="1"/>
          </p:nvPr>
        </p:nvSpPr>
        <p:spPr>
          <a:xfrm>
            <a:off x="562141" y="3445669"/>
            <a:ext cx="11026031" cy="2878931"/>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Top </a:t>
            </a:r>
            <a:r>
              <a:rPr lang="nb-NO" dirty="0" err="1"/>
              <a:t>menu</a:t>
            </a:r>
            <a:r>
              <a:rPr lang="nb-NO" dirty="0"/>
              <a:t> «</a:t>
            </a:r>
            <a:r>
              <a:rPr lang="nb-NO" dirty="0" err="1"/>
              <a:t>Insert</a:t>
            </a:r>
            <a:r>
              <a:rPr lang="nb-NO" dirty="0"/>
              <a:t>». Select «Pictures» to </a:t>
            </a:r>
            <a:r>
              <a:rPr lang="nb-NO" dirty="0" err="1"/>
              <a:t>insert</a:t>
            </a:r>
            <a:r>
              <a:rPr lang="nb-NO" dirty="0"/>
              <a:t> an image</a:t>
            </a:r>
          </a:p>
          <a:p>
            <a:endParaRPr lang="nb-NO" dirty="0"/>
          </a:p>
        </p:txBody>
      </p:sp>
      <p:sp>
        <p:nvSpPr>
          <p:cNvPr id="21" name="Text Placeholder 27">
            <a:extLst>
              <a:ext uri="{FF2B5EF4-FFF2-40B4-BE49-F238E27FC236}">
                <a16:creationId xmlns:a16="http://schemas.microsoft.com/office/drawing/2014/main" id="{A3B3E40D-6D40-4416-85DE-B351BA72767E}"/>
              </a:ext>
            </a:extLst>
          </p:cNvPr>
          <p:cNvSpPr>
            <a:spLocks noGrp="1"/>
          </p:cNvSpPr>
          <p:nvPr>
            <p:ph type="body" sz="quarter" idx="20" hasCustomPrompt="1"/>
          </p:nvPr>
        </p:nvSpPr>
        <p:spPr>
          <a:xfrm>
            <a:off x="10954242" y="5256709"/>
            <a:ext cx="442598" cy="892176"/>
          </a:xfrm>
          <a:prstGeom prst="rect">
            <a:avLst/>
          </a:prstGeom>
          <a:blipFill>
            <a:blip r:embed="rId2"/>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pic>
        <p:nvPicPr>
          <p:cNvPr id="25" name="Bilde" descr="Bilde">
            <a:extLst>
              <a:ext uri="{FF2B5EF4-FFF2-40B4-BE49-F238E27FC236}">
                <a16:creationId xmlns:a16="http://schemas.microsoft.com/office/drawing/2014/main" id="{CF423D7E-4979-46F7-A8A9-53FC751D2F83}"/>
              </a:ext>
            </a:extLst>
          </p:cNvPr>
          <p:cNvPicPr>
            <a:picLocks noChangeAspect="1"/>
          </p:cNvPicPr>
          <p:nvPr userDrawn="1"/>
        </p:nvPicPr>
        <p:blipFill>
          <a:blip r:embed="rId3"/>
          <a:stretch>
            <a:fillRect/>
          </a:stretch>
        </p:blipFill>
        <p:spPr>
          <a:xfrm>
            <a:off x="5960583" y="1312081"/>
            <a:ext cx="597363" cy="449239"/>
          </a:xfrm>
          <a:prstGeom prst="rect">
            <a:avLst/>
          </a:prstGeom>
          <a:ln w="12700">
            <a:miter lim="400000"/>
          </a:ln>
        </p:spPr>
      </p:pic>
      <p:sp>
        <p:nvSpPr>
          <p:cNvPr id="18" name="Text Placeholder 48">
            <a:extLst>
              <a:ext uri="{FF2B5EF4-FFF2-40B4-BE49-F238E27FC236}">
                <a16:creationId xmlns:a16="http://schemas.microsoft.com/office/drawing/2014/main" id="{6F58FBDF-F7F0-4762-B1FF-0D27DB5C6832}"/>
              </a:ext>
            </a:extLst>
          </p:cNvPr>
          <p:cNvSpPr>
            <a:spLocks noGrp="1"/>
          </p:cNvSpPr>
          <p:nvPr>
            <p:ph type="body" sz="quarter" idx="21" hasCustomPrompt="1"/>
          </p:nvPr>
        </p:nvSpPr>
        <p:spPr>
          <a:xfrm>
            <a:off x="1274545" y="1377562"/>
            <a:ext cx="4317070" cy="864743"/>
          </a:xfrm>
          <a:prstGeom prst="rect">
            <a:avLst/>
          </a:prstGeom>
        </p:spPr>
        <p:txBody>
          <a:bodyPr>
            <a:normAutofit/>
          </a:bodyPr>
          <a:lstStyle>
            <a:lvl1pPr marL="0" indent="0">
              <a:lnSpc>
                <a:spcPct val="100000"/>
              </a:lnSpc>
              <a:buNone/>
              <a:defRPr sz="27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PREPARATIONS BEFORE THE LECTURE</a:t>
            </a:r>
          </a:p>
        </p:txBody>
      </p:sp>
      <p:sp>
        <p:nvSpPr>
          <p:cNvPr id="23" name="Text Placeholder 12">
            <a:extLst>
              <a:ext uri="{FF2B5EF4-FFF2-40B4-BE49-F238E27FC236}">
                <a16:creationId xmlns:a16="http://schemas.microsoft.com/office/drawing/2014/main" id="{DCBCFE6B-BEA7-4441-8EB4-6BE78E07B802}"/>
              </a:ext>
            </a:extLst>
          </p:cNvPr>
          <p:cNvSpPr>
            <a:spLocks noGrp="1"/>
          </p:cNvSpPr>
          <p:nvPr>
            <p:ph type="body" sz="quarter" idx="22" hasCustomPrompt="1"/>
          </p:nvPr>
        </p:nvSpPr>
        <p:spPr>
          <a:xfrm>
            <a:off x="6730999" y="1189772"/>
            <a:ext cx="4699000" cy="726087"/>
          </a:xfrm>
          <a:prstGeom prst="rect">
            <a:avLst/>
          </a:prstGeom>
        </p:spPr>
        <p:txBody>
          <a:bodyPr>
            <a:noAutofit/>
          </a:bodyPr>
          <a:lstStyle>
            <a:lvl1pPr marL="0" indent="0">
              <a:lnSpc>
                <a:spcPts val="2300"/>
              </a:lnSpc>
              <a:spcBef>
                <a:spcPts val="0"/>
              </a:spcBef>
              <a:buNone/>
              <a:defRPr sz="2100" b="0">
                <a:solidFill>
                  <a:srgbClr val="153857"/>
                </a:solidFill>
                <a:latin typeface="Arial" panose="020B0604020202020204" pitchFamily="34" charset="0"/>
                <a:cs typeface="Arial" panose="020B0604020202020204" pitchFamily="34" charset="0"/>
              </a:defRPr>
            </a:lvl1pPr>
          </a:lstStyle>
          <a:p>
            <a:pPr lvl="0"/>
            <a:r>
              <a:rPr lang="en-US" dirty="0"/>
              <a:t>Read mandatory articles and get </a:t>
            </a:r>
            <a:br>
              <a:rPr lang="en-US" dirty="0"/>
            </a:br>
            <a:r>
              <a:rPr lang="en-US" dirty="0"/>
              <a:t>an overview of the syllabus.</a:t>
            </a:r>
          </a:p>
        </p:txBody>
      </p:sp>
      <p:sp>
        <p:nvSpPr>
          <p:cNvPr id="11" name="Text Placeholder 12">
            <a:extLst>
              <a:ext uri="{FF2B5EF4-FFF2-40B4-BE49-F238E27FC236}">
                <a16:creationId xmlns:a16="http://schemas.microsoft.com/office/drawing/2014/main" id="{3840B2C5-987B-4203-B0F4-0CBE956FE2DF}"/>
              </a:ext>
            </a:extLst>
          </p:cNvPr>
          <p:cNvSpPr>
            <a:spLocks noGrp="1"/>
          </p:cNvSpPr>
          <p:nvPr>
            <p:ph type="body" sz="quarter" idx="19" hasCustomPrompt="1"/>
          </p:nvPr>
        </p:nvSpPr>
        <p:spPr>
          <a:xfrm>
            <a:off x="6731001" y="1925799"/>
            <a:ext cx="4699000" cy="1222378"/>
          </a:xfrm>
          <a:prstGeom prst="rect">
            <a:avLst/>
          </a:prstGeom>
        </p:spPr>
        <p:txBody>
          <a:bodyPr>
            <a:noAutofit/>
          </a:bodyPr>
          <a:lstStyle>
            <a:lvl1pPr marL="171450" indent="-171450">
              <a:lnSpc>
                <a:spcPct val="150000"/>
              </a:lnSpc>
              <a:spcBef>
                <a:spcPts val="0"/>
              </a:spcBef>
              <a:spcAft>
                <a:spcPts val="0"/>
              </a:spcAft>
              <a:buClr>
                <a:srgbClr val="3B6E8F"/>
              </a:buClr>
              <a:buSzPct val="130000"/>
              <a:buFont typeface="Arial" panose="020B0604020202020204" pitchFamily="34" charset="0"/>
              <a:buChar char="•"/>
              <a:defRPr sz="1800" b="0">
                <a:solidFill>
                  <a:srgbClr val="5A5A5B"/>
                </a:solidFill>
                <a:latin typeface="Arial" panose="020B0604020202020204" pitchFamily="34" charset="0"/>
                <a:cs typeface="Arial" panose="020B0604020202020204" pitchFamily="34" charset="0"/>
              </a:defRPr>
            </a:lvl1pPr>
          </a:lstStyle>
          <a:p>
            <a:pPr lvl="0"/>
            <a:r>
              <a:rPr lang="en-US" dirty="0"/>
              <a:t>Click to add text. Arial 18</a:t>
            </a:r>
          </a:p>
        </p:txBody>
      </p:sp>
    </p:spTree>
    <p:extLst>
      <p:ext uri="{BB962C8B-B14F-4D97-AF65-F5344CB8AC3E}">
        <p14:creationId xmlns:p14="http://schemas.microsoft.com/office/powerpoint/2010/main" val="3888977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ocial media | NHH">
    <p:spTree>
      <p:nvGrpSpPr>
        <p:cNvPr id="1" name=""/>
        <p:cNvGrpSpPr/>
        <p:nvPr/>
      </p:nvGrpSpPr>
      <p:grpSpPr>
        <a:xfrm>
          <a:off x="0" y="0"/>
          <a:ext cx="0" cy="0"/>
          <a:chOff x="0" y="0"/>
          <a:chExt cx="0" cy="0"/>
        </a:xfrm>
      </p:grpSpPr>
      <p:sp>
        <p:nvSpPr>
          <p:cNvPr id="18" name="Rektangel">
            <a:extLst>
              <a:ext uri="{FF2B5EF4-FFF2-40B4-BE49-F238E27FC236}">
                <a16:creationId xmlns:a16="http://schemas.microsoft.com/office/drawing/2014/main" id="{A3975C15-5678-459F-B910-C47D30254D3C}"/>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B70392-9D7A-4185-BA0A-FBD97D012C8F}"/>
              </a:ext>
            </a:extLst>
          </p:cNvPr>
          <p:cNvSpPr>
            <a:spLocks noGrp="1"/>
          </p:cNvSpPr>
          <p:nvPr>
            <p:ph type="title" hasCustomPrompt="1"/>
          </p:nvPr>
        </p:nvSpPr>
        <p:spPr>
          <a:xfrm>
            <a:off x="4058669" y="2723033"/>
            <a:ext cx="6382326" cy="528429"/>
          </a:xfrm>
        </p:spPr>
        <p:txBody>
          <a:bodyPr>
            <a:noAutofit/>
          </a:bodyPr>
          <a:lstStyle>
            <a:lvl1pPr marL="0" marR="0" indent="0" algn="l" defTabSz="457200" rtl="0" eaLnBrk="1" fontAlgn="auto" latinLnBrk="0" hangingPunct="1">
              <a:lnSpc>
                <a:spcPct val="90000"/>
              </a:lnSpc>
              <a:spcBef>
                <a:spcPct val="0"/>
              </a:spcBef>
              <a:spcAft>
                <a:spcPts val="0"/>
              </a:spcAft>
              <a:buClrTx/>
              <a:buSzTx/>
              <a:buFontTx/>
              <a:buNone/>
              <a:tabLst/>
              <a:defRPr lang="en-GB" sz="3200" b="1" i="0" smtClean="0">
                <a:solidFill>
                  <a:srgbClr val="153857"/>
                </a:solidFill>
                <a:effectLst/>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lang="en-GB" b="0" i="0" dirty="0">
                <a:solidFill>
                  <a:srgbClr val="4D5156"/>
                </a:solidFill>
                <a:effectLst/>
                <a:latin typeface="arial" panose="020B0604020202020204" pitchFamily="34" charset="0"/>
              </a:rPr>
              <a:t>Follow us on social media | NHH</a:t>
            </a:r>
            <a:endParaRPr lang="nb-NO" dirty="0"/>
          </a:p>
        </p:txBody>
      </p:sp>
      <p:pic>
        <p:nvPicPr>
          <p:cNvPr id="7" name="Picture 6">
            <a:extLst>
              <a:ext uri="{FF2B5EF4-FFF2-40B4-BE49-F238E27FC236}">
                <a16:creationId xmlns:a16="http://schemas.microsoft.com/office/drawing/2014/main" id="{19B22892-893D-45F5-90AF-0B78976922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2849" y="2190504"/>
            <a:ext cx="676184" cy="676184"/>
          </a:xfrm>
          <a:prstGeom prst="rect">
            <a:avLst/>
          </a:prstGeom>
        </p:spPr>
      </p:pic>
      <p:pic>
        <p:nvPicPr>
          <p:cNvPr id="8" name="Picture 7">
            <a:extLst>
              <a:ext uri="{FF2B5EF4-FFF2-40B4-BE49-F238E27FC236}">
                <a16:creationId xmlns:a16="http://schemas.microsoft.com/office/drawing/2014/main" id="{F24F522E-CC20-442F-BBD0-01562EB5BF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2849" y="3957332"/>
            <a:ext cx="676184" cy="676184"/>
          </a:xfrm>
          <a:prstGeom prst="rect">
            <a:avLst/>
          </a:prstGeom>
        </p:spPr>
      </p:pic>
      <p:pic>
        <p:nvPicPr>
          <p:cNvPr id="9" name="Picture 8">
            <a:extLst>
              <a:ext uri="{FF2B5EF4-FFF2-40B4-BE49-F238E27FC236}">
                <a16:creationId xmlns:a16="http://schemas.microsoft.com/office/drawing/2014/main" id="{11213671-BA37-4DDD-800A-C3CAD5C216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92849" y="3073918"/>
            <a:ext cx="676184" cy="676184"/>
          </a:xfrm>
          <a:prstGeom prst="rect">
            <a:avLst/>
          </a:prstGeom>
        </p:spPr>
      </p:pic>
      <p:pic>
        <p:nvPicPr>
          <p:cNvPr id="10" name="Picture 9">
            <a:extLst>
              <a:ext uri="{FF2B5EF4-FFF2-40B4-BE49-F238E27FC236}">
                <a16:creationId xmlns:a16="http://schemas.microsoft.com/office/drawing/2014/main" id="{CC598895-D33E-4159-800B-C0A6C5198EF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90352" y="3073340"/>
            <a:ext cx="676184" cy="676184"/>
          </a:xfrm>
          <a:prstGeom prst="rect">
            <a:avLst/>
          </a:prstGeom>
        </p:spPr>
      </p:pic>
      <p:pic>
        <p:nvPicPr>
          <p:cNvPr id="11" name="Picture 10">
            <a:extLst>
              <a:ext uri="{FF2B5EF4-FFF2-40B4-BE49-F238E27FC236}">
                <a16:creationId xmlns:a16="http://schemas.microsoft.com/office/drawing/2014/main" id="{EE8A8590-008C-4724-AE12-E08F697CE0F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90352" y="2190504"/>
            <a:ext cx="676184" cy="676184"/>
          </a:xfrm>
          <a:prstGeom prst="rect">
            <a:avLst/>
          </a:prstGeom>
        </p:spPr>
      </p:pic>
      <p:pic>
        <p:nvPicPr>
          <p:cNvPr id="12" name="Picture 11">
            <a:extLst>
              <a:ext uri="{FF2B5EF4-FFF2-40B4-BE49-F238E27FC236}">
                <a16:creationId xmlns:a16="http://schemas.microsoft.com/office/drawing/2014/main" id="{8A044F6F-BAB1-43A0-B65D-91C14163FCC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90352" y="3956176"/>
            <a:ext cx="676184" cy="676184"/>
          </a:xfrm>
          <a:prstGeom prst="rect">
            <a:avLst/>
          </a:prstGeom>
        </p:spPr>
      </p:pic>
      <p:sp>
        <p:nvSpPr>
          <p:cNvPr id="19" name="Linje">
            <a:extLst>
              <a:ext uri="{FF2B5EF4-FFF2-40B4-BE49-F238E27FC236}">
                <a16:creationId xmlns:a16="http://schemas.microsoft.com/office/drawing/2014/main" id="{44E20D37-9182-494A-B9FB-1EBD6F3DC7BA}"/>
              </a:ext>
            </a:extLst>
          </p:cNvPr>
          <p:cNvSpPr/>
          <p:nvPr userDrawn="1"/>
        </p:nvSpPr>
        <p:spPr>
          <a:xfrm flipV="1">
            <a:off x="3687995" y="2337824"/>
            <a:ext cx="0" cy="2160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14" name="nhh_logo_1f_positiv_helblaa.png" descr="nhh_logo_1f_positiv_helblaa.png">
            <a:extLst>
              <a:ext uri="{FF2B5EF4-FFF2-40B4-BE49-F238E27FC236}">
                <a16:creationId xmlns:a16="http://schemas.microsoft.com/office/drawing/2014/main" id="{6D6D5328-82F5-4178-BFBC-AE6A93960BDA}"/>
              </a:ext>
            </a:extLst>
          </p:cNvPr>
          <p:cNvPicPr>
            <a:picLocks noChangeAspect="1"/>
          </p:cNvPicPr>
          <p:nvPr userDrawn="1"/>
        </p:nvPicPr>
        <p:blipFill>
          <a:blip r:embed="rId8"/>
          <a:stretch>
            <a:fillRect/>
          </a:stretch>
        </p:blipFill>
        <p:spPr>
          <a:xfrm>
            <a:off x="10953883" y="5255123"/>
            <a:ext cx="442598" cy="893762"/>
          </a:xfrm>
          <a:prstGeom prst="rect">
            <a:avLst/>
          </a:prstGeom>
          <a:ln w="12700">
            <a:miter lim="400000"/>
          </a:ln>
        </p:spPr>
      </p:pic>
      <p:sp>
        <p:nvSpPr>
          <p:cNvPr id="15" name="Text Placeholder 12">
            <a:extLst>
              <a:ext uri="{FF2B5EF4-FFF2-40B4-BE49-F238E27FC236}">
                <a16:creationId xmlns:a16="http://schemas.microsoft.com/office/drawing/2014/main" id="{0F01F9FA-C6DF-4B76-9FD2-31A4CC56E2AF}"/>
              </a:ext>
            </a:extLst>
          </p:cNvPr>
          <p:cNvSpPr>
            <a:spLocks noGrp="1"/>
          </p:cNvSpPr>
          <p:nvPr>
            <p:ph type="body" sz="quarter" idx="16" hasCustomPrompt="1"/>
          </p:nvPr>
        </p:nvSpPr>
        <p:spPr>
          <a:xfrm>
            <a:off x="4078547" y="3417824"/>
            <a:ext cx="6596079" cy="1019867"/>
          </a:xfrm>
          <a:prstGeom prst="rect">
            <a:avLst/>
          </a:prstGeom>
        </p:spPr>
        <p:txBody>
          <a:bodyPr>
            <a:noAutofit/>
          </a:bodyPr>
          <a:lstStyle>
            <a:lvl1pPr marL="0" indent="0">
              <a:buNone/>
              <a:defRPr sz="1800" b="0">
                <a:solidFill>
                  <a:srgbClr val="8899A9"/>
                </a:solidFill>
                <a:latin typeface="Arial" panose="020B0604020202020204" pitchFamily="34" charset="0"/>
                <a:cs typeface="Arial" panose="020B0604020202020204" pitchFamily="34" charset="0"/>
              </a:defRPr>
            </a:lvl1pPr>
          </a:lstStyle>
          <a:p>
            <a:pPr lvl="0"/>
            <a:r>
              <a:rPr lang="en-US" dirty="0"/>
              <a:t>Facebook, Twitter, Instagram, LinkedIn, YouTube, Snapchat</a:t>
            </a:r>
          </a:p>
        </p:txBody>
      </p:sp>
    </p:spTree>
    <p:extLst>
      <p:ext uri="{BB962C8B-B14F-4D97-AF65-F5344CB8AC3E}">
        <p14:creationId xmlns:p14="http://schemas.microsoft.com/office/powerpoint/2010/main" val="3578480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4" name="Rektangel">
            <a:extLst>
              <a:ext uri="{FF2B5EF4-FFF2-40B4-BE49-F238E27FC236}">
                <a16:creationId xmlns:a16="http://schemas.microsoft.com/office/drawing/2014/main" id="{889FB5E7-5800-4E76-A61B-56D58839C535}"/>
              </a:ext>
            </a:extLst>
          </p:cNvPr>
          <p:cNvSpPr/>
          <p:nvPr userDrawn="1"/>
        </p:nvSpPr>
        <p:spPr>
          <a:xfrm>
            <a:off x="574158" y="527050"/>
            <a:ext cx="11039981" cy="5803900"/>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EB9DCE13-C76F-414D-BD87-4CA22820E6BC}"/>
              </a:ext>
            </a:extLst>
          </p:cNvPr>
          <p:cNvSpPr>
            <a:spLocks noGrp="1"/>
          </p:cNvSpPr>
          <p:nvPr>
            <p:ph type="title" hasCustomPrompt="1"/>
          </p:nvPr>
        </p:nvSpPr>
        <p:spPr>
          <a:xfrm>
            <a:off x="2376662" y="3635511"/>
            <a:ext cx="6382326" cy="1169779"/>
          </a:xfrm>
        </p:spPr>
        <p:txBody>
          <a:bodyPr>
            <a:noAutofit/>
          </a:bodyPr>
          <a:lstStyle>
            <a:lvl1pPr algn="l">
              <a:defRPr sz="7300">
                <a:solidFill>
                  <a:schemeClr val="bg1"/>
                </a:solidFill>
                <a:latin typeface="Arial" panose="020B0604020202020204" pitchFamily="34" charset="0"/>
                <a:cs typeface="Arial" panose="020B0604020202020204" pitchFamily="34" charset="0"/>
              </a:defRPr>
            </a:lvl1pPr>
          </a:lstStyle>
          <a:p>
            <a:r>
              <a:rPr lang="en-US" dirty="0"/>
              <a:t>THANK YOU</a:t>
            </a:r>
            <a:endParaRPr lang="nb-NO" dirty="0"/>
          </a:p>
        </p:txBody>
      </p:sp>
      <p:pic>
        <p:nvPicPr>
          <p:cNvPr id="20" name="nhh_logo_1f_negativ_hvit.png" descr="nhh_logo_1f_negativ_hvit.png">
            <a:extLst>
              <a:ext uri="{FF2B5EF4-FFF2-40B4-BE49-F238E27FC236}">
                <a16:creationId xmlns:a16="http://schemas.microsoft.com/office/drawing/2014/main" id="{99AE57C6-FFE4-4769-BCD1-F3CC9EE5D9D1}"/>
              </a:ext>
            </a:extLst>
          </p:cNvPr>
          <p:cNvPicPr>
            <a:picLocks noChangeAspect="1"/>
          </p:cNvPicPr>
          <p:nvPr/>
        </p:nvPicPr>
        <p:blipFill>
          <a:blip r:embed="rId2"/>
          <a:stretch>
            <a:fillRect/>
          </a:stretch>
        </p:blipFill>
        <p:spPr>
          <a:xfrm>
            <a:off x="2457716" y="2217585"/>
            <a:ext cx="527612" cy="1052192"/>
          </a:xfrm>
          <a:prstGeom prst="rect">
            <a:avLst/>
          </a:prstGeom>
          <a:ln w="12700" cap="flat">
            <a:noFill/>
            <a:miter lim="400000"/>
          </a:ln>
          <a:effectLst/>
        </p:spPr>
      </p:pic>
      <p:grpSp>
        <p:nvGrpSpPr>
          <p:cNvPr id="15" name="Gruppe">
            <a:extLst>
              <a:ext uri="{FF2B5EF4-FFF2-40B4-BE49-F238E27FC236}">
                <a16:creationId xmlns:a16="http://schemas.microsoft.com/office/drawing/2014/main" id="{A378AED5-AF8E-425B-95BF-334D9E2600CC}"/>
              </a:ext>
            </a:extLst>
          </p:cNvPr>
          <p:cNvGrpSpPr/>
          <p:nvPr userDrawn="1"/>
        </p:nvGrpSpPr>
        <p:grpSpPr>
          <a:xfrm rot="5400000">
            <a:off x="11482264" y="3429001"/>
            <a:ext cx="774701" cy="1"/>
            <a:chOff x="0" y="0"/>
            <a:chExt cx="1549399" cy="0"/>
          </a:xfrm>
        </p:grpSpPr>
        <p:sp>
          <p:nvSpPr>
            <p:cNvPr id="16" name="Linje">
              <a:extLst>
                <a:ext uri="{FF2B5EF4-FFF2-40B4-BE49-F238E27FC236}">
                  <a16:creationId xmlns:a16="http://schemas.microsoft.com/office/drawing/2014/main" id="{4A19B765-6FC1-4EB7-A94B-84AF0D62F528}"/>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19" name="Linje">
              <a:extLst>
                <a:ext uri="{FF2B5EF4-FFF2-40B4-BE49-F238E27FC236}">
                  <a16:creationId xmlns:a16="http://schemas.microsoft.com/office/drawing/2014/main" id="{A9DF51B6-6B6A-48C0-8A98-F9019B3C8A60}"/>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1" name="Slide Number Placeholder 6">
            <a:extLst>
              <a:ext uri="{FF2B5EF4-FFF2-40B4-BE49-F238E27FC236}">
                <a16:creationId xmlns:a16="http://schemas.microsoft.com/office/drawing/2014/main" id="{6C5DFB80-5CF7-46B4-BA24-DC98B9ABCFD5}"/>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22" name="Linje">
            <a:extLst>
              <a:ext uri="{FF2B5EF4-FFF2-40B4-BE49-F238E27FC236}">
                <a16:creationId xmlns:a16="http://schemas.microsoft.com/office/drawing/2014/main" id="{B37B0B7D-D9AB-41AB-82C4-7617CD5FE66B}"/>
              </a:ext>
            </a:extLst>
          </p:cNvPr>
          <p:cNvSpPr/>
          <p:nvPr userDrawn="1"/>
        </p:nvSpPr>
        <p:spPr>
          <a:xfrm flipV="1">
            <a:off x="2143380" y="2221872"/>
            <a:ext cx="0" cy="2286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Tree>
    <p:extLst>
      <p:ext uri="{BB962C8B-B14F-4D97-AF65-F5344CB8AC3E}">
        <p14:creationId xmlns:p14="http://schemas.microsoft.com/office/powerpoint/2010/main" val="3771256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F73751F3-E260-41FE-A2B2-8367C772A8A4}"/>
              </a:ext>
            </a:extLst>
          </p:cNvPr>
          <p:cNvSpPr/>
          <p:nvPr userDrawn="1"/>
        </p:nvSpPr>
        <p:spPr>
          <a:xfrm>
            <a:off x="598684" y="527050"/>
            <a:ext cx="5497198"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20" name="Gruppe">
            <a:extLst>
              <a:ext uri="{FF2B5EF4-FFF2-40B4-BE49-F238E27FC236}">
                <a16:creationId xmlns:a16="http://schemas.microsoft.com/office/drawing/2014/main" id="{C58EE701-97CB-48A7-9CD5-C7E5850ED3C8}"/>
              </a:ext>
            </a:extLst>
          </p:cNvPr>
          <p:cNvGrpSpPr/>
          <p:nvPr userDrawn="1"/>
        </p:nvGrpSpPr>
        <p:grpSpPr>
          <a:xfrm>
            <a:off x="10662745" y="4858705"/>
            <a:ext cx="639991" cy="1424338"/>
            <a:chOff x="0" y="0"/>
            <a:chExt cx="1279980" cy="2848673"/>
          </a:xfrm>
        </p:grpSpPr>
        <p:pic>
          <p:nvPicPr>
            <p:cNvPr id="21" name="nhh_logo_1f_negativ_hvit.png" descr="nhh_logo_1f_negativ_hvit.png">
              <a:extLst>
                <a:ext uri="{FF2B5EF4-FFF2-40B4-BE49-F238E27FC236}">
                  <a16:creationId xmlns:a16="http://schemas.microsoft.com/office/drawing/2014/main" id="{C6A2A138-FCC7-43FE-880A-E2CF956BB58D}"/>
                </a:ext>
              </a:extLst>
            </p:cNvPr>
            <p:cNvPicPr>
              <a:picLocks noChangeAspect="1"/>
            </p:cNvPicPr>
            <p:nvPr/>
          </p:nvPicPr>
          <p:blipFill>
            <a:blip r:embed="rId2"/>
            <a:stretch>
              <a:fillRect/>
            </a:stretch>
          </p:blipFill>
          <p:spPr>
            <a:xfrm>
              <a:off x="112378" y="0"/>
              <a:ext cx="1055223" cy="2104381"/>
            </a:xfrm>
            <a:prstGeom prst="rect">
              <a:avLst/>
            </a:prstGeom>
            <a:ln w="12700" cap="flat">
              <a:noFill/>
              <a:miter lim="400000"/>
            </a:ln>
            <a:effectLst/>
          </p:spPr>
        </p:pic>
        <p:sp>
          <p:nvSpPr>
            <p:cNvPr id="22" name="VIL NOE MER">
              <a:extLst>
                <a:ext uri="{FF2B5EF4-FFF2-40B4-BE49-F238E27FC236}">
                  <a16:creationId xmlns:a16="http://schemas.microsoft.com/office/drawing/2014/main" id="{C1FAFFE6-7684-4D44-99AA-2C44979B11BF}"/>
                </a:ext>
              </a:extLst>
            </p:cNvPr>
            <p:cNvSpPr txBox="1"/>
            <p:nvPr/>
          </p:nvSpPr>
          <p:spPr>
            <a:xfrm>
              <a:off x="0" y="2212602"/>
              <a:ext cx="1279980" cy="636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sz="1400">
                  <a:solidFill>
                    <a:srgbClr val="FFFFFF"/>
                  </a:solidFill>
                  <a:latin typeface="+mn-lt"/>
                  <a:ea typeface="+mn-ea"/>
                  <a:cs typeface="+mn-cs"/>
                  <a:sym typeface="NeutrafaceText-Bold"/>
                </a:defRPr>
              </a:lvl1pPr>
            </a:lstStyle>
            <a:p>
              <a:r>
                <a:rPr sz="700">
                  <a:latin typeface="Arial" panose="020B0604020202020204" pitchFamily="34" charset="0"/>
                  <a:cs typeface="Arial" panose="020B0604020202020204" pitchFamily="34" charset="0"/>
                </a:rPr>
                <a:t>VIL NOE MER</a:t>
              </a:r>
            </a:p>
          </p:txBody>
        </p:sp>
      </p:grpSp>
      <p:pic>
        <p:nvPicPr>
          <p:cNvPr id="28" name="nhh_logo_1f_negativ_hvit.png" descr="nhh_logo_1f_negativ_hvit.png">
            <a:extLst>
              <a:ext uri="{FF2B5EF4-FFF2-40B4-BE49-F238E27FC236}">
                <a16:creationId xmlns:a16="http://schemas.microsoft.com/office/drawing/2014/main" id="{CF486609-2EE2-4EA6-AA79-5ACB45ED6943}"/>
              </a:ext>
            </a:extLst>
          </p:cNvPr>
          <p:cNvPicPr>
            <a:picLocks noChangeAspect="1"/>
          </p:cNvPicPr>
          <p:nvPr userDrawn="1"/>
        </p:nvPicPr>
        <p:blipFill>
          <a:blip r:embed="rId2"/>
          <a:stretch>
            <a:fillRect/>
          </a:stretch>
        </p:blipFill>
        <p:spPr>
          <a:xfrm>
            <a:off x="10953883" y="5266234"/>
            <a:ext cx="442598" cy="882651"/>
          </a:xfrm>
          <a:prstGeom prst="rect">
            <a:avLst/>
          </a:prstGeom>
          <a:ln w="12700">
            <a:miter lim="400000"/>
          </a:ln>
        </p:spPr>
      </p:pic>
      <p:pic>
        <p:nvPicPr>
          <p:cNvPr id="29" name="nhh_logo_1f_negativ_hvit.png" descr="nhh_logo_1f_negativ_hvit.png">
            <a:extLst>
              <a:ext uri="{FF2B5EF4-FFF2-40B4-BE49-F238E27FC236}">
                <a16:creationId xmlns:a16="http://schemas.microsoft.com/office/drawing/2014/main" id="{A3FC553A-A95D-4991-82F3-E9F2F96B7628}"/>
              </a:ext>
            </a:extLst>
          </p:cNvPr>
          <p:cNvPicPr>
            <a:picLocks noChangeAspect="1"/>
          </p:cNvPicPr>
          <p:nvPr userDrawn="1"/>
        </p:nvPicPr>
        <p:blipFill>
          <a:blip r:embed="rId2"/>
          <a:stretch>
            <a:fillRect/>
          </a:stretch>
        </p:blipFill>
        <p:spPr>
          <a:xfrm>
            <a:off x="11030083" y="5342434"/>
            <a:ext cx="442598" cy="882651"/>
          </a:xfrm>
          <a:prstGeom prst="rect">
            <a:avLst/>
          </a:prstGeom>
          <a:ln w="12700">
            <a:miter lim="400000"/>
          </a:ln>
        </p:spPr>
      </p:pic>
      <p:pic>
        <p:nvPicPr>
          <p:cNvPr id="36" name="Picture Placeholder 5" descr="A group of people standing next to a window&#10;&#10;Description automatically generated">
            <a:extLst>
              <a:ext uri="{FF2B5EF4-FFF2-40B4-BE49-F238E27FC236}">
                <a16:creationId xmlns:a16="http://schemas.microsoft.com/office/drawing/2014/main" id="{05DB7B21-E8CC-4683-B416-6BDDD06B68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099047" y="527050"/>
            <a:ext cx="5513917" cy="5803900"/>
          </a:xfrm>
          <a:prstGeom prst="rect">
            <a:avLst/>
          </a:prstGeom>
        </p:spPr>
      </p:pic>
      <p:sp>
        <p:nvSpPr>
          <p:cNvPr id="39" name="Text Placeholder 53">
            <a:extLst>
              <a:ext uri="{FF2B5EF4-FFF2-40B4-BE49-F238E27FC236}">
                <a16:creationId xmlns:a16="http://schemas.microsoft.com/office/drawing/2014/main" id="{D47B5687-0F0A-4840-80BF-9E788D05881F}"/>
              </a:ext>
            </a:extLst>
          </p:cNvPr>
          <p:cNvSpPr>
            <a:spLocks noGrp="1"/>
          </p:cNvSpPr>
          <p:nvPr>
            <p:ph type="body" sz="quarter" idx="13"/>
          </p:nvPr>
        </p:nvSpPr>
        <p:spPr>
          <a:xfrm>
            <a:off x="1742385" y="2773136"/>
            <a:ext cx="3543714" cy="2094339"/>
          </a:xfrm>
          <a:prstGeom prst="rect">
            <a:avLst/>
          </a:prstGeo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200"/>
            </a:lvl2pPr>
            <a:lvl3pPr>
              <a:defRPr/>
            </a:lvl3pPr>
            <a:lvl4pPr>
              <a:defRPr/>
            </a:lvl4pPr>
          </a:lstStyle>
          <a:p>
            <a:pPr lvl="0"/>
            <a:endParaRPr lang="en-US" dirty="0"/>
          </a:p>
        </p:txBody>
      </p:sp>
      <p:sp>
        <p:nvSpPr>
          <p:cNvPr id="14" name="Linje">
            <a:extLst>
              <a:ext uri="{FF2B5EF4-FFF2-40B4-BE49-F238E27FC236}">
                <a16:creationId xmlns:a16="http://schemas.microsoft.com/office/drawing/2014/main" id="{429066B4-203B-42CA-BA2B-B762C80C0D0E}"/>
              </a:ext>
            </a:extLst>
          </p:cNvPr>
          <p:cNvSpPr/>
          <p:nvPr userDrawn="1"/>
        </p:nvSpPr>
        <p:spPr>
          <a:xfrm flipV="1">
            <a:off x="1535539" y="1834052"/>
            <a:ext cx="0" cy="3060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30" name="Rektangel">
            <a:extLst>
              <a:ext uri="{FF2B5EF4-FFF2-40B4-BE49-F238E27FC236}">
                <a16:creationId xmlns:a16="http://schemas.microsoft.com/office/drawing/2014/main" id="{2ABF1141-309E-45E1-BD00-38AADE21CA87}"/>
              </a:ext>
            </a:extLst>
          </p:cNvPr>
          <p:cNvSpPr/>
          <p:nvPr userDrawn="1"/>
        </p:nvSpPr>
        <p:spPr>
          <a:xfrm>
            <a:off x="5486400" y="527050"/>
            <a:ext cx="614165" cy="5803901"/>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18" name="nhh_logo_1f_negativ_hvit.png" descr="nhh_logo_1f_negativ_hvit.png">
            <a:extLst>
              <a:ext uri="{FF2B5EF4-FFF2-40B4-BE49-F238E27FC236}">
                <a16:creationId xmlns:a16="http://schemas.microsoft.com/office/drawing/2014/main" id="{0A9B38B1-281E-49AE-9EE9-A48502C5B081}"/>
              </a:ext>
            </a:extLst>
          </p:cNvPr>
          <p:cNvPicPr>
            <a:picLocks noChangeAspect="1"/>
          </p:cNvPicPr>
          <p:nvPr userDrawn="1"/>
        </p:nvPicPr>
        <p:blipFill>
          <a:blip r:embed="rId2"/>
          <a:stretch>
            <a:fillRect/>
          </a:stretch>
        </p:blipFill>
        <p:spPr>
          <a:xfrm>
            <a:off x="10953883" y="5256710"/>
            <a:ext cx="442598" cy="892176"/>
          </a:xfrm>
          <a:prstGeom prst="rect">
            <a:avLst/>
          </a:prstGeom>
          <a:ln w="12700">
            <a:miter lim="400000"/>
          </a:ln>
        </p:spPr>
      </p:pic>
      <p:sp>
        <p:nvSpPr>
          <p:cNvPr id="15" name="Text Placeholder 48">
            <a:extLst>
              <a:ext uri="{FF2B5EF4-FFF2-40B4-BE49-F238E27FC236}">
                <a16:creationId xmlns:a16="http://schemas.microsoft.com/office/drawing/2014/main" id="{1AB52818-0498-4DAD-8B97-5EDA582E61A1}"/>
              </a:ext>
            </a:extLst>
          </p:cNvPr>
          <p:cNvSpPr>
            <a:spLocks noGrp="1"/>
          </p:cNvSpPr>
          <p:nvPr>
            <p:ph type="body" sz="quarter" idx="19" hasCustomPrompt="1"/>
          </p:nvPr>
        </p:nvSpPr>
        <p:spPr>
          <a:xfrm>
            <a:off x="1723334" y="1700784"/>
            <a:ext cx="3562767" cy="593137"/>
          </a:xfrm>
          <a:prstGeom prst="rect">
            <a:avLst/>
          </a:prstGeom>
        </p:spPr>
        <p:txBody>
          <a:bodyPr>
            <a:no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INDEX - CONTENT</a:t>
            </a:r>
            <a:endParaRPr lang="nb-NO" dirty="0"/>
          </a:p>
        </p:txBody>
      </p:sp>
    </p:spTree>
    <p:extLst>
      <p:ext uri="{BB962C8B-B14F-4D97-AF65-F5344CB8AC3E}">
        <p14:creationId xmlns:p14="http://schemas.microsoft.com/office/powerpoint/2010/main" val="38992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 insert image">
    <p:spTree>
      <p:nvGrpSpPr>
        <p:cNvPr id="1" name=""/>
        <p:cNvGrpSpPr/>
        <p:nvPr/>
      </p:nvGrpSpPr>
      <p:grpSpPr>
        <a:xfrm>
          <a:off x="0" y="0"/>
          <a:ext cx="0" cy="0"/>
          <a:chOff x="0" y="0"/>
          <a:chExt cx="0" cy="0"/>
        </a:xfrm>
      </p:grpSpPr>
      <p:sp>
        <p:nvSpPr>
          <p:cNvPr id="22" name="Picture Placeholder 2">
            <a:extLst>
              <a:ext uri="{FF2B5EF4-FFF2-40B4-BE49-F238E27FC236}">
                <a16:creationId xmlns:a16="http://schemas.microsoft.com/office/drawing/2014/main" id="{21AA2598-9B97-4BA4-8532-624DC92CC1FC}"/>
              </a:ext>
            </a:extLst>
          </p:cNvPr>
          <p:cNvSpPr>
            <a:spLocks noGrp="1"/>
          </p:cNvSpPr>
          <p:nvPr>
            <p:ph type="pic" sz="quarter" idx="20" hasCustomPrompt="1"/>
          </p:nvPr>
        </p:nvSpPr>
        <p:spPr>
          <a:xfrm>
            <a:off x="577862" y="527050"/>
            <a:ext cx="11015218" cy="58039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latin typeface="Arial" panose="020B0604020202020204" pitchFamily="34" charset="0"/>
                <a:cs typeface="Arial" panose="020B0604020202020204" pitchFamily="34" charset="0"/>
              </a:defRPr>
            </a:lvl1pPr>
          </a:lstStyle>
          <a:p>
            <a:r>
              <a:rPr lang="nb-NO" dirty="0"/>
              <a:t>Top </a:t>
            </a:r>
            <a:r>
              <a:rPr lang="nb-NO" dirty="0" err="1"/>
              <a:t>menu</a:t>
            </a:r>
            <a:r>
              <a:rPr lang="nb-NO" dirty="0"/>
              <a:t> «</a:t>
            </a:r>
            <a:r>
              <a:rPr lang="nb-NO" dirty="0" err="1"/>
              <a:t>Insert</a:t>
            </a:r>
            <a:r>
              <a:rPr lang="nb-NO" dirty="0"/>
              <a:t>». Select «Pictures» to </a:t>
            </a:r>
            <a:r>
              <a:rPr lang="nb-NO" dirty="0" err="1"/>
              <a:t>insert</a:t>
            </a:r>
            <a:r>
              <a:rPr lang="nb-NO" dirty="0"/>
              <a:t> an image</a:t>
            </a:r>
          </a:p>
        </p:txBody>
      </p:sp>
      <p:sp>
        <p:nvSpPr>
          <p:cNvPr id="9" name="Text Placeholder 48">
            <a:extLst>
              <a:ext uri="{FF2B5EF4-FFF2-40B4-BE49-F238E27FC236}">
                <a16:creationId xmlns:a16="http://schemas.microsoft.com/office/drawing/2014/main" id="{E05150BE-1104-4CE4-8111-4EB5691B927E}"/>
              </a:ext>
            </a:extLst>
          </p:cNvPr>
          <p:cNvSpPr>
            <a:spLocks noGrp="1"/>
          </p:cNvSpPr>
          <p:nvPr>
            <p:ph type="body" sz="quarter" idx="21" hasCustomPrompt="1"/>
          </p:nvPr>
        </p:nvSpPr>
        <p:spPr>
          <a:xfrm>
            <a:off x="1468041" y="1570818"/>
            <a:ext cx="4627959" cy="3716363"/>
          </a:xfrm>
          <a:solidFill>
            <a:srgbClr val="153857"/>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2900" b="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0</a:t>
            </a:r>
          </a:p>
        </p:txBody>
      </p:sp>
      <p:sp>
        <p:nvSpPr>
          <p:cNvPr id="10" name="Text Placeholder 4">
            <a:extLst>
              <a:ext uri="{FF2B5EF4-FFF2-40B4-BE49-F238E27FC236}">
                <a16:creationId xmlns:a16="http://schemas.microsoft.com/office/drawing/2014/main" id="{C667AB21-0B9D-4C43-8093-15D62F951393}"/>
              </a:ext>
            </a:extLst>
          </p:cNvPr>
          <p:cNvSpPr>
            <a:spLocks noGrp="1"/>
          </p:cNvSpPr>
          <p:nvPr>
            <p:ph type="body" sz="quarter" idx="18" hasCustomPrompt="1"/>
          </p:nvPr>
        </p:nvSpPr>
        <p:spPr>
          <a:xfrm>
            <a:off x="2067621" y="4513964"/>
            <a:ext cx="3884323" cy="527799"/>
          </a:xfrm>
        </p:spPr>
        <p:txBody>
          <a:bodyPr>
            <a:normAutofit/>
          </a:bodyPr>
          <a:lstStyle>
            <a:lvl1pPr marL="0" indent="0">
              <a:buNone/>
              <a:defRPr sz="1600">
                <a:solidFill>
                  <a:schemeClr val="bg1"/>
                </a:solidFill>
              </a:defRPr>
            </a:lvl1pPr>
          </a:lstStyle>
          <a:p>
            <a:pPr lvl="0"/>
            <a:r>
              <a:rPr lang="en-US" dirty="0"/>
              <a:t>CLICK TO EDIT</a:t>
            </a:r>
          </a:p>
          <a:p>
            <a:pPr lvl="0"/>
            <a:r>
              <a:rPr lang="en-US" dirty="0"/>
              <a:t>CLICK TO EDIT</a:t>
            </a:r>
            <a:endParaRPr lang="en-GB" dirty="0"/>
          </a:p>
        </p:txBody>
      </p:sp>
      <p:sp>
        <p:nvSpPr>
          <p:cNvPr id="12" name="Text Placeholder 27">
            <a:extLst>
              <a:ext uri="{FF2B5EF4-FFF2-40B4-BE49-F238E27FC236}">
                <a16:creationId xmlns:a16="http://schemas.microsoft.com/office/drawing/2014/main" id="{6F8063FF-F885-4709-AB87-8B0F3B690477}"/>
              </a:ext>
            </a:extLst>
          </p:cNvPr>
          <p:cNvSpPr>
            <a:spLocks noGrp="1"/>
          </p:cNvSpPr>
          <p:nvPr>
            <p:ph type="body" sz="quarter" idx="24" hasCustomPrompt="1"/>
          </p:nvPr>
        </p:nvSpPr>
        <p:spPr>
          <a:xfrm>
            <a:off x="2170567" y="2416799"/>
            <a:ext cx="525278" cy="1052192"/>
          </a:xfrm>
          <a:blipFill>
            <a:blip r:embed="rId2"/>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sp>
        <p:nvSpPr>
          <p:cNvPr id="14" name="Text Placeholder 48">
            <a:extLst>
              <a:ext uri="{FF2B5EF4-FFF2-40B4-BE49-F238E27FC236}">
                <a16:creationId xmlns:a16="http://schemas.microsoft.com/office/drawing/2014/main" id="{56361C72-9AC8-4077-9E2F-CD5B4D584C13}"/>
              </a:ext>
            </a:extLst>
          </p:cNvPr>
          <p:cNvSpPr>
            <a:spLocks noGrp="1"/>
          </p:cNvSpPr>
          <p:nvPr>
            <p:ph type="body" sz="quarter" idx="23" hasCustomPrompt="1"/>
          </p:nvPr>
        </p:nvSpPr>
        <p:spPr>
          <a:xfrm flipH="1">
            <a:off x="1939442" y="3941667"/>
            <a:ext cx="72000" cy="1080000"/>
          </a:xfrm>
          <a:solidFill>
            <a:srgbClr val="E2E464"/>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525" b="0">
                <a:solidFill>
                  <a:srgbClr val="E2E464"/>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1</a:t>
            </a:r>
          </a:p>
        </p:txBody>
      </p:sp>
      <p:sp>
        <p:nvSpPr>
          <p:cNvPr id="15" name="Title 1">
            <a:extLst>
              <a:ext uri="{FF2B5EF4-FFF2-40B4-BE49-F238E27FC236}">
                <a16:creationId xmlns:a16="http://schemas.microsoft.com/office/drawing/2014/main" id="{177DD41A-C7BD-42F2-B336-596DA7D469AE}"/>
              </a:ext>
            </a:extLst>
          </p:cNvPr>
          <p:cNvSpPr>
            <a:spLocks noGrp="1"/>
          </p:cNvSpPr>
          <p:nvPr>
            <p:ph type="ctrTitle" hasCustomPrompt="1"/>
          </p:nvPr>
        </p:nvSpPr>
        <p:spPr>
          <a:xfrm>
            <a:off x="2039047" y="3591908"/>
            <a:ext cx="3912898" cy="978509"/>
          </a:xfrm>
        </p:spPr>
        <p:txBody>
          <a:bodyPr anchor="b">
            <a:noAutofit/>
          </a:bodyPr>
          <a:lstStyle>
            <a:lvl1pPr algn="l">
              <a:defRPr sz="4800">
                <a:solidFill>
                  <a:schemeClr val="bg1"/>
                </a:solidFill>
                <a:latin typeface="Arial" panose="020B0604020202020204" pitchFamily="34" charset="0"/>
                <a:cs typeface="Arial" panose="020B0604020202020204" pitchFamily="34" charset="0"/>
              </a:defRPr>
            </a:lvl1pPr>
          </a:lstStyle>
          <a:p>
            <a:r>
              <a:rPr lang="en-US" dirty="0"/>
              <a:t>NHH</a:t>
            </a:r>
          </a:p>
        </p:txBody>
      </p:sp>
    </p:spTree>
    <p:extLst>
      <p:ext uri="{BB962C8B-B14F-4D97-AF65-F5344CB8AC3E}">
        <p14:creationId xmlns:p14="http://schemas.microsoft.com/office/powerpoint/2010/main" val="2279513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dex - nhh">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F73751F3-E260-41FE-A2B2-8367C772A8A4}"/>
              </a:ext>
            </a:extLst>
          </p:cNvPr>
          <p:cNvSpPr/>
          <p:nvPr userDrawn="1"/>
        </p:nvSpPr>
        <p:spPr>
          <a:xfrm>
            <a:off x="598684" y="527050"/>
            <a:ext cx="5497198"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20" name="Gruppe">
            <a:extLst>
              <a:ext uri="{FF2B5EF4-FFF2-40B4-BE49-F238E27FC236}">
                <a16:creationId xmlns:a16="http://schemas.microsoft.com/office/drawing/2014/main" id="{C58EE701-97CB-48A7-9CD5-C7E5850ED3C8}"/>
              </a:ext>
            </a:extLst>
          </p:cNvPr>
          <p:cNvGrpSpPr/>
          <p:nvPr userDrawn="1"/>
        </p:nvGrpSpPr>
        <p:grpSpPr>
          <a:xfrm>
            <a:off x="10662745" y="4858705"/>
            <a:ext cx="639991" cy="1424338"/>
            <a:chOff x="0" y="0"/>
            <a:chExt cx="1279980" cy="2848673"/>
          </a:xfrm>
        </p:grpSpPr>
        <p:pic>
          <p:nvPicPr>
            <p:cNvPr id="21" name="nhh_logo_1f_negativ_hvit.png" descr="nhh_logo_1f_negativ_hvit.png">
              <a:extLst>
                <a:ext uri="{FF2B5EF4-FFF2-40B4-BE49-F238E27FC236}">
                  <a16:creationId xmlns:a16="http://schemas.microsoft.com/office/drawing/2014/main" id="{C6A2A138-FCC7-43FE-880A-E2CF956BB58D}"/>
                </a:ext>
              </a:extLst>
            </p:cNvPr>
            <p:cNvPicPr>
              <a:picLocks noChangeAspect="1"/>
            </p:cNvPicPr>
            <p:nvPr/>
          </p:nvPicPr>
          <p:blipFill>
            <a:blip r:embed="rId2"/>
            <a:stretch>
              <a:fillRect/>
            </a:stretch>
          </p:blipFill>
          <p:spPr>
            <a:xfrm>
              <a:off x="112378" y="0"/>
              <a:ext cx="1055223" cy="2104381"/>
            </a:xfrm>
            <a:prstGeom prst="rect">
              <a:avLst/>
            </a:prstGeom>
            <a:ln w="12700" cap="flat">
              <a:noFill/>
              <a:miter lim="400000"/>
            </a:ln>
            <a:effectLst/>
          </p:spPr>
        </p:pic>
        <p:sp>
          <p:nvSpPr>
            <p:cNvPr id="22" name="VIL NOE MER">
              <a:extLst>
                <a:ext uri="{FF2B5EF4-FFF2-40B4-BE49-F238E27FC236}">
                  <a16:creationId xmlns:a16="http://schemas.microsoft.com/office/drawing/2014/main" id="{C1FAFFE6-7684-4D44-99AA-2C44979B11BF}"/>
                </a:ext>
              </a:extLst>
            </p:cNvPr>
            <p:cNvSpPr txBox="1"/>
            <p:nvPr/>
          </p:nvSpPr>
          <p:spPr>
            <a:xfrm>
              <a:off x="0" y="2212602"/>
              <a:ext cx="1279980" cy="636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sz="1400">
                  <a:solidFill>
                    <a:srgbClr val="FFFFFF"/>
                  </a:solidFill>
                  <a:latin typeface="+mn-lt"/>
                  <a:ea typeface="+mn-ea"/>
                  <a:cs typeface="+mn-cs"/>
                  <a:sym typeface="NeutrafaceText-Bold"/>
                </a:defRPr>
              </a:lvl1pPr>
            </a:lstStyle>
            <a:p>
              <a:r>
                <a:rPr sz="700">
                  <a:latin typeface="Arial" panose="020B0604020202020204" pitchFamily="34" charset="0"/>
                  <a:cs typeface="Arial" panose="020B0604020202020204" pitchFamily="34" charset="0"/>
                </a:rPr>
                <a:t>VIL NOE MER</a:t>
              </a:r>
            </a:p>
          </p:txBody>
        </p:sp>
      </p:grpSp>
      <p:pic>
        <p:nvPicPr>
          <p:cNvPr id="28" name="nhh_logo_1f_negativ_hvit.png" descr="nhh_logo_1f_negativ_hvit.png">
            <a:extLst>
              <a:ext uri="{FF2B5EF4-FFF2-40B4-BE49-F238E27FC236}">
                <a16:creationId xmlns:a16="http://schemas.microsoft.com/office/drawing/2014/main" id="{CF486609-2EE2-4EA6-AA79-5ACB45ED6943}"/>
              </a:ext>
            </a:extLst>
          </p:cNvPr>
          <p:cNvPicPr>
            <a:picLocks noChangeAspect="1"/>
          </p:cNvPicPr>
          <p:nvPr userDrawn="1"/>
        </p:nvPicPr>
        <p:blipFill>
          <a:blip r:embed="rId2"/>
          <a:stretch>
            <a:fillRect/>
          </a:stretch>
        </p:blipFill>
        <p:spPr>
          <a:xfrm>
            <a:off x="10953883" y="5266234"/>
            <a:ext cx="442598" cy="882651"/>
          </a:xfrm>
          <a:prstGeom prst="rect">
            <a:avLst/>
          </a:prstGeom>
          <a:ln w="12700">
            <a:miter lim="400000"/>
          </a:ln>
        </p:spPr>
      </p:pic>
      <p:pic>
        <p:nvPicPr>
          <p:cNvPr id="29" name="nhh_logo_1f_negativ_hvit.png" descr="nhh_logo_1f_negativ_hvit.png">
            <a:extLst>
              <a:ext uri="{FF2B5EF4-FFF2-40B4-BE49-F238E27FC236}">
                <a16:creationId xmlns:a16="http://schemas.microsoft.com/office/drawing/2014/main" id="{A3FC553A-A95D-4991-82F3-E9F2F96B7628}"/>
              </a:ext>
            </a:extLst>
          </p:cNvPr>
          <p:cNvPicPr>
            <a:picLocks noChangeAspect="1"/>
          </p:cNvPicPr>
          <p:nvPr userDrawn="1"/>
        </p:nvPicPr>
        <p:blipFill>
          <a:blip r:embed="rId2"/>
          <a:stretch>
            <a:fillRect/>
          </a:stretch>
        </p:blipFill>
        <p:spPr>
          <a:xfrm>
            <a:off x="11030083" y="5342434"/>
            <a:ext cx="442598" cy="882651"/>
          </a:xfrm>
          <a:prstGeom prst="rect">
            <a:avLst/>
          </a:prstGeom>
          <a:ln w="12700">
            <a:miter lim="400000"/>
          </a:ln>
        </p:spPr>
      </p:pic>
      <p:pic>
        <p:nvPicPr>
          <p:cNvPr id="36" name="Picture Placeholder 5">
            <a:extLst>
              <a:ext uri="{FF2B5EF4-FFF2-40B4-BE49-F238E27FC236}">
                <a16:creationId xmlns:a16="http://schemas.microsoft.com/office/drawing/2014/main" id="{05DB7B21-E8CC-4683-B416-6BDDD06B68C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44448" y="527049"/>
            <a:ext cx="5568907" cy="5803901"/>
          </a:xfrm>
          <a:prstGeom prst="rect">
            <a:avLst/>
          </a:prstGeom>
        </p:spPr>
      </p:pic>
      <p:sp>
        <p:nvSpPr>
          <p:cNvPr id="39" name="Text Placeholder 53">
            <a:extLst>
              <a:ext uri="{FF2B5EF4-FFF2-40B4-BE49-F238E27FC236}">
                <a16:creationId xmlns:a16="http://schemas.microsoft.com/office/drawing/2014/main" id="{D47B5687-0F0A-4840-80BF-9E788D05881F}"/>
              </a:ext>
            </a:extLst>
          </p:cNvPr>
          <p:cNvSpPr>
            <a:spLocks noGrp="1"/>
          </p:cNvSpPr>
          <p:nvPr>
            <p:ph type="body" sz="quarter" idx="13"/>
          </p:nvPr>
        </p:nvSpPr>
        <p:spPr>
          <a:xfrm>
            <a:off x="1742385" y="2773136"/>
            <a:ext cx="3543714" cy="2094339"/>
          </a:xfrm>
          <a:prstGeom prst="rect">
            <a:avLst/>
          </a:prstGeo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200"/>
            </a:lvl2pPr>
            <a:lvl3pPr>
              <a:defRPr/>
            </a:lvl3pPr>
            <a:lvl4pPr>
              <a:defRPr/>
            </a:lvl4pPr>
          </a:lstStyle>
          <a:p>
            <a:pPr lvl="0"/>
            <a:endParaRPr lang="en-US" dirty="0"/>
          </a:p>
        </p:txBody>
      </p:sp>
      <p:sp>
        <p:nvSpPr>
          <p:cNvPr id="14" name="Linje">
            <a:extLst>
              <a:ext uri="{FF2B5EF4-FFF2-40B4-BE49-F238E27FC236}">
                <a16:creationId xmlns:a16="http://schemas.microsoft.com/office/drawing/2014/main" id="{429066B4-203B-42CA-BA2B-B762C80C0D0E}"/>
              </a:ext>
            </a:extLst>
          </p:cNvPr>
          <p:cNvSpPr/>
          <p:nvPr userDrawn="1"/>
        </p:nvSpPr>
        <p:spPr>
          <a:xfrm flipV="1">
            <a:off x="1535539" y="1834052"/>
            <a:ext cx="0" cy="3060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30" name="Rektangel">
            <a:extLst>
              <a:ext uri="{FF2B5EF4-FFF2-40B4-BE49-F238E27FC236}">
                <a16:creationId xmlns:a16="http://schemas.microsoft.com/office/drawing/2014/main" id="{2ABF1141-309E-45E1-BD00-38AADE21CA87}"/>
              </a:ext>
            </a:extLst>
          </p:cNvPr>
          <p:cNvSpPr/>
          <p:nvPr userDrawn="1"/>
        </p:nvSpPr>
        <p:spPr>
          <a:xfrm>
            <a:off x="5486400" y="527050"/>
            <a:ext cx="614165" cy="5803901"/>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18" name="nhh_logo_1f_negativ_hvit.png" descr="nhh_logo_1f_negativ_hvit.png">
            <a:extLst>
              <a:ext uri="{FF2B5EF4-FFF2-40B4-BE49-F238E27FC236}">
                <a16:creationId xmlns:a16="http://schemas.microsoft.com/office/drawing/2014/main" id="{0A9B38B1-281E-49AE-9EE9-A48502C5B081}"/>
              </a:ext>
            </a:extLst>
          </p:cNvPr>
          <p:cNvPicPr>
            <a:picLocks noChangeAspect="1"/>
          </p:cNvPicPr>
          <p:nvPr userDrawn="1"/>
        </p:nvPicPr>
        <p:blipFill>
          <a:blip r:embed="rId2"/>
          <a:stretch>
            <a:fillRect/>
          </a:stretch>
        </p:blipFill>
        <p:spPr>
          <a:xfrm>
            <a:off x="10953883" y="5256710"/>
            <a:ext cx="442598" cy="892176"/>
          </a:xfrm>
          <a:prstGeom prst="rect">
            <a:avLst/>
          </a:prstGeom>
          <a:ln w="12700">
            <a:miter lim="400000"/>
          </a:ln>
        </p:spPr>
      </p:pic>
      <p:sp>
        <p:nvSpPr>
          <p:cNvPr id="15" name="Text Placeholder 48">
            <a:extLst>
              <a:ext uri="{FF2B5EF4-FFF2-40B4-BE49-F238E27FC236}">
                <a16:creationId xmlns:a16="http://schemas.microsoft.com/office/drawing/2014/main" id="{1AB52818-0498-4DAD-8B97-5EDA582E61A1}"/>
              </a:ext>
            </a:extLst>
          </p:cNvPr>
          <p:cNvSpPr>
            <a:spLocks noGrp="1"/>
          </p:cNvSpPr>
          <p:nvPr>
            <p:ph type="body" sz="quarter" idx="19" hasCustomPrompt="1"/>
          </p:nvPr>
        </p:nvSpPr>
        <p:spPr>
          <a:xfrm>
            <a:off x="1723334" y="1700784"/>
            <a:ext cx="3562767" cy="593137"/>
          </a:xfrm>
          <a:prstGeom prst="rect">
            <a:avLst/>
          </a:prstGeom>
        </p:spPr>
        <p:txBody>
          <a:bodyPr>
            <a:no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INDEX - CONTENT</a:t>
            </a:r>
            <a:endParaRPr lang="nb-NO" dirty="0"/>
          </a:p>
        </p:txBody>
      </p:sp>
    </p:spTree>
    <p:extLst>
      <p:ext uri="{BB962C8B-B14F-4D97-AF65-F5344CB8AC3E}">
        <p14:creationId xmlns:p14="http://schemas.microsoft.com/office/powerpoint/2010/main" val="126482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 - sub - short copy - w. image">
    <p:spTree>
      <p:nvGrpSpPr>
        <p:cNvPr id="1" name=""/>
        <p:cNvGrpSpPr/>
        <p:nvPr/>
      </p:nvGrpSpPr>
      <p:grpSpPr>
        <a:xfrm>
          <a:off x="0" y="0"/>
          <a:ext cx="0" cy="0"/>
          <a:chOff x="0" y="0"/>
          <a:chExt cx="0" cy="0"/>
        </a:xfrm>
      </p:grpSpPr>
      <p:sp>
        <p:nvSpPr>
          <p:cNvPr id="9" name="Rektangel">
            <a:extLst>
              <a:ext uri="{FF2B5EF4-FFF2-40B4-BE49-F238E27FC236}">
                <a16:creationId xmlns:a16="http://schemas.microsoft.com/office/drawing/2014/main" id="{664D9DB2-878C-4927-BAF9-BCF77608E46A}"/>
              </a:ext>
            </a:extLst>
          </p:cNvPr>
          <p:cNvSpPr/>
          <p:nvPr userDrawn="1"/>
        </p:nvSpPr>
        <p:spPr>
          <a:xfrm>
            <a:off x="598684" y="527050"/>
            <a:ext cx="5618530"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15" name="Picture Placeholder 14" descr="A person standing in front of it&#10;&#10;Description automatically generated">
            <a:extLst>
              <a:ext uri="{FF2B5EF4-FFF2-40B4-BE49-F238E27FC236}">
                <a16:creationId xmlns:a16="http://schemas.microsoft.com/office/drawing/2014/main" id="{3E99C648-60D7-4DE7-A164-087DC078FA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099047" y="527050"/>
            <a:ext cx="5513917" cy="5803900"/>
          </a:xfrm>
          <a:prstGeom prst="rect">
            <a:avLst/>
          </a:prstGeom>
        </p:spPr>
      </p:pic>
      <p:sp>
        <p:nvSpPr>
          <p:cNvPr id="16" name="Text Placeholder 12">
            <a:extLst>
              <a:ext uri="{FF2B5EF4-FFF2-40B4-BE49-F238E27FC236}">
                <a16:creationId xmlns:a16="http://schemas.microsoft.com/office/drawing/2014/main" id="{2118BE29-6C4A-4452-B04E-8FD765A25529}"/>
              </a:ext>
            </a:extLst>
          </p:cNvPr>
          <p:cNvSpPr>
            <a:spLocks noGrp="1"/>
          </p:cNvSpPr>
          <p:nvPr>
            <p:ph type="body" sz="quarter" idx="17" hasCustomPrompt="1"/>
          </p:nvPr>
        </p:nvSpPr>
        <p:spPr>
          <a:xfrm>
            <a:off x="1718417" y="3311291"/>
            <a:ext cx="4189409" cy="172948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pic>
        <p:nvPicPr>
          <p:cNvPr id="13" name="nhh_logo_1f_positiv_helblaa.png" descr="nhh_logo_1f_positiv_helblaa.png">
            <a:extLst>
              <a:ext uri="{FF2B5EF4-FFF2-40B4-BE49-F238E27FC236}">
                <a16:creationId xmlns:a16="http://schemas.microsoft.com/office/drawing/2014/main" id="{428846E4-119B-4D6E-A9AD-8E4D2A8981E7}"/>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sp>
        <p:nvSpPr>
          <p:cNvPr id="14" name="Text Placeholder 48">
            <a:extLst>
              <a:ext uri="{FF2B5EF4-FFF2-40B4-BE49-F238E27FC236}">
                <a16:creationId xmlns:a16="http://schemas.microsoft.com/office/drawing/2014/main" id="{83A3C2E0-EC97-43DD-8725-2E23726084BE}"/>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8" name="Text Placeholder 12">
            <a:extLst>
              <a:ext uri="{FF2B5EF4-FFF2-40B4-BE49-F238E27FC236}">
                <a16:creationId xmlns:a16="http://schemas.microsoft.com/office/drawing/2014/main" id="{BE3EEBEC-37AD-4FEE-8A44-B785F9EB23E0}"/>
              </a:ext>
            </a:extLst>
          </p:cNvPr>
          <p:cNvSpPr>
            <a:spLocks noGrp="1"/>
          </p:cNvSpPr>
          <p:nvPr>
            <p:ph type="body" sz="quarter" idx="20" hasCustomPrompt="1"/>
          </p:nvPr>
        </p:nvSpPr>
        <p:spPr>
          <a:xfrm>
            <a:off x="1721962" y="2687708"/>
            <a:ext cx="4185863"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10" name="Linje">
            <a:extLst>
              <a:ext uri="{FF2B5EF4-FFF2-40B4-BE49-F238E27FC236}">
                <a16:creationId xmlns:a16="http://schemas.microsoft.com/office/drawing/2014/main" id="{EC8B90F6-49BB-4E5F-9950-841A7FF6CA0D}"/>
              </a:ext>
            </a:extLst>
          </p:cNvPr>
          <p:cNvSpPr/>
          <p:nvPr userDrawn="1"/>
        </p:nvSpPr>
        <p:spPr>
          <a:xfrm flipV="1">
            <a:off x="1535539" y="2232774"/>
            <a:ext cx="0" cy="2808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Tree>
    <p:extLst>
      <p:ext uri="{BB962C8B-B14F-4D97-AF65-F5344CB8AC3E}">
        <p14:creationId xmlns:p14="http://schemas.microsoft.com/office/powerpoint/2010/main" val="319243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 sub - short copy - w. image 3">
    <p:spTree>
      <p:nvGrpSpPr>
        <p:cNvPr id="1" name=""/>
        <p:cNvGrpSpPr/>
        <p:nvPr/>
      </p:nvGrpSpPr>
      <p:grpSpPr>
        <a:xfrm>
          <a:off x="0" y="0"/>
          <a:ext cx="0" cy="0"/>
          <a:chOff x="0" y="0"/>
          <a:chExt cx="0" cy="0"/>
        </a:xfrm>
      </p:grpSpPr>
      <p:sp>
        <p:nvSpPr>
          <p:cNvPr id="9" name="Rektangel">
            <a:extLst>
              <a:ext uri="{FF2B5EF4-FFF2-40B4-BE49-F238E27FC236}">
                <a16:creationId xmlns:a16="http://schemas.microsoft.com/office/drawing/2014/main" id="{664D9DB2-878C-4927-BAF9-BCF77608E46A}"/>
              </a:ext>
            </a:extLst>
          </p:cNvPr>
          <p:cNvSpPr/>
          <p:nvPr userDrawn="1"/>
        </p:nvSpPr>
        <p:spPr>
          <a:xfrm>
            <a:off x="598684" y="527050"/>
            <a:ext cx="5515096"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15" name="Picture Placeholder 17" descr="Studentambassadører 2020&#10;Foto: Magnus Skrede">
            <a:extLst>
              <a:ext uri="{FF2B5EF4-FFF2-40B4-BE49-F238E27FC236}">
                <a16:creationId xmlns:a16="http://schemas.microsoft.com/office/drawing/2014/main" id="{22E0152D-A447-45D9-82ED-63A4EDFF8D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9047" y="527050"/>
            <a:ext cx="5513916" cy="5803900"/>
          </a:xfrm>
          <a:prstGeom prst="rect">
            <a:avLst/>
          </a:prstGeom>
        </p:spPr>
      </p:pic>
      <p:pic>
        <p:nvPicPr>
          <p:cNvPr id="17" name="nhh_logo_1f_negativ_hvit.png" descr="nhh_logo_1f_negativ_hvit.png">
            <a:extLst>
              <a:ext uri="{FF2B5EF4-FFF2-40B4-BE49-F238E27FC236}">
                <a16:creationId xmlns:a16="http://schemas.microsoft.com/office/drawing/2014/main" id="{B8E4FBE2-392B-4112-A1DA-C9FDBFEDF59E}"/>
              </a:ext>
            </a:extLst>
          </p:cNvPr>
          <p:cNvPicPr>
            <a:picLocks noChangeAspect="1"/>
          </p:cNvPicPr>
          <p:nvPr userDrawn="1"/>
        </p:nvPicPr>
        <p:blipFill>
          <a:blip r:embed="rId3"/>
          <a:stretch>
            <a:fillRect/>
          </a:stretch>
        </p:blipFill>
        <p:spPr>
          <a:xfrm>
            <a:off x="10953883" y="5256710"/>
            <a:ext cx="442598" cy="892176"/>
          </a:xfrm>
          <a:prstGeom prst="rect">
            <a:avLst/>
          </a:prstGeom>
          <a:ln w="12700">
            <a:miter lim="400000"/>
          </a:ln>
        </p:spPr>
      </p:pic>
      <p:sp>
        <p:nvSpPr>
          <p:cNvPr id="13" name="Linje">
            <a:extLst>
              <a:ext uri="{FF2B5EF4-FFF2-40B4-BE49-F238E27FC236}">
                <a16:creationId xmlns:a16="http://schemas.microsoft.com/office/drawing/2014/main" id="{795233E6-5791-42C6-8411-6D714D258E43}"/>
              </a:ext>
            </a:extLst>
          </p:cNvPr>
          <p:cNvSpPr/>
          <p:nvPr userDrawn="1"/>
        </p:nvSpPr>
        <p:spPr>
          <a:xfrm flipV="1">
            <a:off x="1535539" y="2232774"/>
            <a:ext cx="0" cy="2808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14" name="Text Placeholder 12">
            <a:extLst>
              <a:ext uri="{FF2B5EF4-FFF2-40B4-BE49-F238E27FC236}">
                <a16:creationId xmlns:a16="http://schemas.microsoft.com/office/drawing/2014/main" id="{33EF8EBC-27AA-4568-87D3-0B7C9438EF7E}"/>
              </a:ext>
            </a:extLst>
          </p:cNvPr>
          <p:cNvSpPr>
            <a:spLocks noGrp="1"/>
          </p:cNvSpPr>
          <p:nvPr>
            <p:ph type="body" sz="quarter" idx="17" hasCustomPrompt="1"/>
          </p:nvPr>
        </p:nvSpPr>
        <p:spPr>
          <a:xfrm>
            <a:off x="1718417" y="3311291"/>
            <a:ext cx="4189409" cy="172948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6" name="Text Placeholder 48">
            <a:extLst>
              <a:ext uri="{FF2B5EF4-FFF2-40B4-BE49-F238E27FC236}">
                <a16:creationId xmlns:a16="http://schemas.microsoft.com/office/drawing/2014/main" id="{35AB8EDA-4782-4BEC-AA48-DC07B3A06247}"/>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9" name="Text Placeholder 12">
            <a:extLst>
              <a:ext uri="{FF2B5EF4-FFF2-40B4-BE49-F238E27FC236}">
                <a16:creationId xmlns:a16="http://schemas.microsoft.com/office/drawing/2014/main" id="{0FA4288B-6480-4990-84DA-5DC988EF37E2}"/>
              </a:ext>
            </a:extLst>
          </p:cNvPr>
          <p:cNvSpPr>
            <a:spLocks noGrp="1"/>
          </p:cNvSpPr>
          <p:nvPr>
            <p:ph type="body" sz="quarter" idx="20" hasCustomPrompt="1"/>
          </p:nvPr>
        </p:nvSpPr>
        <p:spPr>
          <a:xfrm>
            <a:off x="1721962" y="2687708"/>
            <a:ext cx="4185863"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Tree>
    <p:extLst>
      <p:ext uri="{BB962C8B-B14F-4D97-AF65-F5344CB8AC3E}">
        <p14:creationId xmlns:p14="http://schemas.microsoft.com/office/powerpoint/2010/main" val="94996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Header - sub - short copy - w. image 3">
    <p:spTree>
      <p:nvGrpSpPr>
        <p:cNvPr id="1" name=""/>
        <p:cNvGrpSpPr/>
        <p:nvPr/>
      </p:nvGrpSpPr>
      <p:grpSpPr>
        <a:xfrm>
          <a:off x="0" y="0"/>
          <a:ext cx="0" cy="0"/>
          <a:chOff x="0" y="0"/>
          <a:chExt cx="0" cy="0"/>
        </a:xfrm>
      </p:grpSpPr>
      <p:sp>
        <p:nvSpPr>
          <p:cNvPr id="9" name="Rektangel">
            <a:extLst>
              <a:ext uri="{FF2B5EF4-FFF2-40B4-BE49-F238E27FC236}">
                <a16:creationId xmlns:a16="http://schemas.microsoft.com/office/drawing/2014/main" id="{664D9DB2-878C-4927-BAF9-BCF77608E46A}"/>
              </a:ext>
            </a:extLst>
          </p:cNvPr>
          <p:cNvSpPr/>
          <p:nvPr userDrawn="1"/>
        </p:nvSpPr>
        <p:spPr>
          <a:xfrm>
            <a:off x="598683" y="527050"/>
            <a:ext cx="5653835"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12" name="Picture 11" descr="A person in a blue shirt&#10;&#10;Description automatically generated">
            <a:extLst>
              <a:ext uri="{FF2B5EF4-FFF2-40B4-BE49-F238E27FC236}">
                <a16:creationId xmlns:a16="http://schemas.microsoft.com/office/drawing/2014/main" id="{7328B80C-9742-465C-BCE5-1377E45707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9048" y="527051"/>
            <a:ext cx="5513916" cy="5803900"/>
          </a:xfrm>
          <a:prstGeom prst="rect">
            <a:avLst/>
          </a:prstGeom>
        </p:spPr>
      </p:pic>
      <p:pic>
        <p:nvPicPr>
          <p:cNvPr id="15" name="nhh_logo_1f_negativ_hvit.png" descr="nhh_logo_1f_negativ_hvit.png">
            <a:extLst>
              <a:ext uri="{FF2B5EF4-FFF2-40B4-BE49-F238E27FC236}">
                <a16:creationId xmlns:a16="http://schemas.microsoft.com/office/drawing/2014/main" id="{87FC7E77-CAC4-4033-843B-FD62D3853EBF}"/>
              </a:ext>
            </a:extLst>
          </p:cNvPr>
          <p:cNvPicPr>
            <a:picLocks noChangeAspect="1"/>
          </p:cNvPicPr>
          <p:nvPr userDrawn="1"/>
        </p:nvPicPr>
        <p:blipFill>
          <a:blip r:embed="rId3"/>
          <a:stretch>
            <a:fillRect/>
          </a:stretch>
        </p:blipFill>
        <p:spPr>
          <a:xfrm>
            <a:off x="10953883" y="5256710"/>
            <a:ext cx="442598" cy="892176"/>
          </a:xfrm>
          <a:prstGeom prst="rect">
            <a:avLst/>
          </a:prstGeom>
          <a:ln w="12700">
            <a:miter lim="400000"/>
          </a:ln>
        </p:spPr>
      </p:pic>
      <p:sp>
        <p:nvSpPr>
          <p:cNvPr id="14" name="Linje">
            <a:extLst>
              <a:ext uri="{FF2B5EF4-FFF2-40B4-BE49-F238E27FC236}">
                <a16:creationId xmlns:a16="http://schemas.microsoft.com/office/drawing/2014/main" id="{3DB7D97A-63E4-40C3-9398-89063826A41C}"/>
              </a:ext>
            </a:extLst>
          </p:cNvPr>
          <p:cNvSpPr/>
          <p:nvPr userDrawn="1"/>
        </p:nvSpPr>
        <p:spPr>
          <a:xfrm flipV="1">
            <a:off x="1535539" y="2232774"/>
            <a:ext cx="0" cy="2808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16" name="Text Placeholder 12">
            <a:extLst>
              <a:ext uri="{FF2B5EF4-FFF2-40B4-BE49-F238E27FC236}">
                <a16:creationId xmlns:a16="http://schemas.microsoft.com/office/drawing/2014/main" id="{0368F1B0-61CD-4385-BA35-A545584CCC7A}"/>
              </a:ext>
            </a:extLst>
          </p:cNvPr>
          <p:cNvSpPr>
            <a:spLocks noGrp="1"/>
          </p:cNvSpPr>
          <p:nvPr>
            <p:ph type="body" sz="quarter" idx="17" hasCustomPrompt="1"/>
          </p:nvPr>
        </p:nvSpPr>
        <p:spPr>
          <a:xfrm>
            <a:off x="1718417" y="3311291"/>
            <a:ext cx="4189409" cy="172948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7" name="Text Placeholder 48">
            <a:extLst>
              <a:ext uri="{FF2B5EF4-FFF2-40B4-BE49-F238E27FC236}">
                <a16:creationId xmlns:a16="http://schemas.microsoft.com/office/drawing/2014/main" id="{0BB60E8A-B535-4265-AA46-1C38B47FA831}"/>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9" name="Text Placeholder 12">
            <a:extLst>
              <a:ext uri="{FF2B5EF4-FFF2-40B4-BE49-F238E27FC236}">
                <a16:creationId xmlns:a16="http://schemas.microsoft.com/office/drawing/2014/main" id="{54A7F070-98CD-4EE6-8E9D-D1557ABF2EEF}"/>
              </a:ext>
            </a:extLst>
          </p:cNvPr>
          <p:cNvSpPr>
            <a:spLocks noGrp="1"/>
          </p:cNvSpPr>
          <p:nvPr>
            <p:ph type="body" sz="quarter" idx="20" hasCustomPrompt="1"/>
          </p:nvPr>
        </p:nvSpPr>
        <p:spPr>
          <a:xfrm>
            <a:off x="1721962" y="2687708"/>
            <a:ext cx="4185863"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Tree>
    <p:extLst>
      <p:ext uri="{BB962C8B-B14F-4D97-AF65-F5344CB8AC3E}">
        <p14:creationId xmlns:p14="http://schemas.microsoft.com/office/powerpoint/2010/main" val="60130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er - sub - short copy - w. image 2">
    <p:spTree>
      <p:nvGrpSpPr>
        <p:cNvPr id="1" name=""/>
        <p:cNvGrpSpPr/>
        <p:nvPr/>
      </p:nvGrpSpPr>
      <p:grpSpPr>
        <a:xfrm>
          <a:off x="0" y="0"/>
          <a:ext cx="0" cy="0"/>
          <a:chOff x="0" y="0"/>
          <a:chExt cx="0" cy="0"/>
        </a:xfrm>
      </p:grpSpPr>
      <p:sp>
        <p:nvSpPr>
          <p:cNvPr id="9" name="Rektangel">
            <a:extLst>
              <a:ext uri="{FF2B5EF4-FFF2-40B4-BE49-F238E27FC236}">
                <a16:creationId xmlns:a16="http://schemas.microsoft.com/office/drawing/2014/main" id="{664D9DB2-878C-4927-BAF9-BCF77608E46A}"/>
              </a:ext>
            </a:extLst>
          </p:cNvPr>
          <p:cNvSpPr/>
          <p:nvPr userDrawn="1"/>
        </p:nvSpPr>
        <p:spPr>
          <a:xfrm>
            <a:off x="598684" y="527050"/>
            <a:ext cx="5518200"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13" name="Picture Placeholder 8" descr="A close up of a device&#10;&#10;Description automatically generated">
            <a:extLst>
              <a:ext uri="{FF2B5EF4-FFF2-40B4-BE49-F238E27FC236}">
                <a16:creationId xmlns:a16="http://schemas.microsoft.com/office/drawing/2014/main" id="{D06725B4-D642-44DB-A285-B701F10C24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100967" y="527050"/>
            <a:ext cx="5511997" cy="5803900"/>
          </a:xfrm>
          <a:prstGeom prst="rect">
            <a:avLst/>
          </a:prstGeom>
        </p:spPr>
      </p:pic>
      <p:pic>
        <p:nvPicPr>
          <p:cNvPr id="16" name="nhh_logo_1f_positiv_helblaa.png" descr="nhh_logo_1f_positiv_helblaa.png">
            <a:extLst>
              <a:ext uri="{FF2B5EF4-FFF2-40B4-BE49-F238E27FC236}">
                <a16:creationId xmlns:a16="http://schemas.microsoft.com/office/drawing/2014/main" id="{1B693433-0774-4228-85AC-189226A7FECD}"/>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sp>
        <p:nvSpPr>
          <p:cNvPr id="14" name="Linje">
            <a:extLst>
              <a:ext uri="{FF2B5EF4-FFF2-40B4-BE49-F238E27FC236}">
                <a16:creationId xmlns:a16="http://schemas.microsoft.com/office/drawing/2014/main" id="{A01B4EFA-1F76-4EA2-BCE8-8DD362AA67DF}"/>
              </a:ext>
            </a:extLst>
          </p:cNvPr>
          <p:cNvSpPr/>
          <p:nvPr userDrawn="1"/>
        </p:nvSpPr>
        <p:spPr>
          <a:xfrm flipV="1">
            <a:off x="1535539" y="2232774"/>
            <a:ext cx="0" cy="2808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15" name="Text Placeholder 12">
            <a:extLst>
              <a:ext uri="{FF2B5EF4-FFF2-40B4-BE49-F238E27FC236}">
                <a16:creationId xmlns:a16="http://schemas.microsoft.com/office/drawing/2014/main" id="{88CF7B30-C36F-4325-95D7-4443B0461331}"/>
              </a:ext>
            </a:extLst>
          </p:cNvPr>
          <p:cNvSpPr>
            <a:spLocks noGrp="1"/>
          </p:cNvSpPr>
          <p:nvPr>
            <p:ph type="body" sz="quarter" idx="17" hasCustomPrompt="1"/>
          </p:nvPr>
        </p:nvSpPr>
        <p:spPr>
          <a:xfrm>
            <a:off x="1718417" y="3311291"/>
            <a:ext cx="4189409" cy="172948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7" name="Text Placeholder 48">
            <a:extLst>
              <a:ext uri="{FF2B5EF4-FFF2-40B4-BE49-F238E27FC236}">
                <a16:creationId xmlns:a16="http://schemas.microsoft.com/office/drawing/2014/main" id="{6B27D6D2-5598-4A92-88D2-C94FFF09BFB7}"/>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9" name="Text Placeholder 12">
            <a:extLst>
              <a:ext uri="{FF2B5EF4-FFF2-40B4-BE49-F238E27FC236}">
                <a16:creationId xmlns:a16="http://schemas.microsoft.com/office/drawing/2014/main" id="{BCE30389-EF8F-4E7C-80C7-C62C6E459EC3}"/>
              </a:ext>
            </a:extLst>
          </p:cNvPr>
          <p:cNvSpPr>
            <a:spLocks noGrp="1"/>
          </p:cNvSpPr>
          <p:nvPr>
            <p:ph type="body" sz="quarter" idx="20" hasCustomPrompt="1"/>
          </p:nvPr>
        </p:nvSpPr>
        <p:spPr>
          <a:xfrm>
            <a:off x="1721962" y="2687708"/>
            <a:ext cx="4185863"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Tree>
    <p:extLst>
      <p:ext uri="{BB962C8B-B14F-4D97-AF65-F5344CB8AC3E}">
        <p14:creationId xmlns:p14="http://schemas.microsoft.com/office/powerpoint/2010/main" val="371344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er - sub - short copy - w. image nhh">
    <p:spTree>
      <p:nvGrpSpPr>
        <p:cNvPr id="1" name=""/>
        <p:cNvGrpSpPr/>
        <p:nvPr/>
      </p:nvGrpSpPr>
      <p:grpSpPr>
        <a:xfrm>
          <a:off x="0" y="0"/>
          <a:ext cx="0" cy="0"/>
          <a:chOff x="0" y="0"/>
          <a:chExt cx="0" cy="0"/>
        </a:xfrm>
      </p:grpSpPr>
      <p:sp>
        <p:nvSpPr>
          <p:cNvPr id="9" name="Rektangel">
            <a:extLst>
              <a:ext uri="{FF2B5EF4-FFF2-40B4-BE49-F238E27FC236}">
                <a16:creationId xmlns:a16="http://schemas.microsoft.com/office/drawing/2014/main" id="{664D9DB2-878C-4927-BAF9-BCF77608E46A}"/>
              </a:ext>
            </a:extLst>
          </p:cNvPr>
          <p:cNvSpPr/>
          <p:nvPr userDrawn="1"/>
        </p:nvSpPr>
        <p:spPr>
          <a:xfrm>
            <a:off x="598684" y="527050"/>
            <a:ext cx="5518200"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13" name="Picture Placeholder 8">
            <a:extLst>
              <a:ext uri="{FF2B5EF4-FFF2-40B4-BE49-F238E27FC236}">
                <a16:creationId xmlns:a16="http://schemas.microsoft.com/office/drawing/2014/main" id="{D06725B4-D642-44DB-A285-B701F10C244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a:off x="6100965" y="527050"/>
            <a:ext cx="5512000" cy="5803900"/>
          </a:xfrm>
          <a:prstGeom prst="rect">
            <a:avLst/>
          </a:prstGeom>
        </p:spPr>
      </p:pic>
      <p:sp>
        <p:nvSpPr>
          <p:cNvPr id="14" name="Linje">
            <a:extLst>
              <a:ext uri="{FF2B5EF4-FFF2-40B4-BE49-F238E27FC236}">
                <a16:creationId xmlns:a16="http://schemas.microsoft.com/office/drawing/2014/main" id="{A01B4EFA-1F76-4EA2-BCE8-8DD362AA67DF}"/>
              </a:ext>
            </a:extLst>
          </p:cNvPr>
          <p:cNvSpPr/>
          <p:nvPr userDrawn="1"/>
        </p:nvSpPr>
        <p:spPr>
          <a:xfrm flipV="1">
            <a:off x="1535539" y="2232774"/>
            <a:ext cx="0" cy="2808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15" name="Text Placeholder 12">
            <a:extLst>
              <a:ext uri="{FF2B5EF4-FFF2-40B4-BE49-F238E27FC236}">
                <a16:creationId xmlns:a16="http://schemas.microsoft.com/office/drawing/2014/main" id="{88CF7B30-C36F-4325-95D7-4443B0461331}"/>
              </a:ext>
            </a:extLst>
          </p:cNvPr>
          <p:cNvSpPr>
            <a:spLocks noGrp="1"/>
          </p:cNvSpPr>
          <p:nvPr>
            <p:ph type="body" sz="quarter" idx="17" hasCustomPrompt="1"/>
          </p:nvPr>
        </p:nvSpPr>
        <p:spPr>
          <a:xfrm>
            <a:off x="1718417" y="3311291"/>
            <a:ext cx="4189409" cy="172948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7" name="Text Placeholder 48">
            <a:extLst>
              <a:ext uri="{FF2B5EF4-FFF2-40B4-BE49-F238E27FC236}">
                <a16:creationId xmlns:a16="http://schemas.microsoft.com/office/drawing/2014/main" id="{6B27D6D2-5598-4A92-88D2-C94FFF09BFB7}"/>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9" name="Text Placeholder 12">
            <a:extLst>
              <a:ext uri="{FF2B5EF4-FFF2-40B4-BE49-F238E27FC236}">
                <a16:creationId xmlns:a16="http://schemas.microsoft.com/office/drawing/2014/main" id="{BCE30389-EF8F-4E7C-80C7-C62C6E459EC3}"/>
              </a:ext>
            </a:extLst>
          </p:cNvPr>
          <p:cNvSpPr>
            <a:spLocks noGrp="1"/>
          </p:cNvSpPr>
          <p:nvPr>
            <p:ph type="body" sz="quarter" idx="20" hasCustomPrompt="1"/>
          </p:nvPr>
        </p:nvSpPr>
        <p:spPr>
          <a:xfrm>
            <a:off x="1721962" y="2687708"/>
            <a:ext cx="4185863"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pic>
        <p:nvPicPr>
          <p:cNvPr id="11" name="nhh_logo_1f_negativ_hvit.png" descr="nhh_logo_1f_negativ_hvit.png">
            <a:extLst>
              <a:ext uri="{FF2B5EF4-FFF2-40B4-BE49-F238E27FC236}">
                <a16:creationId xmlns:a16="http://schemas.microsoft.com/office/drawing/2014/main" id="{232339B9-3595-4A29-BEEC-5E01B5E920D2}"/>
              </a:ext>
            </a:extLst>
          </p:cNvPr>
          <p:cNvPicPr>
            <a:picLocks noChangeAspect="1"/>
          </p:cNvPicPr>
          <p:nvPr userDrawn="1"/>
        </p:nvPicPr>
        <p:blipFill>
          <a:blip r:embed="rId3"/>
          <a:stretch>
            <a:fillRect/>
          </a:stretch>
        </p:blipFill>
        <p:spPr>
          <a:xfrm>
            <a:off x="10953883" y="5256710"/>
            <a:ext cx="442598" cy="892176"/>
          </a:xfrm>
          <a:prstGeom prst="rect">
            <a:avLst/>
          </a:prstGeom>
          <a:ln w="12700">
            <a:miter lim="400000"/>
          </a:ln>
        </p:spPr>
      </p:pic>
    </p:spTree>
    <p:extLst>
      <p:ext uri="{BB962C8B-B14F-4D97-AF65-F5344CB8AC3E}">
        <p14:creationId xmlns:p14="http://schemas.microsoft.com/office/powerpoint/2010/main" val="39026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er - bulletpoints - w. image">
    <p:spTree>
      <p:nvGrpSpPr>
        <p:cNvPr id="1" name=""/>
        <p:cNvGrpSpPr/>
        <p:nvPr/>
      </p:nvGrpSpPr>
      <p:grpSpPr>
        <a:xfrm>
          <a:off x="0" y="0"/>
          <a:ext cx="0" cy="0"/>
          <a:chOff x="0" y="0"/>
          <a:chExt cx="0" cy="0"/>
        </a:xfrm>
      </p:grpSpPr>
      <p:sp>
        <p:nvSpPr>
          <p:cNvPr id="9" name="Rektangel">
            <a:extLst>
              <a:ext uri="{FF2B5EF4-FFF2-40B4-BE49-F238E27FC236}">
                <a16:creationId xmlns:a16="http://schemas.microsoft.com/office/drawing/2014/main" id="{664D9DB2-878C-4927-BAF9-BCF77608E46A}"/>
              </a:ext>
            </a:extLst>
          </p:cNvPr>
          <p:cNvSpPr/>
          <p:nvPr userDrawn="1"/>
        </p:nvSpPr>
        <p:spPr>
          <a:xfrm>
            <a:off x="598683" y="527050"/>
            <a:ext cx="555851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16" name="Picture Placeholder 9" descr="A person smiling for the camera&#10;&#10;Description automatically generated">
            <a:extLst>
              <a:ext uri="{FF2B5EF4-FFF2-40B4-BE49-F238E27FC236}">
                <a16:creationId xmlns:a16="http://schemas.microsoft.com/office/drawing/2014/main" id="{165CF75C-3C38-44C0-A4D0-870006ADA2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6100016" y="527050"/>
            <a:ext cx="5511805" cy="5803900"/>
          </a:xfrm>
          <a:prstGeom prst="rect">
            <a:avLst/>
          </a:prstGeom>
        </p:spPr>
      </p:pic>
      <p:sp>
        <p:nvSpPr>
          <p:cNvPr id="11" name="Linje">
            <a:extLst>
              <a:ext uri="{FF2B5EF4-FFF2-40B4-BE49-F238E27FC236}">
                <a16:creationId xmlns:a16="http://schemas.microsoft.com/office/drawing/2014/main" id="{C116FB5F-B59D-444A-B33C-A7161E1AC3BE}"/>
              </a:ext>
            </a:extLst>
          </p:cNvPr>
          <p:cNvSpPr/>
          <p:nvPr userDrawn="1"/>
        </p:nvSpPr>
        <p:spPr>
          <a:xfrm flipV="1">
            <a:off x="1535539" y="2232774"/>
            <a:ext cx="0" cy="2808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8" name="nhh_logo_1f_negativ_hvit.png" descr="nhh_logo_1f_negativ_hvit.png">
            <a:extLst>
              <a:ext uri="{FF2B5EF4-FFF2-40B4-BE49-F238E27FC236}">
                <a16:creationId xmlns:a16="http://schemas.microsoft.com/office/drawing/2014/main" id="{FF69409A-5412-4334-90FA-32D33505EC4F}"/>
              </a:ext>
            </a:extLst>
          </p:cNvPr>
          <p:cNvPicPr>
            <a:picLocks noChangeAspect="1"/>
          </p:cNvPicPr>
          <p:nvPr userDrawn="1"/>
        </p:nvPicPr>
        <p:blipFill>
          <a:blip r:embed="rId3"/>
          <a:stretch>
            <a:fillRect/>
          </a:stretch>
        </p:blipFill>
        <p:spPr>
          <a:xfrm>
            <a:off x="10953883" y="5256710"/>
            <a:ext cx="442598" cy="892176"/>
          </a:xfrm>
          <a:prstGeom prst="rect">
            <a:avLst/>
          </a:prstGeom>
          <a:ln w="12700">
            <a:miter lim="400000"/>
          </a:ln>
        </p:spPr>
      </p:pic>
      <p:sp>
        <p:nvSpPr>
          <p:cNvPr id="12" name="Text Placeholder 48">
            <a:extLst>
              <a:ext uri="{FF2B5EF4-FFF2-40B4-BE49-F238E27FC236}">
                <a16:creationId xmlns:a16="http://schemas.microsoft.com/office/drawing/2014/main" id="{41FADF76-110F-4405-8EC9-7FE535688A00}"/>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5" name="Text Placeholder 12">
            <a:extLst>
              <a:ext uri="{FF2B5EF4-FFF2-40B4-BE49-F238E27FC236}">
                <a16:creationId xmlns:a16="http://schemas.microsoft.com/office/drawing/2014/main" id="{2568222E-6799-4596-A1EA-722F808F46F9}"/>
              </a:ext>
            </a:extLst>
          </p:cNvPr>
          <p:cNvSpPr>
            <a:spLocks noGrp="1"/>
          </p:cNvSpPr>
          <p:nvPr>
            <p:ph type="body" sz="quarter" idx="17" hasCustomPrompt="1"/>
          </p:nvPr>
        </p:nvSpPr>
        <p:spPr>
          <a:xfrm>
            <a:off x="1721962" y="3046633"/>
            <a:ext cx="4185864" cy="1994141"/>
          </a:xfrm>
        </p:spPr>
        <p:txBody>
          <a:bodyPr>
            <a:noAutofit/>
          </a:bodyPr>
          <a:lstStyle>
            <a:lvl1pPr marL="342900" marR="0" indent="-342900" algn="l" defTabSz="914400" rtl="0" eaLnBrk="1" fontAlgn="auto" latinLnBrk="0" hangingPunct="1">
              <a:lnSpc>
                <a:spcPct val="90000"/>
              </a:lnSpc>
              <a:spcBef>
                <a:spcPts val="1000"/>
              </a:spcBef>
              <a:spcAft>
                <a:spcPts val="0"/>
              </a:spcAft>
              <a:buClr>
                <a:srgbClr val="3B6E8F"/>
              </a:buClr>
              <a:buSzPct val="150000"/>
              <a:buFont typeface="Arial" panose="020B0604020202020204" pitchFamily="34" charset="0"/>
              <a:buChar char="•"/>
              <a:tabLst/>
              <a:defRPr sz="2400" b="0">
                <a:solidFill>
                  <a:srgbClr val="5A5A5B"/>
                </a:solidFill>
                <a:latin typeface="Arial" panose="020B0604020202020204" pitchFamily="34" charset="0"/>
                <a:cs typeface="Arial" panose="020B0604020202020204" pitchFamily="34" charset="0"/>
              </a:defRPr>
            </a:lvl1pPr>
            <a:lvl2pPr>
              <a:defRPr/>
            </a:lvl2pPr>
            <a:lvl3pPr marL="457200" indent="0">
              <a:buNone/>
              <a:defRPr/>
            </a:lvl3pPr>
          </a:lstStyle>
          <a:p>
            <a:pPr lvl="0"/>
            <a:r>
              <a:rPr lang="en-US" dirty="0"/>
              <a:t>Click to add text. Arial 24</a:t>
            </a:r>
          </a:p>
        </p:txBody>
      </p:sp>
    </p:spTree>
    <p:extLst>
      <p:ext uri="{BB962C8B-B14F-4D97-AF65-F5344CB8AC3E}">
        <p14:creationId xmlns:p14="http://schemas.microsoft.com/office/powerpoint/2010/main" val="238564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er - sub - short copy - w. image yellow">
    <p:spTree>
      <p:nvGrpSpPr>
        <p:cNvPr id="1" name=""/>
        <p:cNvGrpSpPr/>
        <p:nvPr/>
      </p:nvGrpSpPr>
      <p:grpSpPr>
        <a:xfrm>
          <a:off x="0" y="0"/>
          <a:ext cx="0" cy="0"/>
          <a:chOff x="0" y="0"/>
          <a:chExt cx="0" cy="0"/>
        </a:xfrm>
      </p:grpSpPr>
      <p:pic>
        <p:nvPicPr>
          <p:cNvPr id="15" name="Picture Placeholder 14" descr="A person standing in front of it&#10;&#10;Description automatically generated">
            <a:extLst>
              <a:ext uri="{FF2B5EF4-FFF2-40B4-BE49-F238E27FC236}">
                <a16:creationId xmlns:a16="http://schemas.microsoft.com/office/drawing/2014/main" id="{3E99C648-60D7-4DE7-A164-087DC078FA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095943" y="527050"/>
            <a:ext cx="5517022" cy="5803900"/>
          </a:xfrm>
          <a:prstGeom prst="rect">
            <a:avLst/>
          </a:prstGeom>
        </p:spPr>
      </p:pic>
      <p:sp>
        <p:nvSpPr>
          <p:cNvPr id="9" name="Rektangel">
            <a:extLst>
              <a:ext uri="{FF2B5EF4-FFF2-40B4-BE49-F238E27FC236}">
                <a16:creationId xmlns:a16="http://schemas.microsoft.com/office/drawing/2014/main" id="{664D9DB2-878C-4927-BAF9-BCF77608E46A}"/>
              </a:ext>
            </a:extLst>
          </p:cNvPr>
          <p:cNvSpPr/>
          <p:nvPr userDrawn="1"/>
        </p:nvSpPr>
        <p:spPr>
          <a:xfrm>
            <a:off x="496389" y="527050"/>
            <a:ext cx="5599493"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14" name="nhh_logo_1f_negativ_hvit.png" descr="nhh_logo_1f_negativ_hvit.png">
            <a:extLst>
              <a:ext uri="{FF2B5EF4-FFF2-40B4-BE49-F238E27FC236}">
                <a16:creationId xmlns:a16="http://schemas.microsoft.com/office/drawing/2014/main" id="{C3FC3206-B0C4-4864-B561-65E9239822DC}"/>
              </a:ext>
            </a:extLst>
          </p:cNvPr>
          <p:cNvPicPr>
            <a:picLocks noChangeAspect="1"/>
          </p:cNvPicPr>
          <p:nvPr userDrawn="1"/>
        </p:nvPicPr>
        <p:blipFill>
          <a:blip r:embed="rId3"/>
          <a:stretch>
            <a:fillRect/>
          </a:stretch>
        </p:blipFill>
        <p:spPr>
          <a:xfrm>
            <a:off x="10953883" y="5256710"/>
            <a:ext cx="442598" cy="892176"/>
          </a:xfrm>
          <a:prstGeom prst="rect">
            <a:avLst/>
          </a:prstGeom>
          <a:ln w="12700">
            <a:miter lim="400000"/>
          </a:ln>
        </p:spPr>
      </p:pic>
      <p:sp>
        <p:nvSpPr>
          <p:cNvPr id="17" name="Rektangel">
            <a:extLst>
              <a:ext uri="{FF2B5EF4-FFF2-40B4-BE49-F238E27FC236}">
                <a16:creationId xmlns:a16="http://schemas.microsoft.com/office/drawing/2014/main" id="{E3231E3B-FFD4-458D-8673-5CC6F1906CF5}"/>
              </a:ext>
            </a:extLst>
          </p:cNvPr>
          <p:cNvSpPr/>
          <p:nvPr userDrawn="1"/>
        </p:nvSpPr>
        <p:spPr>
          <a:xfrm>
            <a:off x="0" y="527051"/>
            <a:ext cx="577850" cy="5803901"/>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0" name="Text Placeholder 12">
            <a:extLst>
              <a:ext uri="{FF2B5EF4-FFF2-40B4-BE49-F238E27FC236}">
                <a16:creationId xmlns:a16="http://schemas.microsoft.com/office/drawing/2014/main" id="{6FC4616F-C18C-4AA5-9E81-932F19A74E06}"/>
              </a:ext>
            </a:extLst>
          </p:cNvPr>
          <p:cNvSpPr>
            <a:spLocks noGrp="1"/>
          </p:cNvSpPr>
          <p:nvPr>
            <p:ph type="body" sz="quarter" idx="17" hasCustomPrompt="1"/>
          </p:nvPr>
        </p:nvSpPr>
        <p:spPr>
          <a:xfrm>
            <a:off x="1718417" y="3311291"/>
            <a:ext cx="4189409" cy="172948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3" name="Text Placeholder 48">
            <a:extLst>
              <a:ext uri="{FF2B5EF4-FFF2-40B4-BE49-F238E27FC236}">
                <a16:creationId xmlns:a16="http://schemas.microsoft.com/office/drawing/2014/main" id="{2E4CC58D-571F-42BF-88F1-CC9BD3945398}"/>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8" name="Text Placeholder 12">
            <a:extLst>
              <a:ext uri="{FF2B5EF4-FFF2-40B4-BE49-F238E27FC236}">
                <a16:creationId xmlns:a16="http://schemas.microsoft.com/office/drawing/2014/main" id="{763450DF-BA24-43BF-A4FF-60020B1AA934}"/>
              </a:ext>
            </a:extLst>
          </p:cNvPr>
          <p:cNvSpPr>
            <a:spLocks noGrp="1"/>
          </p:cNvSpPr>
          <p:nvPr>
            <p:ph type="body" sz="quarter" idx="20" hasCustomPrompt="1"/>
          </p:nvPr>
        </p:nvSpPr>
        <p:spPr>
          <a:xfrm>
            <a:off x="1721962" y="2687708"/>
            <a:ext cx="4185863"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Tree>
    <p:extLst>
      <p:ext uri="{BB962C8B-B14F-4D97-AF65-F5344CB8AC3E}">
        <p14:creationId xmlns:p14="http://schemas.microsoft.com/office/powerpoint/2010/main" val="108798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Header - sub - short copy - w. image yellow">
    <p:spTree>
      <p:nvGrpSpPr>
        <p:cNvPr id="1" name=""/>
        <p:cNvGrpSpPr/>
        <p:nvPr/>
      </p:nvGrpSpPr>
      <p:grpSpPr>
        <a:xfrm>
          <a:off x="0" y="0"/>
          <a:ext cx="0" cy="0"/>
          <a:chOff x="0" y="0"/>
          <a:chExt cx="0" cy="0"/>
        </a:xfrm>
      </p:grpSpPr>
      <p:pic>
        <p:nvPicPr>
          <p:cNvPr id="12" name="Picture 11" descr="A group of people looking at each other&#10;&#10;Description automatically generated">
            <a:extLst>
              <a:ext uri="{FF2B5EF4-FFF2-40B4-BE49-F238E27FC236}">
                <a16:creationId xmlns:a16="http://schemas.microsoft.com/office/drawing/2014/main" id="{B68AC5AA-1469-4D8E-BB3C-1CDEFD5724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0016" y="527050"/>
            <a:ext cx="5512948" cy="5803900"/>
          </a:xfrm>
          <a:prstGeom prst="rect">
            <a:avLst/>
          </a:prstGeom>
        </p:spPr>
      </p:pic>
      <p:sp>
        <p:nvSpPr>
          <p:cNvPr id="9" name="Rektangel">
            <a:extLst>
              <a:ext uri="{FF2B5EF4-FFF2-40B4-BE49-F238E27FC236}">
                <a16:creationId xmlns:a16="http://schemas.microsoft.com/office/drawing/2014/main" id="{664D9DB2-878C-4927-BAF9-BCF77608E46A}"/>
              </a:ext>
            </a:extLst>
          </p:cNvPr>
          <p:cNvSpPr/>
          <p:nvPr userDrawn="1"/>
        </p:nvSpPr>
        <p:spPr>
          <a:xfrm>
            <a:off x="577850" y="527050"/>
            <a:ext cx="5518032"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18" name="nhh_logo_1f_negativ_hvit.png" descr="nhh_logo_1f_negativ_hvit.png">
            <a:extLst>
              <a:ext uri="{FF2B5EF4-FFF2-40B4-BE49-F238E27FC236}">
                <a16:creationId xmlns:a16="http://schemas.microsoft.com/office/drawing/2014/main" id="{B28FB0E0-3A17-4276-9BD2-1E33726592FA}"/>
              </a:ext>
            </a:extLst>
          </p:cNvPr>
          <p:cNvPicPr>
            <a:picLocks noChangeAspect="1"/>
          </p:cNvPicPr>
          <p:nvPr userDrawn="1"/>
        </p:nvPicPr>
        <p:blipFill>
          <a:blip r:embed="rId3"/>
          <a:stretch>
            <a:fillRect/>
          </a:stretch>
        </p:blipFill>
        <p:spPr>
          <a:xfrm>
            <a:off x="10953883" y="5256710"/>
            <a:ext cx="442598" cy="892176"/>
          </a:xfrm>
          <a:prstGeom prst="rect">
            <a:avLst/>
          </a:prstGeom>
          <a:ln w="12700">
            <a:miter lim="400000"/>
          </a:ln>
        </p:spPr>
      </p:pic>
      <p:sp>
        <p:nvSpPr>
          <p:cNvPr id="14" name="Rektangel">
            <a:extLst>
              <a:ext uri="{FF2B5EF4-FFF2-40B4-BE49-F238E27FC236}">
                <a16:creationId xmlns:a16="http://schemas.microsoft.com/office/drawing/2014/main" id="{483E710A-7E03-45B5-80F4-CB793E52AD77}"/>
              </a:ext>
            </a:extLst>
          </p:cNvPr>
          <p:cNvSpPr/>
          <p:nvPr userDrawn="1"/>
        </p:nvSpPr>
        <p:spPr>
          <a:xfrm>
            <a:off x="0" y="527051"/>
            <a:ext cx="577850" cy="5803901"/>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0" name="Text Placeholder 12">
            <a:extLst>
              <a:ext uri="{FF2B5EF4-FFF2-40B4-BE49-F238E27FC236}">
                <a16:creationId xmlns:a16="http://schemas.microsoft.com/office/drawing/2014/main" id="{0E4D4D85-F234-4604-BA96-FC9EFC1EA3E9}"/>
              </a:ext>
            </a:extLst>
          </p:cNvPr>
          <p:cNvSpPr>
            <a:spLocks noGrp="1"/>
          </p:cNvSpPr>
          <p:nvPr>
            <p:ph type="body" sz="quarter" idx="17" hasCustomPrompt="1"/>
          </p:nvPr>
        </p:nvSpPr>
        <p:spPr>
          <a:xfrm>
            <a:off x="1718417" y="3311291"/>
            <a:ext cx="4189409" cy="172948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5" name="Text Placeholder 48">
            <a:extLst>
              <a:ext uri="{FF2B5EF4-FFF2-40B4-BE49-F238E27FC236}">
                <a16:creationId xmlns:a16="http://schemas.microsoft.com/office/drawing/2014/main" id="{317BF4E6-B206-4A65-B95E-432A81616DE0}"/>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7" name="Text Placeholder 12">
            <a:extLst>
              <a:ext uri="{FF2B5EF4-FFF2-40B4-BE49-F238E27FC236}">
                <a16:creationId xmlns:a16="http://schemas.microsoft.com/office/drawing/2014/main" id="{B9E361BB-3919-406F-B2FE-1829C9EDE9CD}"/>
              </a:ext>
            </a:extLst>
          </p:cNvPr>
          <p:cNvSpPr>
            <a:spLocks noGrp="1"/>
          </p:cNvSpPr>
          <p:nvPr>
            <p:ph type="body" sz="quarter" idx="20" hasCustomPrompt="1"/>
          </p:nvPr>
        </p:nvSpPr>
        <p:spPr>
          <a:xfrm>
            <a:off x="1721962" y="2687708"/>
            <a:ext cx="4185863"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Tree>
    <p:extLst>
      <p:ext uri="{BB962C8B-B14F-4D97-AF65-F5344CB8AC3E}">
        <p14:creationId xmlns:p14="http://schemas.microsoft.com/office/powerpoint/2010/main" val="183539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Header - sub - short copy - w. image yellow">
    <p:spTree>
      <p:nvGrpSpPr>
        <p:cNvPr id="1" name=""/>
        <p:cNvGrpSpPr/>
        <p:nvPr/>
      </p:nvGrpSpPr>
      <p:grpSpPr>
        <a:xfrm>
          <a:off x="0" y="0"/>
          <a:ext cx="0" cy="0"/>
          <a:chOff x="0" y="0"/>
          <a:chExt cx="0" cy="0"/>
        </a:xfrm>
      </p:grpSpPr>
      <p:sp>
        <p:nvSpPr>
          <p:cNvPr id="9" name="Rektangel">
            <a:extLst>
              <a:ext uri="{FF2B5EF4-FFF2-40B4-BE49-F238E27FC236}">
                <a16:creationId xmlns:a16="http://schemas.microsoft.com/office/drawing/2014/main" id="{664D9DB2-878C-4927-BAF9-BCF77608E46A}"/>
              </a:ext>
            </a:extLst>
          </p:cNvPr>
          <p:cNvSpPr/>
          <p:nvPr userDrawn="1"/>
        </p:nvSpPr>
        <p:spPr>
          <a:xfrm>
            <a:off x="577850" y="527050"/>
            <a:ext cx="5600528"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15" name="Picture Placeholder 14">
            <a:extLst>
              <a:ext uri="{FF2B5EF4-FFF2-40B4-BE49-F238E27FC236}">
                <a16:creationId xmlns:a16="http://schemas.microsoft.com/office/drawing/2014/main" id="{3E99C648-60D7-4DE7-A164-087DC078FA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9067" r="-1" b="9060"/>
          <a:stretch/>
        </p:blipFill>
        <p:spPr>
          <a:xfrm>
            <a:off x="6100017" y="527050"/>
            <a:ext cx="5512948" cy="5803900"/>
          </a:xfrm>
          <a:prstGeom prst="rect">
            <a:avLst/>
          </a:prstGeom>
        </p:spPr>
      </p:pic>
      <p:pic>
        <p:nvPicPr>
          <p:cNvPr id="14" name="nhh_logo_1f_negativ_hvit.png" descr="nhh_logo_1f_negativ_hvit.png">
            <a:extLst>
              <a:ext uri="{FF2B5EF4-FFF2-40B4-BE49-F238E27FC236}">
                <a16:creationId xmlns:a16="http://schemas.microsoft.com/office/drawing/2014/main" id="{1BAD893F-B160-4933-BD11-665D4B8C322B}"/>
              </a:ext>
            </a:extLst>
          </p:cNvPr>
          <p:cNvPicPr>
            <a:picLocks noChangeAspect="1"/>
          </p:cNvPicPr>
          <p:nvPr userDrawn="1"/>
        </p:nvPicPr>
        <p:blipFill>
          <a:blip r:embed="rId3"/>
          <a:stretch>
            <a:fillRect/>
          </a:stretch>
        </p:blipFill>
        <p:spPr>
          <a:xfrm>
            <a:off x="10953883" y="5256710"/>
            <a:ext cx="442598" cy="892176"/>
          </a:xfrm>
          <a:prstGeom prst="rect">
            <a:avLst/>
          </a:prstGeom>
          <a:ln w="12700">
            <a:miter lim="400000"/>
          </a:ln>
        </p:spPr>
      </p:pic>
      <p:sp>
        <p:nvSpPr>
          <p:cNvPr id="17" name="Rektangel">
            <a:extLst>
              <a:ext uri="{FF2B5EF4-FFF2-40B4-BE49-F238E27FC236}">
                <a16:creationId xmlns:a16="http://schemas.microsoft.com/office/drawing/2014/main" id="{BA7E5FA0-53B8-4786-8772-855DEE3446CA}"/>
              </a:ext>
            </a:extLst>
          </p:cNvPr>
          <p:cNvSpPr/>
          <p:nvPr userDrawn="1"/>
        </p:nvSpPr>
        <p:spPr>
          <a:xfrm>
            <a:off x="0" y="527051"/>
            <a:ext cx="577850" cy="5803901"/>
          </a:xfrm>
          <a:prstGeom prst="rect">
            <a:avLst/>
          </a:prstGeom>
          <a:solidFill>
            <a:srgbClr val="153857"/>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0" name="Text Placeholder 12">
            <a:extLst>
              <a:ext uri="{FF2B5EF4-FFF2-40B4-BE49-F238E27FC236}">
                <a16:creationId xmlns:a16="http://schemas.microsoft.com/office/drawing/2014/main" id="{41B59B31-4CDE-487E-BD19-CA9AA0C3595B}"/>
              </a:ext>
            </a:extLst>
          </p:cNvPr>
          <p:cNvSpPr>
            <a:spLocks noGrp="1"/>
          </p:cNvSpPr>
          <p:nvPr>
            <p:ph type="body" sz="quarter" idx="17" hasCustomPrompt="1"/>
          </p:nvPr>
        </p:nvSpPr>
        <p:spPr>
          <a:xfrm>
            <a:off x="1718417" y="3311291"/>
            <a:ext cx="4189409" cy="172948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3" name="Text Placeholder 48">
            <a:extLst>
              <a:ext uri="{FF2B5EF4-FFF2-40B4-BE49-F238E27FC236}">
                <a16:creationId xmlns:a16="http://schemas.microsoft.com/office/drawing/2014/main" id="{3E82CD7B-D74A-4A90-84B7-15B06F7FE90B}"/>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8" name="Text Placeholder 12">
            <a:extLst>
              <a:ext uri="{FF2B5EF4-FFF2-40B4-BE49-F238E27FC236}">
                <a16:creationId xmlns:a16="http://schemas.microsoft.com/office/drawing/2014/main" id="{DA7EEAC3-99AD-4DE2-9531-AB6566A87208}"/>
              </a:ext>
            </a:extLst>
          </p:cNvPr>
          <p:cNvSpPr>
            <a:spLocks noGrp="1"/>
          </p:cNvSpPr>
          <p:nvPr>
            <p:ph type="body" sz="quarter" idx="20" hasCustomPrompt="1"/>
          </p:nvPr>
        </p:nvSpPr>
        <p:spPr>
          <a:xfrm>
            <a:off x="1721962" y="2687708"/>
            <a:ext cx="4185863"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Tree>
    <p:extLst>
      <p:ext uri="{BB962C8B-B14F-4D97-AF65-F5344CB8AC3E}">
        <p14:creationId xmlns:p14="http://schemas.microsoft.com/office/powerpoint/2010/main" val="244126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 insert image">
    <p:spTree>
      <p:nvGrpSpPr>
        <p:cNvPr id="1" name=""/>
        <p:cNvGrpSpPr/>
        <p:nvPr/>
      </p:nvGrpSpPr>
      <p:grpSpPr>
        <a:xfrm>
          <a:off x="0" y="0"/>
          <a:ext cx="0" cy="0"/>
          <a:chOff x="0" y="0"/>
          <a:chExt cx="0" cy="0"/>
        </a:xfrm>
      </p:grpSpPr>
      <p:sp>
        <p:nvSpPr>
          <p:cNvPr id="22" name="Picture Placeholder 2">
            <a:extLst>
              <a:ext uri="{FF2B5EF4-FFF2-40B4-BE49-F238E27FC236}">
                <a16:creationId xmlns:a16="http://schemas.microsoft.com/office/drawing/2014/main" id="{21AA2598-9B97-4BA4-8532-624DC92CC1FC}"/>
              </a:ext>
            </a:extLst>
          </p:cNvPr>
          <p:cNvSpPr>
            <a:spLocks noGrp="1"/>
          </p:cNvSpPr>
          <p:nvPr>
            <p:ph type="pic" sz="quarter" idx="20" hasCustomPrompt="1"/>
          </p:nvPr>
        </p:nvSpPr>
        <p:spPr>
          <a:xfrm>
            <a:off x="577862" y="527050"/>
            <a:ext cx="11015218" cy="58039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latin typeface="Arial" panose="020B0604020202020204" pitchFamily="34" charset="0"/>
                <a:cs typeface="Arial" panose="020B0604020202020204" pitchFamily="34" charset="0"/>
              </a:defRPr>
            </a:lvl1pPr>
          </a:lstStyle>
          <a:p>
            <a:r>
              <a:rPr lang="nb-NO" dirty="0"/>
              <a:t>Top </a:t>
            </a:r>
            <a:r>
              <a:rPr lang="nb-NO" dirty="0" err="1"/>
              <a:t>menu</a:t>
            </a:r>
            <a:r>
              <a:rPr lang="nb-NO" dirty="0"/>
              <a:t> «</a:t>
            </a:r>
            <a:r>
              <a:rPr lang="nb-NO" dirty="0" err="1"/>
              <a:t>Insert</a:t>
            </a:r>
            <a:r>
              <a:rPr lang="nb-NO" dirty="0"/>
              <a:t>». Select «Pictures» to </a:t>
            </a:r>
            <a:r>
              <a:rPr lang="nb-NO" dirty="0" err="1"/>
              <a:t>insert</a:t>
            </a:r>
            <a:r>
              <a:rPr lang="nb-NO" dirty="0"/>
              <a:t> an image</a:t>
            </a:r>
          </a:p>
        </p:txBody>
      </p:sp>
      <p:sp>
        <p:nvSpPr>
          <p:cNvPr id="13" name="Title 1">
            <a:extLst>
              <a:ext uri="{FF2B5EF4-FFF2-40B4-BE49-F238E27FC236}">
                <a16:creationId xmlns:a16="http://schemas.microsoft.com/office/drawing/2014/main" id="{DF490660-0D15-475E-810A-FD11376B8073}"/>
              </a:ext>
            </a:extLst>
          </p:cNvPr>
          <p:cNvSpPr>
            <a:spLocks noGrp="1"/>
          </p:cNvSpPr>
          <p:nvPr>
            <p:ph type="ctrTitle" hasCustomPrompt="1"/>
          </p:nvPr>
        </p:nvSpPr>
        <p:spPr>
          <a:xfrm>
            <a:off x="1447450" y="4335693"/>
            <a:ext cx="6315425" cy="978509"/>
          </a:xfrm>
        </p:spPr>
        <p:txBody>
          <a:bodyPr anchor="b">
            <a:noAutofit/>
          </a:bodyPr>
          <a:lstStyle>
            <a:lvl1pPr algn="l">
              <a:defRPr sz="7300">
                <a:solidFill>
                  <a:schemeClr val="bg1"/>
                </a:solidFill>
                <a:latin typeface="Arial" panose="020B0604020202020204" pitchFamily="34" charset="0"/>
                <a:cs typeface="Arial" panose="020B0604020202020204" pitchFamily="34" charset="0"/>
              </a:defRPr>
            </a:lvl1pPr>
          </a:lstStyle>
          <a:p>
            <a:r>
              <a:rPr lang="en-US" dirty="0"/>
              <a:t>NHH</a:t>
            </a:r>
          </a:p>
        </p:txBody>
      </p:sp>
      <p:sp>
        <p:nvSpPr>
          <p:cNvPr id="25" name="Text Placeholder 27">
            <a:extLst>
              <a:ext uri="{FF2B5EF4-FFF2-40B4-BE49-F238E27FC236}">
                <a16:creationId xmlns:a16="http://schemas.microsoft.com/office/drawing/2014/main" id="{1A07843C-3288-4D8A-87CC-BA63DC90D810}"/>
              </a:ext>
            </a:extLst>
          </p:cNvPr>
          <p:cNvSpPr>
            <a:spLocks noGrp="1"/>
          </p:cNvSpPr>
          <p:nvPr>
            <p:ph type="body" sz="quarter" idx="24" hasCustomPrompt="1"/>
          </p:nvPr>
        </p:nvSpPr>
        <p:spPr>
          <a:xfrm>
            <a:off x="1609846" y="2736044"/>
            <a:ext cx="525278" cy="1052192"/>
          </a:xfrm>
          <a:blipFill>
            <a:blip r:embed="rId2"/>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sp>
        <p:nvSpPr>
          <p:cNvPr id="17" name="Subtitle 2">
            <a:extLst>
              <a:ext uri="{FF2B5EF4-FFF2-40B4-BE49-F238E27FC236}">
                <a16:creationId xmlns:a16="http://schemas.microsoft.com/office/drawing/2014/main" id="{9E46C807-4096-463A-B3F9-AFC2B061291E}"/>
              </a:ext>
            </a:extLst>
          </p:cNvPr>
          <p:cNvSpPr>
            <a:spLocks noGrp="1"/>
          </p:cNvSpPr>
          <p:nvPr>
            <p:ph type="subTitle" idx="1" hasCustomPrompt="1"/>
          </p:nvPr>
        </p:nvSpPr>
        <p:spPr>
          <a:xfrm>
            <a:off x="1504600" y="5343406"/>
            <a:ext cx="5077175" cy="333760"/>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8" name="Text Placeholder 48">
            <a:extLst>
              <a:ext uri="{FF2B5EF4-FFF2-40B4-BE49-F238E27FC236}">
                <a16:creationId xmlns:a16="http://schemas.microsoft.com/office/drawing/2014/main" id="{7835AFC7-9F39-4BC0-8416-77E373EE8C77}"/>
              </a:ext>
            </a:extLst>
          </p:cNvPr>
          <p:cNvSpPr>
            <a:spLocks noGrp="1"/>
          </p:cNvSpPr>
          <p:nvPr>
            <p:ph type="body" sz="quarter" idx="23" hasCustomPrompt="1"/>
          </p:nvPr>
        </p:nvSpPr>
        <p:spPr>
          <a:xfrm flipH="1">
            <a:off x="1206239" y="4382322"/>
            <a:ext cx="77494" cy="1294844"/>
          </a:xfrm>
          <a:solidFill>
            <a:srgbClr val="E2E464"/>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525" b="0">
                <a:solidFill>
                  <a:srgbClr val="E2E464"/>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1</a:t>
            </a:r>
          </a:p>
        </p:txBody>
      </p:sp>
    </p:spTree>
    <p:extLst>
      <p:ext uri="{BB962C8B-B14F-4D97-AF65-F5344CB8AC3E}">
        <p14:creationId xmlns:p14="http://schemas.microsoft.com/office/powerpoint/2010/main" val="1422505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Header - sub - short copy - w. image yellow">
    <p:spTree>
      <p:nvGrpSpPr>
        <p:cNvPr id="1" name=""/>
        <p:cNvGrpSpPr/>
        <p:nvPr/>
      </p:nvGrpSpPr>
      <p:grpSpPr>
        <a:xfrm>
          <a:off x="0" y="0"/>
          <a:ext cx="0" cy="0"/>
          <a:chOff x="0" y="0"/>
          <a:chExt cx="0" cy="0"/>
        </a:xfrm>
      </p:grpSpPr>
      <p:sp>
        <p:nvSpPr>
          <p:cNvPr id="9" name="Rektangel">
            <a:extLst>
              <a:ext uri="{FF2B5EF4-FFF2-40B4-BE49-F238E27FC236}">
                <a16:creationId xmlns:a16="http://schemas.microsoft.com/office/drawing/2014/main" id="{664D9DB2-878C-4927-BAF9-BCF77608E46A}"/>
              </a:ext>
            </a:extLst>
          </p:cNvPr>
          <p:cNvSpPr/>
          <p:nvPr userDrawn="1"/>
        </p:nvSpPr>
        <p:spPr>
          <a:xfrm>
            <a:off x="577621" y="527050"/>
            <a:ext cx="563606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15" name="Picture Placeholder 14">
            <a:extLst>
              <a:ext uri="{FF2B5EF4-FFF2-40B4-BE49-F238E27FC236}">
                <a16:creationId xmlns:a16="http://schemas.microsoft.com/office/drawing/2014/main" id="{3E99C648-60D7-4DE7-A164-087DC078FA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9414" y="527048"/>
            <a:ext cx="5513916" cy="5803899"/>
          </a:xfrm>
          <a:prstGeom prst="rect">
            <a:avLst/>
          </a:prstGeom>
        </p:spPr>
      </p:pic>
      <p:pic>
        <p:nvPicPr>
          <p:cNvPr id="14" name="nhh_logo_1f_negativ_hvit.png" descr="nhh_logo_1f_negativ_hvit.png">
            <a:extLst>
              <a:ext uri="{FF2B5EF4-FFF2-40B4-BE49-F238E27FC236}">
                <a16:creationId xmlns:a16="http://schemas.microsoft.com/office/drawing/2014/main" id="{EA2285D8-6C94-43E0-838E-6DBE5B1CC7D3}"/>
              </a:ext>
            </a:extLst>
          </p:cNvPr>
          <p:cNvPicPr>
            <a:picLocks noChangeAspect="1"/>
          </p:cNvPicPr>
          <p:nvPr userDrawn="1"/>
        </p:nvPicPr>
        <p:blipFill>
          <a:blip r:embed="rId3"/>
          <a:stretch>
            <a:fillRect/>
          </a:stretch>
        </p:blipFill>
        <p:spPr>
          <a:xfrm>
            <a:off x="10953883" y="5256710"/>
            <a:ext cx="442598" cy="892176"/>
          </a:xfrm>
          <a:prstGeom prst="rect">
            <a:avLst/>
          </a:prstGeom>
          <a:ln w="12700">
            <a:miter lim="400000"/>
          </a:ln>
        </p:spPr>
      </p:pic>
      <p:sp>
        <p:nvSpPr>
          <p:cNvPr id="13" name="Rektangel">
            <a:extLst>
              <a:ext uri="{FF2B5EF4-FFF2-40B4-BE49-F238E27FC236}">
                <a16:creationId xmlns:a16="http://schemas.microsoft.com/office/drawing/2014/main" id="{347CE8D6-947D-4552-B963-9C5A791A0BE4}"/>
              </a:ext>
            </a:extLst>
          </p:cNvPr>
          <p:cNvSpPr/>
          <p:nvPr userDrawn="1"/>
        </p:nvSpPr>
        <p:spPr>
          <a:xfrm>
            <a:off x="0" y="527051"/>
            <a:ext cx="577850" cy="5803901"/>
          </a:xfrm>
          <a:prstGeom prst="rect">
            <a:avLst/>
          </a:prstGeom>
          <a:solidFill>
            <a:srgbClr val="153857"/>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0" name="Text Placeholder 12">
            <a:extLst>
              <a:ext uri="{FF2B5EF4-FFF2-40B4-BE49-F238E27FC236}">
                <a16:creationId xmlns:a16="http://schemas.microsoft.com/office/drawing/2014/main" id="{8A79F872-9B80-4140-A568-C447D56ABC1C}"/>
              </a:ext>
            </a:extLst>
          </p:cNvPr>
          <p:cNvSpPr>
            <a:spLocks noGrp="1"/>
          </p:cNvSpPr>
          <p:nvPr>
            <p:ph type="body" sz="quarter" idx="17" hasCustomPrompt="1"/>
          </p:nvPr>
        </p:nvSpPr>
        <p:spPr>
          <a:xfrm>
            <a:off x="1718417" y="3311291"/>
            <a:ext cx="4189409" cy="172948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7" name="Text Placeholder 48">
            <a:extLst>
              <a:ext uri="{FF2B5EF4-FFF2-40B4-BE49-F238E27FC236}">
                <a16:creationId xmlns:a16="http://schemas.microsoft.com/office/drawing/2014/main" id="{163ABF5C-DCA6-4B7B-A885-792FBD84768F}"/>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8" name="Text Placeholder 12">
            <a:extLst>
              <a:ext uri="{FF2B5EF4-FFF2-40B4-BE49-F238E27FC236}">
                <a16:creationId xmlns:a16="http://schemas.microsoft.com/office/drawing/2014/main" id="{FC12DCF7-A0FD-4AE3-A0EB-A261000FDA81}"/>
              </a:ext>
            </a:extLst>
          </p:cNvPr>
          <p:cNvSpPr>
            <a:spLocks noGrp="1"/>
          </p:cNvSpPr>
          <p:nvPr>
            <p:ph type="body" sz="quarter" idx="20" hasCustomPrompt="1"/>
          </p:nvPr>
        </p:nvSpPr>
        <p:spPr>
          <a:xfrm>
            <a:off x="1721962" y="2687708"/>
            <a:ext cx="4185863"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Tree>
    <p:extLst>
      <p:ext uri="{BB962C8B-B14F-4D97-AF65-F5344CB8AC3E}">
        <p14:creationId xmlns:p14="http://schemas.microsoft.com/office/powerpoint/2010/main" val="208436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lue pre.image: Header - copy">
    <p:spTree>
      <p:nvGrpSpPr>
        <p:cNvPr id="1" name=""/>
        <p:cNvGrpSpPr/>
        <p:nvPr/>
      </p:nvGrpSpPr>
      <p:grpSpPr>
        <a:xfrm>
          <a:off x="0" y="0"/>
          <a:ext cx="0" cy="0"/>
          <a:chOff x="0" y="0"/>
          <a:chExt cx="0" cy="0"/>
        </a:xfrm>
      </p:grpSpPr>
      <p:sp>
        <p:nvSpPr>
          <p:cNvPr id="16" name="Rektangel">
            <a:extLst>
              <a:ext uri="{FF2B5EF4-FFF2-40B4-BE49-F238E27FC236}">
                <a16:creationId xmlns:a16="http://schemas.microsoft.com/office/drawing/2014/main" id="{71140DE6-6C6D-4647-9AF7-CF7874BC0CE3}"/>
              </a:ext>
            </a:extLst>
          </p:cNvPr>
          <p:cNvSpPr/>
          <p:nvPr userDrawn="1"/>
        </p:nvSpPr>
        <p:spPr>
          <a:xfrm>
            <a:off x="577852" y="520700"/>
            <a:ext cx="4129645" cy="5803900"/>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7" name="Rektangel">
            <a:extLst>
              <a:ext uri="{FF2B5EF4-FFF2-40B4-BE49-F238E27FC236}">
                <a16:creationId xmlns:a16="http://schemas.microsoft.com/office/drawing/2014/main" id="{3321D092-D5C9-4CEF-8BB6-D7346D5C3357}"/>
              </a:ext>
            </a:extLst>
          </p:cNvPr>
          <p:cNvSpPr/>
          <p:nvPr userDrawn="1"/>
        </p:nvSpPr>
        <p:spPr>
          <a:xfrm>
            <a:off x="4707497" y="527050"/>
            <a:ext cx="6896385"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13" name="Text Placeholder 12">
            <a:extLst>
              <a:ext uri="{FF2B5EF4-FFF2-40B4-BE49-F238E27FC236}">
                <a16:creationId xmlns:a16="http://schemas.microsoft.com/office/drawing/2014/main" id="{1BE95E5C-F1E6-405D-8F4A-B0C4DA066D7B}"/>
              </a:ext>
            </a:extLst>
          </p:cNvPr>
          <p:cNvSpPr>
            <a:spLocks noGrp="1"/>
          </p:cNvSpPr>
          <p:nvPr>
            <p:ph type="body" sz="quarter" idx="16" hasCustomPrompt="1"/>
          </p:nvPr>
        </p:nvSpPr>
        <p:spPr>
          <a:xfrm>
            <a:off x="6370954" y="2654508"/>
            <a:ext cx="4482263" cy="2234679"/>
          </a:xfrm>
        </p:spPr>
        <p:txBody>
          <a:bodyPr>
            <a:noAutofit/>
          </a:bodyPr>
          <a:lstStyle>
            <a:lvl1pPr marL="0" marR="0" indent="0" algn="l" defTabSz="457200" rtl="0" eaLnBrk="1" fontAlgn="auto" latinLnBrk="0" hangingPunct="1">
              <a:lnSpc>
                <a:spcPct val="90000"/>
              </a:lnSpc>
              <a:spcBef>
                <a:spcPts val="500"/>
              </a:spcBef>
              <a:spcAft>
                <a:spcPts val="0"/>
              </a:spcAft>
              <a:buClr>
                <a:srgbClr val="153857"/>
              </a:buClr>
              <a:buSzPct val="130000"/>
              <a:buFont typeface="Arial" panose="020B0604020202020204" pitchFamily="34" charset="0"/>
              <a:buNone/>
              <a:tabLst/>
              <a:defRPr sz="2400">
                <a:solidFill>
                  <a:srgbClr val="5A5A5B"/>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90000"/>
              </a:lnSpc>
              <a:spcBef>
                <a:spcPts val="500"/>
              </a:spcBef>
              <a:spcAft>
                <a:spcPts val="0"/>
              </a:spcAft>
              <a:buClr>
                <a:srgbClr val="153857"/>
              </a:buClr>
              <a:buSzPct val="130000"/>
              <a:buFont typeface="Arial" panose="020B0604020202020204" pitchFamily="34" charset="0"/>
              <a:buNone/>
              <a:tabLst/>
              <a:defRPr/>
            </a:pPr>
            <a:r>
              <a:rPr lang="en-US" dirty="0"/>
              <a:t>Click to add text. Arial 24</a:t>
            </a:r>
          </a:p>
        </p:txBody>
      </p:sp>
      <p:sp>
        <p:nvSpPr>
          <p:cNvPr id="20" name="Text Placeholder 48">
            <a:extLst>
              <a:ext uri="{FF2B5EF4-FFF2-40B4-BE49-F238E27FC236}">
                <a16:creationId xmlns:a16="http://schemas.microsoft.com/office/drawing/2014/main" id="{B62160B5-2B56-4C00-BA7D-68B95720ACCD}"/>
              </a:ext>
            </a:extLst>
          </p:cNvPr>
          <p:cNvSpPr>
            <a:spLocks noGrp="1"/>
          </p:cNvSpPr>
          <p:nvPr>
            <p:ph type="body" sz="quarter" idx="17" hasCustomPrompt="1"/>
          </p:nvPr>
        </p:nvSpPr>
        <p:spPr>
          <a:xfrm>
            <a:off x="6370973" y="1729744"/>
            <a:ext cx="4482263" cy="568115"/>
          </a:xfr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28" name="Linje">
            <a:extLst>
              <a:ext uri="{FF2B5EF4-FFF2-40B4-BE49-F238E27FC236}">
                <a16:creationId xmlns:a16="http://schemas.microsoft.com/office/drawing/2014/main" id="{3F990D43-FEF3-479E-B306-144FB695E6FD}"/>
              </a:ext>
            </a:extLst>
          </p:cNvPr>
          <p:cNvSpPr/>
          <p:nvPr userDrawn="1"/>
        </p:nvSpPr>
        <p:spPr>
          <a:xfrm flipV="1">
            <a:off x="6092526" y="1865187"/>
            <a:ext cx="0" cy="3024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10" name="Picture Placeholder 7">
            <a:extLst>
              <a:ext uri="{FF2B5EF4-FFF2-40B4-BE49-F238E27FC236}">
                <a16:creationId xmlns:a16="http://schemas.microsoft.com/office/drawing/2014/main" id="{06A834EE-E11F-4067-918F-C178FAED00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90663" y="1486694"/>
            <a:ext cx="3630613" cy="3626644"/>
          </a:xfrm>
          <a:prstGeom prst="rect">
            <a:avLst/>
          </a:prstGeom>
        </p:spPr>
      </p:pic>
      <p:pic>
        <p:nvPicPr>
          <p:cNvPr id="11" name="nhh_logo_1f_positiv_helblaa.png" descr="nhh_logo_1f_positiv_helblaa.png">
            <a:extLst>
              <a:ext uri="{FF2B5EF4-FFF2-40B4-BE49-F238E27FC236}">
                <a16:creationId xmlns:a16="http://schemas.microsoft.com/office/drawing/2014/main" id="{8C281724-EC7F-451C-9CA9-EC57C7516D53}"/>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spTree>
    <p:extLst>
      <p:ext uri="{BB962C8B-B14F-4D97-AF65-F5344CB8AC3E}">
        <p14:creationId xmlns:p14="http://schemas.microsoft.com/office/powerpoint/2010/main" val="182878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ue pre.image: Header - copy">
    <p:spTree>
      <p:nvGrpSpPr>
        <p:cNvPr id="1" name=""/>
        <p:cNvGrpSpPr/>
        <p:nvPr/>
      </p:nvGrpSpPr>
      <p:grpSpPr>
        <a:xfrm>
          <a:off x="0" y="0"/>
          <a:ext cx="0" cy="0"/>
          <a:chOff x="0" y="0"/>
          <a:chExt cx="0" cy="0"/>
        </a:xfrm>
      </p:grpSpPr>
      <p:sp>
        <p:nvSpPr>
          <p:cNvPr id="16" name="Rektangel">
            <a:extLst>
              <a:ext uri="{FF2B5EF4-FFF2-40B4-BE49-F238E27FC236}">
                <a16:creationId xmlns:a16="http://schemas.microsoft.com/office/drawing/2014/main" id="{71140DE6-6C6D-4647-9AF7-CF7874BC0CE3}"/>
              </a:ext>
            </a:extLst>
          </p:cNvPr>
          <p:cNvSpPr/>
          <p:nvPr userDrawn="1"/>
        </p:nvSpPr>
        <p:spPr>
          <a:xfrm>
            <a:off x="577852" y="520700"/>
            <a:ext cx="4129645" cy="5803900"/>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7" name="Rektangel">
            <a:extLst>
              <a:ext uri="{FF2B5EF4-FFF2-40B4-BE49-F238E27FC236}">
                <a16:creationId xmlns:a16="http://schemas.microsoft.com/office/drawing/2014/main" id="{3321D092-D5C9-4CEF-8BB6-D7346D5C3357}"/>
              </a:ext>
            </a:extLst>
          </p:cNvPr>
          <p:cNvSpPr/>
          <p:nvPr userDrawn="1"/>
        </p:nvSpPr>
        <p:spPr>
          <a:xfrm>
            <a:off x="4707497" y="527050"/>
            <a:ext cx="6896385"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pic>
        <p:nvPicPr>
          <p:cNvPr id="30" name="Picture Placeholder 7" descr="A group of people sitting at a table&#10;&#10;Description automatically generated">
            <a:extLst>
              <a:ext uri="{FF2B5EF4-FFF2-40B4-BE49-F238E27FC236}">
                <a16:creationId xmlns:a16="http://schemas.microsoft.com/office/drawing/2014/main" id="{028AE780-653E-4F22-8DEB-B43FB6B729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32"/>
          <a:stretch/>
        </p:blipFill>
        <p:spPr>
          <a:xfrm>
            <a:off x="1490663" y="1486694"/>
            <a:ext cx="3630613" cy="3626644"/>
          </a:xfrm>
          <a:prstGeom prst="rect">
            <a:avLst/>
          </a:prstGeom>
        </p:spPr>
      </p:pic>
      <p:sp>
        <p:nvSpPr>
          <p:cNvPr id="28" name="Linje">
            <a:extLst>
              <a:ext uri="{FF2B5EF4-FFF2-40B4-BE49-F238E27FC236}">
                <a16:creationId xmlns:a16="http://schemas.microsoft.com/office/drawing/2014/main" id="{3F990D43-FEF3-479E-B306-144FB695E6FD}"/>
              </a:ext>
            </a:extLst>
          </p:cNvPr>
          <p:cNvSpPr/>
          <p:nvPr userDrawn="1"/>
        </p:nvSpPr>
        <p:spPr>
          <a:xfrm flipV="1">
            <a:off x="6092526" y="1865187"/>
            <a:ext cx="0" cy="3024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9" name="nhh_logo_1f_positiv_helblaa.png" descr="nhh_logo_1f_positiv_helblaa.png">
            <a:extLst>
              <a:ext uri="{FF2B5EF4-FFF2-40B4-BE49-F238E27FC236}">
                <a16:creationId xmlns:a16="http://schemas.microsoft.com/office/drawing/2014/main" id="{184D3F6C-FFA3-45D3-ACC7-217E7F6317B2}"/>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sp>
        <p:nvSpPr>
          <p:cNvPr id="10" name="Text Placeholder 12">
            <a:extLst>
              <a:ext uri="{FF2B5EF4-FFF2-40B4-BE49-F238E27FC236}">
                <a16:creationId xmlns:a16="http://schemas.microsoft.com/office/drawing/2014/main" id="{9DBD8998-6F83-4950-B57E-9E3DFEF225EC}"/>
              </a:ext>
            </a:extLst>
          </p:cNvPr>
          <p:cNvSpPr>
            <a:spLocks noGrp="1"/>
          </p:cNvSpPr>
          <p:nvPr>
            <p:ph type="body" sz="quarter" idx="16" hasCustomPrompt="1"/>
          </p:nvPr>
        </p:nvSpPr>
        <p:spPr>
          <a:xfrm>
            <a:off x="6370954" y="2654508"/>
            <a:ext cx="4482263" cy="2234679"/>
          </a:xfrm>
        </p:spPr>
        <p:txBody>
          <a:bodyPr>
            <a:noAutofit/>
          </a:bodyPr>
          <a:lstStyle>
            <a:lvl1pPr marL="0" marR="0" indent="0" algn="l" defTabSz="457200" rtl="0" eaLnBrk="1" fontAlgn="auto" latinLnBrk="0" hangingPunct="1">
              <a:lnSpc>
                <a:spcPct val="90000"/>
              </a:lnSpc>
              <a:spcBef>
                <a:spcPts val="500"/>
              </a:spcBef>
              <a:spcAft>
                <a:spcPts val="0"/>
              </a:spcAft>
              <a:buClr>
                <a:srgbClr val="153857"/>
              </a:buClr>
              <a:buSzPct val="130000"/>
              <a:buFont typeface="Arial" panose="020B0604020202020204" pitchFamily="34" charset="0"/>
              <a:buNone/>
              <a:tabLst/>
              <a:defRPr sz="2400">
                <a:solidFill>
                  <a:srgbClr val="5A5A5B"/>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90000"/>
              </a:lnSpc>
              <a:spcBef>
                <a:spcPts val="500"/>
              </a:spcBef>
              <a:spcAft>
                <a:spcPts val="0"/>
              </a:spcAft>
              <a:buClr>
                <a:srgbClr val="153857"/>
              </a:buClr>
              <a:buSzPct val="130000"/>
              <a:buFont typeface="Arial" panose="020B0604020202020204" pitchFamily="34" charset="0"/>
              <a:buNone/>
              <a:tabLst/>
              <a:defRPr/>
            </a:pPr>
            <a:r>
              <a:rPr lang="en-US" dirty="0"/>
              <a:t>Click to add text. Arial 24</a:t>
            </a:r>
          </a:p>
        </p:txBody>
      </p:sp>
      <p:sp>
        <p:nvSpPr>
          <p:cNvPr id="11" name="Text Placeholder 48">
            <a:extLst>
              <a:ext uri="{FF2B5EF4-FFF2-40B4-BE49-F238E27FC236}">
                <a16:creationId xmlns:a16="http://schemas.microsoft.com/office/drawing/2014/main" id="{0A3EDD33-FFB9-480F-ADAF-7A0B3383D7C0}"/>
              </a:ext>
            </a:extLst>
          </p:cNvPr>
          <p:cNvSpPr>
            <a:spLocks noGrp="1"/>
          </p:cNvSpPr>
          <p:nvPr>
            <p:ph type="body" sz="quarter" idx="17" hasCustomPrompt="1"/>
          </p:nvPr>
        </p:nvSpPr>
        <p:spPr>
          <a:xfrm>
            <a:off x="6370973" y="1729744"/>
            <a:ext cx="4482263" cy="568115"/>
          </a:xfr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Tree>
    <p:extLst>
      <p:ext uri="{BB962C8B-B14F-4D97-AF65-F5344CB8AC3E}">
        <p14:creationId xmlns:p14="http://schemas.microsoft.com/office/powerpoint/2010/main" val="100622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Blue pre.image: Header - copy">
    <p:spTree>
      <p:nvGrpSpPr>
        <p:cNvPr id="1" name=""/>
        <p:cNvGrpSpPr/>
        <p:nvPr/>
      </p:nvGrpSpPr>
      <p:grpSpPr>
        <a:xfrm>
          <a:off x="0" y="0"/>
          <a:ext cx="0" cy="0"/>
          <a:chOff x="0" y="0"/>
          <a:chExt cx="0" cy="0"/>
        </a:xfrm>
      </p:grpSpPr>
      <p:sp>
        <p:nvSpPr>
          <p:cNvPr id="16" name="Rektangel">
            <a:extLst>
              <a:ext uri="{FF2B5EF4-FFF2-40B4-BE49-F238E27FC236}">
                <a16:creationId xmlns:a16="http://schemas.microsoft.com/office/drawing/2014/main" id="{71140DE6-6C6D-4647-9AF7-CF7874BC0CE3}"/>
              </a:ext>
            </a:extLst>
          </p:cNvPr>
          <p:cNvSpPr/>
          <p:nvPr userDrawn="1"/>
        </p:nvSpPr>
        <p:spPr>
          <a:xfrm>
            <a:off x="577852" y="520700"/>
            <a:ext cx="4129645" cy="5803900"/>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7" name="Rektangel">
            <a:extLst>
              <a:ext uri="{FF2B5EF4-FFF2-40B4-BE49-F238E27FC236}">
                <a16:creationId xmlns:a16="http://schemas.microsoft.com/office/drawing/2014/main" id="{3321D092-D5C9-4CEF-8BB6-D7346D5C3357}"/>
              </a:ext>
            </a:extLst>
          </p:cNvPr>
          <p:cNvSpPr/>
          <p:nvPr userDrawn="1"/>
        </p:nvSpPr>
        <p:spPr>
          <a:xfrm>
            <a:off x="4707497" y="527050"/>
            <a:ext cx="6896385"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28" name="Linje">
            <a:extLst>
              <a:ext uri="{FF2B5EF4-FFF2-40B4-BE49-F238E27FC236}">
                <a16:creationId xmlns:a16="http://schemas.microsoft.com/office/drawing/2014/main" id="{3F990D43-FEF3-479E-B306-144FB695E6FD}"/>
              </a:ext>
            </a:extLst>
          </p:cNvPr>
          <p:cNvSpPr/>
          <p:nvPr userDrawn="1"/>
        </p:nvSpPr>
        <p:spPr>
          <a:xfrm flipV="1">
            <a:off x="6092526" y="1865187"/>
            <a:ext cx="0" cy="3024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10" name="Picture Placeholder 7">
            <a:extLst>
              <a:ext uri="{FF2B5EF4-FFF2-40B4-BE49-F238E27FC236}">
                <a16:creationId xmlns:a16="http://schemas.microsoft.com/office/drawing/2014/main" id="{06A834EE-E11F-4067-918F-C178FAED005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490663" y="1486694"/>
            <a:ext cx="3630613" cy="3626644"/>
          </a:xfrm>
          <a:prstGeom prst="rect">
            <a:avLst/>
          </a:prstGeom>
        </p:spPr>
      </p:pic>
      <p:pic>
        <p:nvPicPr>
          <p:cNvPr id="12" name="nhh_logo_1f_positiv_helblaa.png" descr="nhh_logo_1f_positiv_helblaa.png">
            <a:extLst>
              <a:ext uri="{FF2B5EF4-FFF2-40B4-BE49-F238E27FC236}">
                <a16:creationId xmlns:a16="http://schemas.microsoft.com/office/drawing/2014/main" id="{31CE5DB6-FB31-46A8-A7A8-70B4C060B460}"/>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sp>
        <p:nvSpPr>
          <p:cNvPr id="9" name="Text Placeholder 12">
            <a:extLst>
              <a:ext uri="{FF2B5EF4-FFF2-40B4-BE49-F238E27FC236}">
                <a16:creationId xmlns:a16="http://schemas.microsoft.com/office/drawing/2014/main" id="{2318DAFC-6A03-4A24-A86E-21B9F7FF1AD3}"/>
              </a:ext>
            </a:extLst>
          </p:cNvPr>
          <p:cNvSpPr>
            <a:spLocks noGrp="1"/>
          </p:cNvSpPr>
          <p:nvPr>
            <p:ph type="body" sz="quarter" idx="16" hasCustomPrompt="1"/>
          </p:nvPr>
        </p:nvSpPr>
        <p:spPr>
          <a:xfrm>
            <a:off x="6370954" y="2654508"/>
            <a:ext cx="4482263" cy="2234679"/>
          </a:xfrm>
        </p:spPr>
        <p:txBody>
          <a:bodyPr>
            <a:noAutofit/>
          </a:bodyPr>
          <a:lstStyle>
            <a:lvl1pPr marL="0" marR="0" indent="0" algn="l" defTabSz="457200" rtl="0" eaLnBrk="1" fontAlgn="auto" latinLnBrk="0" hangingPunct="1">
              <a:lnSpc>
                <a:spcPct val="90000"/>
              </a:lnSpc>
              <a:spcBef>
                <a:spcPts val="500"/>
              </a:spcBef>
              <a:spcAft>
                <a:spcPts val="0"/>
              </a:spcAft>
              <a:buClr>
                <a:srgbClr val="153857"/>
              </a:buClr>
              <a:buSzPct val="130000"/>
              <a:buFont typeface="Arial" panose="020B0604020202020204" pitchFamily="34" charset="0"/>
              <a:buNone/>
              <a:tabLst/>
              <a:defRPr sz="2400">
                <a:solidFill>
                  <a:srgbClr val="5A5A5B"/>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90000"/>
              </a:lnSpc>
              <a:spcBef>
                <a:spcPts val="500"/>
              </a:spcBef>
              <a:spcAft>
                <a:spcPts val="0"/>
              </a:spcAft>
              <a:buClr>
                <a:srgbClr val="153857"/>
              </a:buClr>
              <a:buSzPct val="130000"/>
              <a:buFont typeface="Arial" panose="020B0604020202020204" pitchFamily="34" charset="0"/>
              <a:buNone/>
              <a:tabLst/>
              <a:defRPr/>
            </a:pPr>
            <a:r>
              <a:rPr lang="en-US" dirty="0"/>
              <a:t>Click to add text. Arial 24</a:t>
            </a:r>
          </a:p>
        </p:txBody>
      </p:sp>
      <p:sp>
        <p:nvSpPr>
          <p:cNvPr id="11" name="Text Placeholder 48">
            <a:extLst>
              <a:ext uri="{FF2B5EF4-FFF2-40B4-BE49-F238E27FC236}">
                <a16:creationId xmlns:a16="http://schemas.microsoft.com/office/drawing/2014/main" id="{4C6F7F19-B09A-459D-9931-F620329ABF90}"/>
              </a:ext>
            </a:extLst>
          </p:cNvPr>
          <p:cNvSpPr>
            <a:spLocks noGrp="1"/>
          </p:cNvSpPr>
          <p:nvPr>
            <p:ph type="body" sz="quarter" idx="17" hasCustomPrompt="1"/>
          </p:nvPr>
        </p:nvSpPr>
        <p:spPr>
          <a:xfrm>
            <a:off x="6370973" y="1729744"/>
            <a:ext cx="4482263" cy="568115"/>
          </a:xfr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Tree>
    <p:extLst>
      <p:ext uri="{BB962C8B-B14F-4D97-AF65-F5344CB8AC3E}">
        <p14:creationId xmlns:p14="http://schemas.microsoft.com/office/powerpoint/2010/main" val="203032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Presentation 2">
    <p:spTree>
      <p:nvGrpSpPr>
        <p:cNvPr id="1" name=""/>
        <p:cNvGrpSpPr/>
        <p:nvPr/>
      </p:nvGrpSpPr>
      <p:grpSpPr>
        <a:xfrm>
          <a:off x="0" y="0"/>
          <a:ext cx="0" cy="0"/>
          <a:chOff x="0" y="0"/>
          <a:chExt cx="0" cy="0"/>
        </a:xfrm>
      </p:grpSpPr>
      <p:pic>
        <p:nvPicPr>
          <p:cNvPr id="27" name="Picture 26" descr="Photo by Torbjorn Sandbakk on Unsplash">
            <a:extLst>
              <a:ext uri="{FF2B5EF4-FFF2-40B4-BE49-F238E27FC236}">
                <a16:creationId xmlns:a16="http://schemas.microsoft.com/office/drawing/2014/main" id="{065B6405-64B1-4217-A9F4-C07DE6D68B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77862" y="528637"/>
            <a:ext cx="11036277" cy="5800726"/>
          </a:xfrm>
          <a:prstGeom prst="rect">
            <a:avLst/>
          </a:prstGeom>
        </p:spPr>
      </p:pic>
      <p:sp>
        <p:nvSpPr>
          <p:cNvPr id="5" name="Rektangel">
            <a:extLst>
              <a:ext uri="{FF2B5EF4-FFF2-40B4-BE49-F238E27FC236}">
                <a16:creationId xmlns:a16="http://schemas.microsoft.com/office/drawing/2014/main" id="{E68A56A7-E780-421B-A4E8-871510F73F42}"/>
              </a:ext>
            </a:extLst>
          </p:cNvPr>
          <p:cNvSpPr/>
          <p:nvPr userDrawn="1"/>
        </p:nvSpPr>
        <p:spPr>
          <a:xfrm>
            <a:off x="1471631" y="1623448"/>
            <a:ext cx="9248739" cy="3032200"/>
          </a:xfrm>
          <a:prstGeom prst="rect">
            <a:avLst/>
          </a:prstGeom>
          <a:solidFill>
            <a:srgbClr val="FFFFFF"/>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31" name="Text Placeholder 12">
            <a:extLst>
              <a:ext uri="{FF2B5EF4-FFF2-40B4-BE49-F238E27FC236}">
                <a16:creationId xmlns:a16="http://schemas.microsoft.com/office/drawing/2014/main" id="{C8AC1046-2C92-4A54-924C-60919D572BA9}"/>
              </a:ext>
            </a:extLst>
          </p:cNvPr>
          <p:cNvSpPr>
            <a:spLocks noGrp="1"/>
          </p:cNvSpPr>
          <p:nvPr>
            <p:ph type="body" sz="quarter" idx="16" hasCustomPrompt="1"/>
          </p:nvPr>
        </p:nvSpPr>
        <p:spPr>
          <a:xfrm>
            <a:off x="3004426" y="3041650"/>
            <a:ext cx="6183148" cy="1054101"/>
          </a:xfrm>
        </p:spPr>
        <p:txBody>
          <a:bodyPr>
            <a:noAutofit/>
          </a:bodyPr>
          <a:lstStyle>
            <a:lvl1pPr marL="0" indent="0" algn="ctr">
              <a:buNone/>
              <a:defRPr lang="en-US" sz="1800" kern="1200" dirty="0" smtClean="0">
                <a:solidFill>
                  <a:srgbClr val="414042"/>
                </a:solidFill>
                <a:latin typeface="Arial" panose="020B0604020202020204" pitchFamily="34" charset="0"/>
                <a:ea typeface="Arial" panose="020B0604020202020204" pitchFamily="34" charset="0"/>
                <a:cs typeface="Arial" panose="020B0604020202020204" pitchFamily="34" charset="0"/>
                <a:sym typeface="Neutraface Text"/>
              </a:defRPr>
            </a:lvl1pPr>
          </a:lstStyle>
          <a:p>
            <a:pPr lvl="0"/>
            <a:r>
              <a:rPr lang="en-US" dirty="0"/>
              <a:t>Click to add text. Arial 18</a:t>
            </a:r>
          </a:p>
        </p:txBody>
      </p:sp>
      <p:pic>
        <p:nvPicPr>
          <p:cNvPr id="11" name="nhh_logo_1f_negativ_hvit.png" descr="nhh_logo_1f_negativ_hvit.png">
            <a:extLst>
              <a:ext uri="{FF2B5EF4-FFF2-40B4-BE49-F238E27FC236}">
                <a16:creationId xmlns:a16="http://schemas.microsoft.com/office/drawing/2014/main" id="{D8B57FF5-9221-4AF0-9D47-41EBB951B237}"/>
              </a:ext>
            </a:extLst>
          </p:cNvPr>
          <p:cNvPicPr>
            <a:picLocks noChangeAspect="1"/>
          </p:cNvPicPr>
          <p:nvPr userDrawn="1"/>
        </p:nvPicPr>
        <p:blipFill>
          <a:blip r:embed="rId3"/>
          <a:stretch>
            <a:fillRect/>
          </a:stretch>
        </p:blipFill>
        <p:spPr>
          <a:xfrm>
            <a:off x="10953883" y="5256710"/>
            <a:ext cx="442598" cy="892176"/>
          </a:xfrm>
          <a:prstGeom prst="rect">
            <a:avLst/>
          </a:prstGeom>
          <a:ln w="12700">
            <a:miter lim="400000"/>
          </a:ln>
        </p:spPr>
      </p:pic>
      <p:sp>
        <p:nvSpPr>
          <p:cNvPr id="13" name="Text Placeholder 12">
            <a:extLst>
              <a:ext uri="{FF2B5EF4-FFF2-40B4-BE49-F238E27FC236}">
                <a16:creationId xmlns:a16="http://schemas.microsoft.com/office/drawing/2014/main" id="{481C2E06-525F-4296-AD37-C9465DEAEB3C}"/>
              </a:ext>
            </a:extLst>
          </p:cNvPr>
          <p:cNvSpPr>
            <a:spLocks noGrp="1"/>
          </p:cNvSpPr>
          <p:nvPr>
            <p:ph type="body" sz="quarter" idx="20" hasCustomPrompt="1"/>
          </p:nvPr>
        </p:nvSpPr>
        <p:spPr>
          <a:xfrm>
            <a:off x="3944348" y="2544794"/>
            <a:ext cx="4305889" cy="307932"/>
          </a:xfrm>
          <a:prstGeom prst="rect">
            <a:avLst/>
          </a:prstGeom>
        </p:spPr>
        <p:txBody>
          <a:bodyPr>
            <a:noAutofit/>
          </a:bodyPr>
          <a:lstStyle>
            <a:lvl1pPr marL="0" indent="0" algn="ctr">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15" name="Title 1">
            <a:extLst>
              <a:ext uri="{FF2B5EF4-FFF2-40B4-BE49-F238E27FC236}">
                <a16:creationId xmlns:a16="http://schemas.microsoft.com/office/drawing/2014/main" id="{4BC2E751-58FE-40FA-8DEC-3BD741B4D8CF}"/>
              </a:ext>
            </a:extLst>
          </p:cNvPr>
          <p:cNvSpPr>
            <a:spLocks noGrp="1"/>
          </p:cNvSpPr>
          <p:nvPr>
            <p:ph type="title" hasCustomPrompt="1"/>
          </p:nvPr>
        </p:nvSpPr>
        <p:spPr>
          <a:xfrm>
            <a:off x="3944348" y="1984896"/>
            <a:ext cx="4305889" cy="559897"/>
          </a:xfrm>
        </p:spPr>
        <p:txBody>
          <a:bodyPr>
            <a:noAutofit/>
          </a:bodyPr>
          <a:lstStyle>
            <a:lvl1pPr algn="ctr">
              <a:defRPr sz="3000"/>
            </a:lvl1pPr>
          </a:lstStyle>
          <a:p>
            <a:r>
              <a:rPr lang="en-US" dirty="0"/>
              <a:t>HEADER</a:t>
            </a:r>
            <a:endParaRPr lang="en-GB" dirty="0"/>
          </a:p>
        </p:txBody>
      </p:sp>
    </p:spTree>
    <p:extLst>
      <p:ext uri="{BB962C8B-B14F-4D97-AF65-F5344CB8AC3E}">
        <p14:creationId xmlns:p14="http://schemas.microsoft.com/office/powerpoint/2010/main" val="254938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icture - header - bulletpoints">
    <p:spTree>
      <p:nvGrpSpPr>
        <p:cNvPr id="1" name=""/>
        <p:cNvGrpSpPr/>
        <p:nvPr/>
      </p:nvGrpSpPr>
      <p:grpSpPr>
        <a:xfrm>
          <a:off x="0" y="0"/>
          <a:ext cx="0" cy="0"/>
          <a:chOff x="0" y="0"/>
          <a:chExt cx="0" cy="0"/>
        </a:xfrm>
      </p:grpSpPr>
      <p:sp>
        <p:nvSpPr>
          <p:cNvPr id="23" name="Rektangel">
            <a:extLst>
              <a:ext uri="{FF2B5EF4-FFF2-40B4-BE49-F238E27FC236}">
                <a16:creationId xmlns:a16="http://schemas.microsoft.com/office/drawing/2014/main" id="{BA834D51-35B5-4CBF-A8EE-5986D5DDDE72}"/>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8" name="Figur">
            <a:extLst>
              <a:ext uri="{FF2B5EF4-FFF2-40B4-BE49-F238E27FC236}">
                <a16:creationId xmlns:a16="http://schemas.microsoft.com/office/drawing/2014/main" id="{2704B443-88C5-4A87-823D-6B7CC6E37279}"/>
              </a:ext>
            </a:extLst>
          </p:cNvPr>
          <p:cNvSpPr/>
          <p:nvPr userDrawn="1"/>
        </p:nvSpPr>
        <p:spPr>
          <a:xfrm>
            <a:off x="11150600" y="692647"/>
            <a:ext cx="279400"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53857"/>
          </a:solidFill>
          <a:ln w="12700">
            <a:miter lim="400000"/>
          </a:ln>
        </p:spPr>
        <p:txBody>
          <a:bodyPr lIns="19050" tIns="19050" rIns="19050" bIns="19050" anchor="ctr"/>
          <a:lstStyle/>
          <a:p>
            <a:pPr defTabSz="228600">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50" dirty="0">
              <a:latin typeface="Arial" panose="020B0604020202020204" pitchFamily="34" charset="0"/>
              <a:cs typeface="Arial" panose="020B0604020202020204" pitchFamily="34" charset="0"/>
            </a:endParaRPr>
          </a:p>
        </p:txBody>
      </p:sp>
      <p:sp>
        <p:nvSpPr>
          <p:cNvPr id="14" name="Text Placeholder 53">
            <a:extLst>
              <a:ext uri="{FF2B5EF4-FFF2-40B4-BE49-F238E27FC236}">
                <a16:creationId xmlns:a16="http://schemas.microsoft.com/office/drawing/2014/main" id="{7DD3C567-F041-4138-84C3-A80D618313D3}"/>
              </a:ext>
            </a:extLst>
          </p:cNvPr>
          <p:cNvSpPr>
            <a:spLocks noGrp="1"/>
          </p:cNvSpPr>
          <p:nvPr>
            <p:ph type="body" sz="quarter" idx="23" hasCustomPrompt="1"/>
          </p:nvPr>
        </p:nvSpPr>
        <p:spPr>
          <a:xfrm>
            <a:off x="5872605" y="2800350"/>
            <a:ext cx="4198930" cy="2317750"/>
          </a:xfrm>
        </p:spPr>
        <p:txBody>
          <a:bodyPr>
            <a:normAutofit/>
          </a:bodyPr>
          <a:lstStyle>
            <a:lvl1pPr marL="342900" indent="-342900">
              <a:buClr>
                <a:srgbClr val="3B6E8F"/>
              </a:buClr>
              <a:buSzPct val="150000"/>
              <a:buFont typeface="Arial" panose="020B0604020202020204" pitchFamily="34" charset="0"/>
              <a:buChar char="•"/>
              <a:defRPr sz="2400" b="0">
                <a:solidFill>
                  <a:srgbClr val="5A5A5B"/>
                </a:solidFill>
                <a:latin typeface="Arial" panose="020B0604020202020204" pitchFamily="34" charset="0"/>
                <a:cs typeface="Arial" panose="020B0604020202020204" pitchFamily="34" charset="0"/>
              </a:defRPr>
            </a:lvl1pPr>
            <a:lvl2pPr>
              <a:defRPr/>
            </a:lvl2pPr>
            <a:lvl3pPr>
              <a:defRPr/>
            </a:lvl3pPr>
          </a:lstStyle>
          <a:p>
            <a:pPr lvl="0"/>
            <a:r>
              <a:rPr lang="nb-NO" dirty="0" err="1"/>
              <a:t>Click</a:t>
            </a:r>
            <a:r>
              <a:rPr lang="nb-NO" dirty="0"/>
              <a:t> to </a:t>
            </a:r>
            <a:r>
              <a:rPr lang="nb-NO" dirty="0" err="1"/>
              <a:t>add</a:t>
            </a:r>
            <a:r>
              <a:rPr lang="nb-NO" dirty="0"/>
              <a:t> </a:t>
            </a:r>
            <a:r>
              <a:rPr lang="nb-NO" dirty="0" err="1"/>
              <a:t>text</a:t>
            </a:r>
            <a:r>
              <a:rPr lang="nb-NO" dirty="0"/>
              <a:t>. Arial 24</a:t>
            </a:r>
          </a:p>
        </p:txBody>
      </p:sp>
      <p:sp>
        <p:nvSpPr>
          <p:cNvPr id="11" name="Linje">
            <a:extLst>
              <a:ext uri="{FF2B5EF4-FFF2-40B4-BE49-F238E27FC236}">
                <a16:creationId xmlns:a16="http://schemas.microsoft.com/office/drawing/2014/main" id="{D83BAFEE-3B42-4345-8E4B-854453407F91}"/>
              </a:ext>
            </a:extLst>
          </p:cNvPr>
          <p:cNvSpPr/>
          <p:nvPr userDrawn="1"/>
        </p:nvSpPr>
        <p:spPr>
          <a:xfrm flipV="1">
            <a:off x="5634100" y="1593850"/>
            <a:ext cx="0" cy="35244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9" name="nhh_logo_1f_positiv_helblaa.png" descr="nhh_logo_1f_positiv_helblaa.png">
            <a:extLst>
              <a:ext uri="{FF2B5EF4-FFF2-40B4-BE49-F238E27FC236}">
                <a16:creationId xmlns:a16="http://schemas.microsoft.com/office/drawing/2014/main" id="{02B85870-AD40-4AA3-8218-EB831BBF31FD}"/>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3" name="Title 1">
            <a:extLst>
              <a:ext uri="{FF2B5EF4-FFF2-40B4-BE49-F238E27FC236}">
                <a16:creationId xmlns:a16="http://schemas.microsoft.com/office/drawing/2014/main" id="{95927426-D857-490A-BF7E-A8DF343F9200}"/>
              </a:ext>
            </a:extLst>
          </p:cNvPr>
          <p:cNvSpPr>
            <a:spLocks noGrp="1"/>
          </p:cNvSpPr>
          <p:nvPr>
            <p:ph type="title" hasCustomPrompt="1"/>
          </p:nvPr>
        </p:nvSpPr>
        <p:spPr>
          <a:xfrm>
            <a:off x="5862667" y="1488798"/>
            <a:ext cx="4198930" cy="532340"/>
          </a:xfrm>
        </p:spPr>
        <p:txBody>
          <a:bodyPr>
            <a:normAutofit/>
          </a:bodyPr>
          <a:lstStyle>
            <a:lvl1pPr>
              <a:defRPr sz="3000"/>
            </a:lvl1pPr>
          </a:lstStyle>
          <a:p>
            <a:r>
              <a:rPr lang="en-US" dirty="0"/>
              <a:t>HEADER</a:t>
            </a:r>
            <a:endParaRPr lang="en-GB" dirty="0"/>
          </a:p>
        </p:txBody>
      </p:sp>
      <p:pic>
        <p:nvPicPr>
          <p:cNvPr id="12" name="Picture Placeholder 5" descr="A hand holding a piece of paper&#10;&#10;Description automatically generated">
            <a:extLst>
              <a:ext uri="{FF2B5EF4-FFF2-40B4-BE49-F238E27FC236}">
                <a16:creationId xmlns:a16="http://schemas.microsoft.com/office/drawing/2014/main" id="{A9D36BB4-EFCD-4DC0-93A0-615E762105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7833" y="527050"/>
            <a:ext cx="4140238" cy="5803900"/>
          </a:xfrm>
          <a:prstGeom prst="rect">
            <a:avLst/>
          </a:prstGeom>
        </p:spPr>
      </p:pic>
    </p:spTree>
    <p:extLst>
      <p:ext uri="{BB962C8B-B14F-4D97-AF65-F5344CB8AC3E}">
        <p14:creationId xmlns:p14="http://schemas.microsoft.com/office/powerpoint/2010/main" val="83845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Picture - header - bulletpoints">
    <p:spTree>
      <p:nvGrpSpPr>
        <p:cNvPr id="1" name=""/>
        <p:cNvGrpSpPr/>
        <p:nvPr/>
      </p:nvGrpSpPr>
      <p:grpSpPr>
        <a:xfrm>
          <a:off x="0" y="0"/>
          <a:ext cx="0" cy="0"/>
          <a:chOff x="0" y="0"/>
          <a:chExt cx="0" cy="0"/>
        </a:xfrm>
      </p:grpSpPr>
      <p:sp>
        <p:nvSpPr>
          <p:cNvPr id="23" name="Rektangel">
            <a:extLst>
              <a:ext uri="{FF2B5EF4-FFF2-40B4-BE49-F238E27FC236}">
                <a16:creationId xmlns:a16="http://schemas.microsoft.com/office/drawing/2014/main" id="{BA834D51-35B5-4CBF-A8EE-5986D5DDDE72}"/>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8" name="Figur">
            <a:extLst>
              <a:ext uri="{FF2B5EF4-FFF2-40B4-BE49-F238E27FC236}">
                <a16:creationId xmlns:a16="http://schemas.microsoft.com/office/drawing/2014/main" id="{2704B443-88C5-4A87-823D-6B7CC6E37279}"/>
              </a:ext>
            </a:extLst>
          </p:cNvPr>
          <p:cNvSpPr/>
          <p:nvPr userDrawn="1"/>
        </p:nvSpPr>
        <p:spPr>
          <a:xfrm>
            <a:off x="11150600" y="692647"/>
            <a:ext cx="279400"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53857"/>
          </a:solidFill>
          <a:ln w="12700">
            <a:miter lim="400000"/>
          </a:ln>
        </p:spPr>
        <p:txBody>
          <a:bodyPr lIns="19050" tIns="19050" rIns="19050" bIns="19050" anchor="ctr"/>
          <a:lstStyle/>
          <a:p>
            <a:pPr defTabSz="228600">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50" dirty="0">
              <a:latin typeface="Arial" panose="020B0604020202020204" pitchFamily="34" charset="0"/>
              <a:cs typeface="Arial" panose="020B0604020202020204" pitchFamily="34" charset="0"/>
            </a:endParaRPr>
          </a:p>
        </p:txBody>
      </p:sp>
      <p:pic>
        <p:nvPicPr>
          <p:cNvPr id="16" name="Picture Placeholder 5">
            <a:extLst>
              <a:ext uri="{FF2B5EF4-FFF2-40B4-BE49-F238E27FC236}">
                <a16:creationId xmlns:a16="http://schemas.microsoft.com/office/drawing/2014/main" id="{2678E157-8C82-458D-9022-228A531035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7851" y="526205"/>
            <a:ext cx="4140196" cy="5803901"/>
          </a:xfrm>
          <a:prstGeom prst="rect">
            <a:avLst/>
          </a:prstGeom>
        </p:spPr>
      </p:pic>
      <p:sp>
        <p:nvSpPr>
          <p:cNvPr id="14" name="Text Placeholder 53">
            <a:extLst>
              <a:ext uri="{FF2B5EF4-FFF2-40B4-BE49-F238E27FC236}">
                <a16:creationId xmlns:a16="http://schemas.microsoft.com/office/drawing/2014/main" id="{7DD3C567-F041-4138-84C3-A80D618313D3}"/>
              </a:ext>
            </a:extLst>
          </p:cNvPr>
          <p:cNvSpPr>
            <a:spLocks noGrp="1"/>
          </p:cNvSpPr>
          <p:nvPr>
            <p:ph type="body" sz="quarter" idx="23" hasCustomPrompt="1"/>
          </p:nvPr>
        </p:nvSpPr>
        <p:spPr>
          <a:xfrm>
            <a:off x="5872605" y="2800350"/>
            <a:ext cx="4198930" cy="2317750"/>
          </a:xfrm>
        </p:spPr>
        <p:txBody>
          <a:bodyPr>
            <a:normAutofit/>
          </a:bodyPr>
          <a:lstStyle>
            <a:lvl1pPr marL="342900" indent="-342900">
              <a:buClr>
                <a:srgbClr val="3B6E8F"/>
              </a:buClr>
              <a:buSzPct val="150000"/>
              <a:buFont typeface="Arial" panose="020B0604020202020204" pitchFamily="34" charset="0"/>
              <a:buChar char="•"/>
              <a:defRPr sz="2400" b="0">
                <a:solidFill>
                  <a:srgbClr val="5A5A5B"/>
                </a:solidFill>
                <a:latin typeface="Arial" panose="020B0604020202020204" pitchFamily="34" charset="0"/>
                <a:cs typeface="Arial" panose="020B0604020202020204" pitchFamily="34" charset="0"/>
              </a:defRPr>
            </a:lvl1pPr>
            <a:lvl2pPr>
              <a:defRPr/>
            </a:lvl2pPr>
            <a:lvl3pPr>
              <a:defRPr/>
            </a:lvl3pPr>
          </a:lstStyle>
          <a:p>
            <a:pPr lvl="0"/>
            <a:r>
              <a:rPr lang="nb-NO" dirty="0" err="1"/>
              <a:t>Click</a:t>
            </a:r>
            <a:r>
              <a:rPr lang="nb-NO" dirty="0"/>
              <a:t> to </a:t>
            </a:r>
            <a:r>
              <a:rPr lang="nb-NO" dirty="0" err="1"/>
              <a:t>add</a:t>
            </a:r>
            <a:r>
              <a:rPr lang="nb-NO" dirty="0"/>
              <a:t> </a:t>
            </a:r>
            <a:r>
              <a:rPr lang="nb-NO" dirty="0" err="1"/>
              <a:t>text</a:t>
            </a:r>
            <a:r>
              <a:rPr lang="nb-NO" dirty="0"/>
              <a:t>. Arial 24</a:t>
            </a:r>
          </a:p>
        </p:txBody>
      </p:sp>
      <p:sp>
        <p:nvSpPr>
          <p:cNvPr id="11" name="Linje">
            <a:extLst>
              <a:ext uri="{FF2B5EF4-FFF2-40B4-BE49-F238E27FC236}">
                <a16:creationId xmlns:a16="http://schemas.microsoft.com/office/drawing/2014/main" id="{D83BAFEE-3B42-4345-8E4B-854453407F91}"/>
              </a:ext>
            </a:extLst>
          </p:cNvPr>
          <p:cNvSpPr/>
          <p:nvPr userDrawn="1"/>
        </p:nvSpPr>
        <p:spPr>
          <a:xfrm flipV="1">
            <a:off x="5634100" y="1593850"/>
            <a:ext cx="0" cy="35244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9" name="nhh_logo_1f_positiv_helblaa.png" descr="nhh_logo_1f_positiv_helblaa.png">
            <a:extLst>
              <a:ext uri="{FF2B5EF4-FFF2-40B4-BE49-F238E27FC236}">
                <a16:creationId xmlns:a16="http://schemas.microsoft.com/office/drawing/2014/main" id="{02B85870-AD40-4AA3-8218-EB831BBF31FD}"/>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sp>
        <p:nvSpPr>
          <p:cNvPr id="13" name="Title 1">
            <a:extLst>
              <a:ext uri="{FF2B5EF4-FFF2-40B4-BE49-F238E27FC236}">
                <a16:creationId xmlns:a16="http://schemas.microsoft.com/office/drawing/2014/main" id="{95927426-D857-490A-BF7E-A8DF343F9200}"/>
              </a:ext>
            </a:extLst>
          </p:cNvPr>
          <p:cNvSpPr>
            <a:spLocks noGrp="1"/>
          </p:cNvSpPr>
          <p:nvPr>
            <p:ph type="title" hasCustomPrompt="1"/>
          </p:nvPr>
        </p:nvSpPr>
        <p:spPr>
          <a:xfrm>
            <a:off x="5862667" y="1488798"/>
            <a:ext cx="4198930" cy="532340"/>
          </a:xfrm>
        </p:spPr>
        <p:txBody>
          <a:bodyPr>
            <a:normAutofit/>
          </a:bodyPr>
          <a:lstStyle>
            <a:lvl1pPr>
              <a:defRPr sz="3000"/>
            </a:lvl1pPr>
          </a:lstStyle>
          <a:p>
            <a:r>
              <a:rPr lang="en-US" dirty="0"/>
              <a:t>HEADER</a:t>
            </a:r>
            <a:endParaRPr lang="en-GB" dirty="0"/>
          </a:p>
        </p:txBody>
      </p:sp>
    </p:spTree>
    <p:extLst>
      <p:ext uri="{BB962C8B-B14F-4D97-AF65-F5344CB8AC3E}">
        <p14:creationId xmlns:p14="http://schemas.microsoft.com/office/powerpoint/2010/main" val="314430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Picture - header - bulletpoints">
    <p:spTree>
      <p:nvGrpSpPr>
        <p:cNvPr id="1" name=""/>
        <p:cNvGrpSpPr/>
        <p:nvPr/>
      </p:nvGrpSpPr>
      <p:grpSpPr>
        <a:xfrm>
          <a:off x="0" y="0"/>
          <a:ext cx="0" cy="0"/>
          <a:chOff x="0" y="0"/>
          <a:chExt cx="0" cy="0"/>
        </a:xfrm>
      </p:grpSpPr>
      <p:sp>
        <p:nvSpPr>
          <p:cNvPr id="23" name="Rektangel">
            <a:extLst>
              <a:ext uri="{FF2B5EF4-FFF2-40B4-BE49-F238E27FC236}">
                <a16:creationId xmlns:a16="http://schemas.microsoft.com/office/drawing/2014/main" id="{BA834D51-35B5-4CBF-A8EE-5986D5DDDE72}"/>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8" name="Figur">
            <a:extLst>
              <a:ext uri="{FF2B5EF4-FFF2-40B4-BE49-F238E27FC236}">
                <a16:creationId xmlns:a16="http://schemas.microsoft.com/office/drawing/2014/main" id="{2704B443-88C5-4A87-823D-6B7CC6E37279}"/>
              </a:ext>
            </a:extLst>
          </p:cNvPr>
          <p:cNvSpPr/>
          <p:nvPr userDrawn="1"/>
        </p:nvSpPr>
        <p:spPr>
          <a:xfrm>
            <a:off x="11150600" y="692647"/>
            <a:ext cx="279400"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53857"/>
          </a:solidFill>
          <a:ln w="12700">
            <a:miter lim="400000"/>
          </a:ln>
        </p:spPr>
        <p:txBody>
          <a:bodyPr lIns="19050" tIns="19050" rIns="19050" bIns="19050" anchor="ctr"/>
          <a:lstStyle/>
          <a:p>
            <a:pPr defTabSz="228600">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50" dirty="0">
              <a:latin typeface="Arial" panose="020B0604020202020204" pitchFamily="34" charset="0"/>
              <a:cs typeface="Arial" panose="020B0604020202020204" pitchFamily="34" charset="0"/>
            </a:endParaRPr>
          </a:p>
        </p:txBody>
      </p:sp>
      <p:sp>
        <p:nvSpPr>
          <p:cNvPr id="11" name="Linje">
            <a:extLst>
              <a:ext uri="{FF2B5EF4-FFF2-40B4-BE49-F238E27FC236}">
                <a16:creationId xmlns:a16="http://schemas.microsoft.com/office/drawing/2014/main" id="{D83BAFEE-3B42-4345-8E4B-854453407F91}"/>
              </a:ext>
            </a:extLst>
          </p:cNvPr>
          <p:cNvSpPr/>
          <p:nvPr userDrawn="1"/>
        </p:nvSpPr>
        <p:spPr>
          <a:xfrm flipV="1">
            <a:off x="5634100" y="1593850"/>
            <a:ext cx="0" cy="35244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9" name="nhh_logo_1f_positiv_helblaa.png" descr="nhh_logo_1f_positiv_helblaa.png">
            <a:extLst>
              <a:ext uri="{FF2B5EF4-FFF2-40B4-BE49-F238E27FC236}">
                <a16:creationId xmlns:a16="http://schemas.microsoft.com/office/drawing/2014/main" id="{ADFE9B87-9632-4208-8FAE-D0D73AA7A1FA}"/>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0" name="Text Placeholder 53">
            <a:extLst>
              <a:ext uri="{FF2B5EF4-FFF2-40B4-BE49-F238E27FC236}">
                <a16:creationId xmlns:a16="http://schemas.microsoft.com/office/drawing/2014/main" id="{6695CCF3-7225-4A0F-AFB7-CFD96843BF28}"/>
              </a:ext>
            </a:extLst>
          </p:cNvPr>
          <p:cNvSpPr>
            <a:spLocks noGrp="1"/>
          </p:cNvSpPr>
          <p:nvPr>
            <p:ph type="body" sz="quarter" idx="23" hasCustomPrompt="1"/>
          </p:nvPr>
        </p:nvSpPr>
        <p:spPr>
          <a:xfrm>
            <a:off x="5872605" y="2800350"/>
            <a:ext cx="4198930" cy="2317750"/>
          </a:xfrm>
        </p:spPr>
        <p:txBody>
          <a:bodyPr>
            <a:normAutofit/>
          </a:bodyPr>
          <a:lstStyle>
            <a:lvl1pPr marL="342900" indent="-342900">
              <a:buClr>
                <a:srgbClr val="3B6E8F"/>
              </a:buClr>
              <a:buSzPct val="150000"/>
              <a:buFont typeface="Arial" panose="020B0604020202020204" pitchFamily="34" charset="0"/>
              <a:buChar char="•"/>
              <a:defRPr sz="2400" b="0">
                <a:solidFill>
                  <a:srgbClr val="5A5A5B"/>
                </a:solidFill>
                <a:latin typeface="Arial" panose="020B0604020202020204" pitchFamily="34" charset="0"/>
                <a:cs typeface="Arial" panose="020B0604020202020204" pitchFamily="34" charset="0"/>
              </a:defRPr>
            </a:lvl1pPr>
            <a:lvl2pPr>
              <a:defRPr/>
            </a:lvl2pPr>
            <a:lvl3pPr>
              <a:defRPr/>
            </a:lvl3pPr>
          </a:lstStyle>
          <a:p>
            <a:pPr lvl="0"/>
            <a:r>
              <a:rPr lang="nb-NO" dirty="0" err="1"/>
              <a:t>Click</a:t>
            </a:r>
            <a:r>
              <a:rPr lang="nb-NO" dirty="0"/>
              <a:t> to </a:t>
            </a:r>
            <a:r>
              <a:rPr lang="nb-NO" dirty="0" err="1"/>
              <a:t>add</a:t>
            </a:r>
            <a:r>
              <a:rPr lang="nb-NO" dirty="0"/>
              <a:t> </a:t>
            </a:r>
            <a:r>
              <a:rPr lang="nb-NO" dirty="0" err="1"/>
              <a:t>text</a:t>
            </a:r>
            <a:r>
              <a:rPr lang="nb-NO" dirty="0"/>
              <a:t>. Arial 24</a:t>
            </a:r>
          </a:p>
        </p:txBody>
      </p:sp>
      <p:sp>
        <p:nvSpPr>
          <p:cNvPr id="12" name="Title 1">
            <a:extLst>
              <a:ext uri="{FF2B5EF4-FFF2-40B4-BE49-F238E27FC236}">
                <a16:creationId xmlns:a16="http://schemas.microsoft.com/office/drawing/2014/main" id="{5A16E7E8-9EDB-4D22-A3DE-38633334680F}"/>
              </a:ext>
            </a:extLst>
          </p:cNvPr>
          <p:cNvSpPr>
            <a:spLocks noGrp="1"/>
          </p:cNvSpPr>
          <p:nvPr>
            <p:ph type="title" hasCustomPrompt="1"/>
          </p:nvPr>
        </p:nvSpPr>
        <p:spPr>
          <a:xfrm>
            <a:off x="5862667" y="1488798"/>
            <a:ext cx="4198930" cy="532340"/>
          </a:xfrm>
        </p:spPr>
        <p:txBody>
          <a:bodyPr>
            <a:normAutofit/>
          </a:bodyPr>
          <a:lstStyle>
            <a:lvl1pPr>
              <a:defRPr sz="3000"/>
            </a:lvl1pPr>
          </a:lstStyle>
          <a:p>
            <a:r>
              <a:rPr lang="en-US" dirty="0"/>
              <a:t>HEADER</a:t>
            </a:r>
            <a:endParaRPr lang="en-GB" dirty="0"/>
          </a:p>
        </p:txBody>
      </p:sp>
      <p:pic>
        <p:nvPicPr>
          <p:cNvPr id="15" name="Picture Placeholder 5">
            <a:extLst>
              <a:ext uri="{FF2B5EF4-FFF2-40B4-BE49-F238E27FC236}">
                <a16:creationId xmlns:a16="http://schemas.microsoft.com/office/drawing/2014/main" id="{CBDE1C2E-95A2-4521-911F-0A4B58ADAD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7922" y="527050"/>
            <a:ext cx="4140208" cy="5803900"/>
          </a:xfrm>
          <a:prstGeom prst="rect">
            <a:avLst/>
          </a:prstGeom>
        </p:spPr>
      </p:pic>
    </p:spTree>
    <p:extLst>
      <p:ext uri="{BB962C8B-B14F-4D97-AF65-F5344CB8AC3E}">
        <p14:creationId xmlns:p14="http://schemas.microsoft.com/office/powerpoint/2010/main" val="21785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Picture - header - bulletpoints">
    <p:spTree>
      <p:nvGrpSpPr>
        <p:cNvPr id="1" name=""/>
        <p:cNvGrpSpPr/>
        <p:nvPr/>
      </p:nvGrpSpPr>
      <p:grpSpPr>
        <a:xfrm>
          <a:off x="0" y="0"/>
          <a:ext cx="0" cy="0"/>
          <a:chOff x="0" y="0"/>
          <a:chExt cx="0" cy="0"/>
        </a:xfrm>
      </p:grpSpPr>
      <p:sp>
        <p:nvSpPr>
          <p:cNvPr id="18" name="Rektangel">
            <a:extLst>
              <a:ext uri="{FF2B5EF4-FFF2-40B4-BE49-F238E27FC236}">
                <a16:creationId xmlns:a16="http://schemas.microsoft.com/office/drawing/2014/main" id="{B2B8D61E-81D0-4892-8E2D-DC32B792A50B}"/>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8" name="Figur">
            <a:extLst>
              <a:ext uri="{FF2B5EF4-FFF2-40B4-BE49-F238E27FC236}">
                <a16:creationId xmlns:a16="http://schemas.microsoft.com/office/drawing/2014/main" id="{2704B443-88C5-4A87-823D-6B7CC6E37279}"/>
              </a:ext>
            </a:extLst>
          </p:cNvPr>
          <p:cNvSpPr/>
          <p:nvPr userDrawn="1"/>
        </p:nvSpPr>
        <p:spPr>
          <a:xfrm>
            <a:off x="11150600" y="692647"/>
            <a:ext cx="279400"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53857"/>
          </a:solidFill>
          <a:ln w="12700">
            <a:miter lim="400000"/>
          </a:ln>
        </p:spPr>
        <p:txBody>
          <a:bodyPr lIns="19050" tIns="19050" rIns="19050" bIns="19050" anchor="ctr"/>
          <a:lstStyle/>
          <a:p>
            <a:pPr defTabSz="228600">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50" dirty="0">
              <a:latin typeface="Arial" panose="020B0604020202020204" pitchFamily="34" charset="0"/>
              <a:cs typeface="Arial" panose="020B0604020202020204" pitchFamily="34" charset="0"/>
            </a:endParaRPr>
          </a:p>
        </p:txBody>
      </p:sp>
      <p:sp>
        <p:nvSpPr>
          <p:cNvPr id="11" name="Linje">
            <a:extLst>
              <a:ext uri="{FF2B5EF4-FFF2-40B4-BE49-F238E27FC236}">
                <a16:creationId xmlns:a16="http://schemas.microsoft.com/office/drawing/2014/main" id="{D83BAFEE-3B42-4345-8E4B-854453407F91}"/>
              </a:ext>
            </a:extLst>
          </p:cNvPr>
          <p:cNvSpPr/>
          <p:nvPr userDrawn="1"/>
        </p:nvSpPr>
        <p:spPr>
          <a:xfrm flipV="1">
            <a:off x="5634100" y="1593850"/>
            <a:ext cx="0" cy="35244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9" name="nhh_logo_1f_positiv_helblaa.png" descr="nhh_logo_1f_positiv_helblaa.png">
            <a:extLst>
              <a:ext uri="{FF2B5EF4-FFF2-40B4-BE49-F238E27FC236}">
                <a16:creationId xmlns:a16="http://schemas.microsoft.com/office/drawing/2014/main" id="{ADFE9B87-9632-4208-8FAE-D0D73AA7A1FA}"/>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0" name="Text Placeholder 53">
            <a:extLst>
              <a:ext uri="{FF2B5EF4-FFF2-40B4-BE49-F238E27FC236}">
                <a16:creationId xmlns:a16="http://schemas.microsoft.com/office/drawing/2014/main" id="{6695CCF3-7225-4A0F-AFB7-CFD96843BF28}"/>
              </a:ext>
            </a:extLst>
          </p:cNvPr>
          <p:cNvSpPr>
            <a:spLocks noGrp="1"/>
          </p:cNvSpPr>
          <p:nvPr>
            <p:ph type="body" sz="quarter" idx="23" hasCustomPrompt="1"/>
          </p:nvPr>
        </p:nvSpPr>
        <p:spPr>
          <a:xfrm>
            <a:off x="5872605" y="2800350"/>
            <a:ext cx="4198930" cy="2317750"/>
          </a:xfrm>
        </p:spPr>
        <p:txBody>
          <a:bodyPr>
            <a:normAutofit/>
          </a:bodyPr>
          <a:lstStyle>
            <a:lvl1pPr marL="342900" indent="-342900">
              <a:buClr>
                <a:srgbClr val="3B6E8F"/>
              </a:buClr>
              <a:buSzPct val="150000"/>
              <a:buFont typeface="Arial" panose="020B0604020202020204" pitchFamily="34" charset="0"/>
              <a:buChar char="•"/>
              <a:defRPr sz="2400" b="0">
                <a:solidFill>
                  <a:srgbClr val="5A5A5B"/>
                </a:solidFill>
                <a:latin typeface="Arial" panose="020B0604020202020204" pitchFamily="34" charset="0"/>
                <a:cs typeface="Arial" panose="020B0604020202020204" pitchFamily="34" charset="0"/>
              </a:defRPr>
            </a:lvl1pPr>
            <a:lvl2pPr>
              <a:defRPr/>
            </a:lvl2pPr>
            <a:lvl3pPr>
              <a:defRPr/>
            </a:lvl3pPr>
          </a:lstStyle>
          <a:p>
            <a:pPr lvl="0"/>
            <a:r>
              <a:rPr lang="nb-NO" dirty="0" err="1"/>
              <a:t>Click</a:t>
            </a:r>
            <a:r>
              <a:rPr lang="nb-NO" dirty="0"/>
              <a:t> to </a:t>
            </a:r>
            <a:r>
              <a:rPr lang="nb-NO" dirty="0" err="1"/>
              <a:t>add</a:t>
            </a:r>
            <a:r>
              <a:rPr lang="nb-NO" dirty="0"/>
              <a:t> </a:t>
            </a:r>
            <a:r>
              <a:rPr lang="nb-NO" dirty="0" err="1"/>
              <a:t>text</a:t>
            </a:r>
            <a:r>
              <a:rPr lang="nb-NO" dirty="0"/>
              <a:t>. Arial 24</a:t>
            </a:r>
          </a:p>
        </p:txBody>
      </p:sp>
      <p:sp>
        <p:nvSpPr>
          <p:cNvPr id="12" name="Title 1">
            <a:extLst>
              <a:ext uri="{FF2B5EF4-FFF2-40B4-BE49-F238E27FC236}">
                <a16:creationId xmlns:a16="http://schemas.microsoft.com/office/drawing/2014/main" id="{5A16E7E8-9EDB-4D22-A3DE-38633334680F}"/>
              </a:ext>
            </a:extLst>
          </p:cNvPr>
          <p:cNvSpPr>
            <a:spLocks noGrp="1"/>
          </p:cNvSpPr>
          <p:nvPr>
            <p:ph type="title" hasCustomPrompt="1"/>
          </p:nvPr>
        </p:nvSpPr>
        <p:spPr>
          <a:xfrm>
            <a:off x="5862667" y="1488798"/>
            <a:ext cx="4198930" cy="532340"/>
          </a:xfrm>
        </p:spPr>
        <p:txBody>
          <a:bodyPr>
            <a:normAutofit/>
          </a:bodyPr>
          <a:lstStyle>
            <a:lvl1pPr>
              <a:defRPr sz="3000"/>
            </a:lvl1pPr>
          </a:lstStyle>
          <a:p>
            <a:r>
              <a:rPr lang="en-US" dirty="0"/>
              <a:t>HEADER</a:t>
            </a:r>
            <a:endParaRPr lang="en-GB" dirty="0"/>
          </a:p>
        </p:txBody>
      </p:sp>
      <p:pic>
        <p:nvPicPr>
          <p:cNvPr id="16" name="Picture Placeholder 5">
            <a:extLst>
              <a:ext uri="{FF2B5EF4-FFF2-40B4-BE49-F238E27FC236}">
                <a16:creationId xmlns:a16="http://schemas.microsoft.com/office/drawing/2014/main" id="{DA5A1A32-2A83-4463-8554-220854C3EC1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7921" y="527049"/>
            <a:ext cx="4140138" cy="5803900"/>
          </a:xfrm>
          <a:prstGeom prst="rect">
            <a:avLst/>
          </a:prstGeom>
        </p:spPr>
      </p:pic>
    </p:spTree>
    <p:extLst>
      <p:ext uri="{BB962C8B-B14F-4D97-AF65-F5344CB8AC3E}">
        <p14:creationId xmlns:p14="http://schemas.microsoft.com/office/powerpoint/2010/main" val="403731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ree) Grey + logo">
    <p:spTree>
      <p:nvGrpSpPr>
        <p:cNvPr id="1" name=""/>
        <p:cNvGrpSpPr/>
        <p:nvPr/>
      </p:nvGrpSpPr>
      <p:grpSpPr>
        <a:xfrm>
          <a:off x="0" y="0"/>
          <a:ext cx="0" cy="0"/>
          <a:chOff x="0" y="0"/>
          <a:chExt cx="0" cy="0"/>
        </a:xfrm>
      </p:grpSpPr>
      <p:pic>
        <p:nvPicPr>
          <p:cNvPr id="3" name="nhh_logo_1f_positiv_helblaa.png" descr="nhh_logo_1f_positiv_helblaa.png">
            <a:extLst>
              <a:ext uri="{FF2B5EF4-FFF2-40B4-BE49-F238E27FC236}">
                <a16:creationId xmlns:a16="http://schemas.microsoft.com/office/drawing/2014/main" id="{6C05BEF2-E8B1-4D1B-BED0-DC16B1EB252B}"/>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5" name="Rektangel">
            <a:extLst>
              <a:ext uri="{FF2B5EF4-FFF2-40B4-BE49-F238E27FC236}">
                <a16:creationId xmlns:a16="http://schemas.microsoft.com/office/drawing/2014/main" id="{B98C002F-31F2-41A4-87CE-7CA14D3536ED}"/>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849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l noe mer - Aspire to more">
    <p:spTree>
      <p:nvGrpSpPr>
        <p:cNvPr id="1" name=""/>
        <p:cNvGrpSpPr/>
        <p:nvPr/>
      </p:nvGrpSpPr>
      <p:grpSpPr>
        <a:xfrm>
          <a:off x="0" y="0"/>
          <a:ext cx="0" cy="0"/>
          <a:chOff x="0" y="0"/>
          <a:chExt cx="0" cy="0"/>
        </a:xfrm>
      </p:grpSpPr>
      <p:sp>
        <p:nvSpPr>
          <p:cNvPr id="11" name="Rektangel">
            <a:extLst>
              <a:ext uri="{FF2B5EF4-FFF2-40B4-BE49-F238E27FC236}">
                <a16:creationId xmlns:a16="http://schemas.microsoft.com/office/drawing/2014/main" id="{FA9BDF65-3217-41D7-A1F1-3B2843DAF1D3}"/>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7" name="Gruppe">
            <a:extLst>
              <a:ext uri="{FF2B5EF4-FFF2-40B4-BE49-F238E27FC236}">
                <a16:creationId xmlns:a16="http://schemas.microsoft.com/office/drawing/2014/main" id="{B838E3B0-056E-4B75-8EFB-A31245C2883C}"/>
              </a:ext>
            </a:extLst>
          </p:cNvPr>
          <p:cNvGrpSpPr/>
          <p:nvPr userDrawn="1"/>
        </p:nvGrpSpPr>
        <p:grpSpPr>
          <a:xfrm rot="5400000">
            <a:off x="11482264" y="3429001"/>
            <a:ext cx="774701" cy="1"/>
            <a:chOff x="0" y="0"/>
            <a:chExt cx="1549399" cy="0"/>
          </a:xfrm>
        </p:grpSpPr>
        <p:sp>
          <p:nvSpPr>
            <p:cNvPr id="8" name="Linje">
              <a:extLst>
                <a:ext uri="{FF2B5EF4-FFF2-40B4-BE49-F238E27FC236}">
                  <a16:creationId xmlns:a16="http://schemas.microsoft.com/office/drawing/2014/main" id="{AE570995-E738-4578-8699-751920EC2DBD}"/>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9" name="Linje">
              <a:extLst>
                <a:ext uri="{FF2B5EF4-FFF2-40B4-BE49-F238E27FC236}">
                  <a16:creationId xmlns:a16="http://schemas.microsoft.com/office/drawing/2014/main" id="{DD713703-132A-4204-9EEE-187F53FF9E0F}"/>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10" name="Slide Number Placeholder 6">
            <a:extLst>
              <a:ext uri="{FF2B5EF4-FFF2-40B4-BE49-F238E27FC236}">
                <a16:creationId xmlns:a16="http://schemas.microsoft.com/office/drawing/2014/main" id="{90E6E181-BC58-45BD-93A1-A9D2F00264E6}"/>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CC20F3C3-78CC-4D85-8553-4F2562054D13}"/>
              </a:ext>
            </a:extLst>
          </p:cNvPr>
          <p:cNvSpPr>
            <a:spLocks noGrp="1"/>
          </p:cNvSpPr>
          <p:nvPr>
            <p:ph type="ctrTitle" hasCustomPrompt="1"/>
          </p:nvPr>
        </p:nvSpPr>
        <p:spPr>
          <a:xfrm>
            <a:off x="1374215" y="2389652"/>
            <a:ext cx="9407175" cy="1048806"/>
          </a:xfrm>
        </p:spPr>
        <p:txBody>
          <a:bodyPr anchor="b">
            <a:noAutofit/>
          </a:bodyPr>
          <a:lstStyle>
            <a:lvl1pPr algn="ctr">
              <a:defRPr lang="en-GB" sz="6000" b="1" i="0" smtClean="0">
                <a:effectLst/>
              </a:defRPr>
            </a:lvl1pPr>
          </a:lstStyle>
          <a:p>
            <a:r>
              <a:rPr lang="en-US" sz="6000" dirty="0"/>
              <a:t>«</a:t>
            </a:r>
            <a:r>
              <a:rPr lang="en-US" dirty="0"/>
              <a:t>VIL NOE MER»</a:t>
            </a:r>
          </a:p>
        </p:txBody>
      </p:sp>
      <p:pic>
        <p:nvPicPr>
          <p:cNvPr id="12" name="nhh_logo_1f_positiv_helblaa.png" descr="nhh_logo_1f_positiv_helblaa.png">
            <a:extLst>
              <a:ext uri="{FF2B5EF4-FFF2-40B4-BE49-F238E27FC236}">
                <a16:creationId xmlns:a16="http://schemas.microsoft.com/office/drawing/2014/main" id="{622D6126-9361-41E1-9460-12A3281FA478}"/>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4" name="Text Placeholder 12">
            <a:extLst>
              <a:ext uri="{FF2B5EF4-FFF2-40B4-BE49-F238E27FC236}">
                <a16:creationId xmlns:a16="http://schemas.microsoft.com/office/drawing/2014/main" id="{93276E68-F52D-4CA0-9744-96E5513606CF}"/>
              </a:ext>
            </a:extLst>
          </p:cNvPr>
          <p:cNvSpPr>
            <a:spLocks noGrp="1"/>
          </p:cNvSpPr>
          <p:nvPr>
            <p:ph type="body" sz="quarter" idx="18" hasCustomPrompt="1"/>
          </p:nvPr>
        </p:nvSpPr>
        <p:spPr>
          <a:xfrm>
            <a:off x="1374215" y="3311293"/>
            <a:ext cx="9407174" cy="962534"/>
          </a:xfrm>
        </p:spPr>
        <p:txBody>
          <a:bodyPr>
            <a:noAutofit/>
          </a:bodyPr>
          <a:lstStyle>
            <a:lvl1pPr marL="0" indent="0" algn="ctr">
              <a:buNone/>
              <a:defRPr lang="en-US" sz="4800" b="1" kern="1200" dirty="0">
                <a:solidFill>
                  <a:srgbClr val="8899A9"/>
                </a:solidFill>
                <a:latin typeface="Arial" panose="020B0604020202020204" pitchFamily="34" charset="0"/>
                <a:ea typeface="+mn-ea"/>
                <a:cs typeface="Arial" panose="020B0604020202020204" pitchFamily="34" charset="0"/>
              </a:defRPr>
            </a:lvl1pPr>
          </a:lstStyle>
          <a:p>
            <a:pPr lvl="0"/>
            <a:r>
              <a:rPr lang="en-US" sz="4800" dirty="0"/>
              <a:t>« A</a:t>
            </a:r>
            <a:r>
              <a:rPr lang="en-US" dirty="0"/>
              <a:t>spire to more »</a:t>
            </a:r>
          </a:p>
        </p:txBody>
      </p:sp>
    </p:spTree>
    <p:extLst>
      <p:ext uri="{BB962C8B-B14F-4D97-AF65-F5344CB8AC3E}">
        <p14:creationId xmlns:p14="http://schemas.microsoft.com/office/powerpoint/2010/main" val="2798649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Free) White + logo - text + image insert">
    <p:spTree>
      <p:nvGrpSpPr>
        <p:cNvPr id="1" name=""/>
        <p:cNvGrpSpPr/>
        <p:nvPr/>
      </p:nvGrpSpPr>
      <p:grpSpPr>
        <a:xfrm>
          <a:off x="0" y="0"/>
          <a:ext cx="0" cy="0"/>
          <a:chOff x="0" y="0"/>
          <a:chExt cx="0" cy="0"/>
        </a:xfrm>
      </p:grpSpPr>
      <p:pic>
        <p:nvPicPr>
          <p:cNvPr id="3" name="nhh_logo_1f_positiv_helblaa.png" descr="nhh_logo_1f_positiv_helblaa.png">
            <a:extLst>
              <a:ext uri="{FF2B5EF4-FFF2-40B4-BE49-F238E27FC236}">
                <a16:creationId xmlns:a16="http://schemas.microsoft.com/office/drawing/2014/main" id="{6C05BEF2-E8B1-4D1B-BED0-DC16B1EB252B}"/>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Tree>
    <p:extLst>
      <p:ext uri="{BB962C8B-B14F-4D97-AF65-F5344CB8AC3E}">
        <p14:creationId xmlns:p14="http://schemas.microsoft.com/office/powerpoint/2010/main" val="6604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ree) White - text + image inser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05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Index - insert image white">
    <p:spTree>
      <p:nvGrpSpPr>
        <p:cNvPr id="1" name=""/>
        <p:cNvGrpSpPr/>
        <p:nvPr/>
      </p:nvGrpSpPr>
      <p:grpSpPr>
        <a:xfrm>
          <a:off x="0" y="0"/>
          <a:ext cx="0" cy="0"/>
          <a:chOff x="0" y="0"/>
          <a:chExt cx="0" cy="0"/>
        </a:xfrm>
      </p:grpSpPr>
      <p:sp>
        <p:nvSpPr>
          <p:cNvPr id="20" name="Rektangel">
            <a:extLst>
              <a:ext uri="{FF2B5EF4-FFF2-40B4-BE49-F238E27FC236}">
                <a16:creationId xmlns:a16="http://schemas.microsoft.com/office/drawing/2014/main" id="{50244770-498C-4F74-B7BA-F013B208C0F2}"/>
              </a:ext>
            </a:extLst>
          </p:cNvPr>
          <p:cNvSpPr/>
          <p:nvPr userDrawn="1"/>
        </p:nvSpPr>
        <p:spPr>
          <a:xfrm>
            <a:off x="598684" y="527050"/>
            <a:ext cx="5497198"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22" name="Gruppe">
            <a:extLst>
              <a:ext uri="{FF2B5EF4-FFF2-40B4-BE49-F238E27FC236}">
                <a16:creationId xmlns:a16="http://schemas.microsoft.com/office/drawing/2014/main" id="{EFB5969C-69A9-475E-A54E-A3E45A1761A9}"/>
              </a:ext>
            </a:extLst>
          </p:cNvPr>
          <p:cNvGrpSpPr/>
          <p:nvPr userDrawn="1"/>
        </p:nvGrpSpPr>
        <p:grpSpPr>
          <a:xfrm>
            <a:off x="10662745" y="4858705"/>
            <a:ext cx="639991" cy="1424338"/>
            <a:chOff x="0" y="0"/>
            <a:chExt cx="1279980" cy="2848673"/>
          </a:xfrm>
        </p:grpSpPr>
        <p:pic>
          <p:nvPicPr>
            <p:cNvPr id="23" name="nhh_logo_1f_negativ_hvit.png" descr="nhh_logo_1f_negativ_hvit.png">
              <a:extLst>
                <a:ext uri="{FF2B5EF4-FFF2-40B4-BE49-F238E27FC236}">
                  <a16:creationId xmlns:a16="http://schemas.microsoft.com/office/drawing/2014/main" id="{0CC31655-5E71-4844-98EC-E8020439F0AF}"/>
                </a:ext>
              </a:extLst>
            </p:cNvPr>
            <p:cNvPicPr>
              <a:picLocks noChangeAspect="1"/>
            </p:cNvPicPr>
            <p:nvPr/>
          </p:nvPicPr>
          <p:blipFill>
            <a:blip r:embed="rId2"/>
            <a:stretch>
              <a:fillRect/>
            </a:stretch>
          </p:blipFill>
          <p:spPr>
            <a:xfrm>
              <a:off x="112378" y="0"/>
              <a:ext cx="1055223" cy="2104381"/>
            </a:xfrm>
            <a:prstGeom prst="rect">
              <a:avLst/>
            </a:prstGeom>
            <a:ln w="12700" cap="flat">
              <a:noFill/>
              <a:miter lim="400000"/>
            </a:ln>
            <a:effectLst/>
          </p:spPr>
        </p:pic>
        <p:sp>
          <p:nvSpPr>
            <p:cNvPr id="24" name="VIL NOE MER">
              <a:extLst>
                <a:ext uri="{FF2B5EF4-FFF2-40B4-BE49-F238E27FC236}">
                  <a16:creationId xmlns:a16="http://schemas.microsoft.com/office/drawing/2014/main" id="{A50EA04B-A062-4E52-9D31-85EDFAB34489}"/>
                </a:ext>
              </a:extLst>
            </p:cNvPr>
            <p:cNvSpPr txBox="1"/>
            <p:nvPr/>
          </p:nvSpPr>
          <p:spPr>
            <a:xfrm>
              <a:off x="0" y="2212602"/>
              <a:ext cx="1279980" cy="636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sz="1400">
                  <a:solidFill>
                    <a:srgbClr val="FFFFFF"/>
                  </a:solidFill>
                  <a:latin typeface="+mn-lt"/>
                  <a:ea typeface="+mn-ea"/>
                  <a:cs typeface="+mn-cs"/>
                  <a:sym typeface="NeutrafaceText-Bold"/>
                </a:defRPr>
              </a:lvl1pPr>
            </a:lstStyle>
            <a:p>
              <a:r>
                <a:rPr sz="700">
                  <a:latin typeface="Arial" panose="020B0604020202020204" pitchFamily="34" charset="0"/>
                  <a:cs typeface="Arial" panose="020B0604020202020204" pitchFamily="34" charset="0"/>
                </a:rPr>
                <a:t>VIL NOE MER</a:t>
              </a:r>
            </a:p>
          </p:txBody>
        </p:sp>
      </p:grpSp>
      <p:sp>
        <p:nvSpPr>
          <p:cNvPr id="25" name="Picture Placeholder 42">
            <a:extLst>
              <a:ext uri="{FF2B5EF4-FFF2-40B4-BE49-F238E27FC236}">
                <a16:creationId xmlns:a16="http://schemas.microsoft.com/office/drawing/2014/main" id="{DE03BEA9-FD9F-4315-93C9-3BEA1701E679}"/>
              </a:ext>
            </a:extLst>
          </p:cNvPr>
          <p:cNvSpPr>
            <a:spLocks noGrp="1"/>
          </p:cNvSpPr>
          <p:nvPr>
            <p:ph type="pic" sz="quarter" idx="10"/>
          </p:nvPr>
        </p:nvSpPr>
        <p:spPr>
          <a:xfrm>
            <a:off x="6082414" y="527050"/>
            <a:ext cx="5496812" cy="5803900"/>
          </a:xfrm>
          <a:prstGeom prst="rect">
            <a:avLst/>
          </a:prstGeom>
        </p:spPr>
        <p:txBody>
          <a:bodyPr/>
          <a:lstStyle>
            <a:lvl1pPr>
              <a:defRPr>
                <a:latin typeface="Arial" panose="020B0604020202020204" pitchFamily="34" charset="0"/>
                <a:cs typeface="Arial" panose="020B0604020202020204" pitchFamily="34" charset="0"/>
              </a:defRPr>
            </a:lvl1pPr>
          </a:lstStyle>
          <a:p>
            <a:endParaRPr lang="nb-NO" dirty="0"/>
          </a:p>
        </p:txBody>
      </p:sp>
      <p:pic>
        <p:nvPicPr>
          <p:cNvPr id="26" name="nhh_logo_1f_negativ_hvit.png" descr="nhh_logo_1f_negativ_hvit.png">
            <a:extLst>
              <a:ext uri="{FF2B5EF4-FFF2-40B4-BE49-F238E27FC236}">
                <a16:creationId xmlns:a16="http://schemas.microsoft.com/office/drawing/2014/main" id="{97D53BD7-19EE-4B89-986C-E4D53C2DB461}"/>
              </a:ext>
            </a:extLst>
          </p:cNvPr>
          <p:cNvPicPr>
            <a:picLocks noChangeAspect="1"/>
          </p:cNvPicPr>
          <p:nvPr userDrawn="1"/>
        </p:nvPicPr>
        <p:blipFill>
          <a:blip r:embed="rId2"/>
          <a:stretch>
            <a:fillRect/>
          </a:stretch>
        </p:blipFill>
        <p:spPr>
          <a:xfrm>
            <a:off x="10953883" y="5266234"/>
            <a:ext cx="442598" cy="882651"/>
          </a:xfrm>
          <a:prstGeom prst="rect">
            <a:avLst/>
          </a:prstGeom>
          <a:ln w="12700">
            <a:miter lim="400000"/>
          </a:ln>
        </p:spPr>
      </p:pic>
      <p:pic>
        <p:nvPicPr>
          <p:cNvPr id="27" name="nhh_logo_1f_negativ_hvit.png" descr="nhh_logo_1f_negativ_hvit.png">
            <a:extLst>
              <a:ext uri="{FF2B5EF4-FFF2-40B4-BE49-F238E27FC236}">
                <a16:creationId xmlns:a16="http://schemas.microsoft.com/office/drawing/2014/main" id="{7A6D2253-FC1D-47A3-8329-0D5AB87F3C00}"/>
              </a:ext>
            </a:extLst>
          </p:cNvPr>
          <p:cNvPicPr>
            <a:picLocks noChangeAspect="1"/>
          </p:cNvPicPr>
          <p:nvPr userDrawn="1"/>
        </p:nvPicPr>
        <p:blipFill>
          <a:blip r:embed="rId2"/>
          <a:stretch>
            <a:fillRect/>
          </a:stretch>
        </p:blipFill>
        <p:spPr>
          <a:xfrm>
            <a:off x="11030083" y="5342434"/>
            <a:ext cx="442598" cy="882651"/>
          </a:xfrm>
          <a:prstGeom prst="rect">
            <a:avLst/>
          </a:prstGeom>
          <a:ln w="12700">
            <a:miter lim="400000"/>
          </a:ln>
        </p:spPr>
      </p:pic>
      <p:sp>
        <p:nvSpPr>
          <p:cNvPr id="15" name="Rektangel">
            <a:extLst>
              <a:ext uri="{FF2B5EF4-FFF2-40B4-BE49-F238E27FC236}">
                <a16:creationId xmlns:a16="http://schemas.microsoft.com/office/drawing/2014/main" id="{30C56A75-E3CB-465D-86D1-6D92498AB8B8}"/>
              </a:ext>
            </a:extLst>
          </p:cNvPr>
          <p:cNvSpPr/>
          <p:nvPr userDrawn="1"/>
        </p:nvSpPr>
        <p:spPr>
          <a:xfrm>
            <a:off x="5504551" y="527050"/>
            <a:ext cx="577862" cy="5803901"/>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9" name="Linje">
            <a:extLst>
              <a:ext uri="{FF2B5EF4-FFF2-40B4-BE49-F238E27FC236}">
                <a16:creationId xmlns:a16="http://schemas.microsoft.com/office/drawing/2014/main" id="{821989DC-D2E0-45FE-AF94-38AD03FDDA91}"/>
              </a:ext>
            </a:extLst>
          </p:cNvPr>
          <p:cNvSpPr/>
          <p:nvPr userDrawn="1"/>
        </p:nvSpPr>
        <p:spPr>
          <a:xfrm flipV="1">
            <a:off x="1535539" y="1834050"/>
            <a:ext cx="0" cy="3060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14" name="Text Placeholder 27">
            <a:extLst>
              <a:ext uri="{FF2B5EF4-FFF2-40B4-BE49-F238E27FC236}">
                <a16:creationId xmlns:a16="http://schemas.microsoft.com/office/drawing/2014/main" id="{6A11CF71-61C3-4FC5-BB6F-423C2725AD2B}"/>
              </a:ext>
            </a:extLst>
          </p:cNvPr>
          <p:cNvSpPr>
            <a:spLocks noGrp="1"/>
          </p:cNvSpPr>
          <p:nvPr>
            <p:ph type="body" sz="quarter" idx="18" hasCustomPrompt="1"/>
          </p:nvPr>
        </p:nvSpPr>
        <p:spPr>
          <a:xfrm>
            <a:off x="10954242" y="5256709"/>
            <a:ext cx="442598" cy="892176"/>
          </a:xfrm>
          <a:prstGeom prst="rect">
            <a:avLst/>
          </a:prstGeom>
          <a:blipFill>
            <a:blip r:embed="rId3">
              <a:extLst>
                <a:ext uri="{28A0092B-C50C-407E-A947-70E740481C1C}">
                  <a14:useLocalDpi xmlns:a14="http://schemas.microsoft.com/office/drawing/2010/main" val="0"/>
                </a:ext>
              </a:extLst>
            </a:blip>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sp>
        <p:nvSpPr>
          <p:cNvPr id="16" name="Text Placeholder 53">
            <a:extLst>
              <a:ext uri="{FF2B5EF4-FFF2-40B4-BE49-F238E27FC236}">
                <a16:creationId xmlns:a16="http://schemas.microsoft.com/office/drawing/2014/main" id="{B6AAC4B5-E1CD-4898-8070-222D87C7182B}"/>
              </a:ext>
            </a:extLst>
          </p:cNvPr>
          <p:cNvSpPr>
            <a:spLocks noGrp="1"/>
          </p:cNvSpPr>
          <p:nvPr>
            <p:ph type="body" sz="quarter" idx="13"/>
          </p:nvPr>
        </p:nvSpPr>
        <p:spPr>
          <a:xfrm>
            <a:off x="1742385" y="2773136"/>
            <a:ext cx="3543714" cy="2094339"/>
          </a:xfrm>
          <a:prstGeom prst="rect">
            <a:avLst/>
          </a:prstGeo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200"/>
            </a:lvl2pPr>
            <a:lvl3pPr>
              <a:defRPr/>
            </a:lvl3pPr>
            <a:lvl4pPr>
              <a:defRPr/>
            </a:lvl4pPr>
          </a:lstStyle>
          <a:p>
            <a:pPr lvl="0"/>
            <a:endParaRPr lang="en-US" dirty="0"/>
          </a:p>
        </p:txBody>
      </p:sp>
      <p:sp>
        <p:nvSpPr>
          <p:cNvPr id="21" name="Text Placeholder 48">
            <a:extLst>
              <a:ext uri="{FF2B5EF4-FFF2-40B4-BE49-F238E27FC236}">
                <a16:creationId xmlns:a16="http://schemas.microsoft.com/office/drawing/2014/main" id="{A25A927D-21D8-49C0-8090-299E02574716}"/>
              </a:ext>
            </a:extLst>
          </p:cNvPr>
          <p:cNvSpPr>
            <a:spLocks noGrp="1"/>
          </p:cNvSpPr>
          <p:nvPr>
            <p:ph type="body" sz="quarter" idx="19" hasCustomPrompt="1"/>
          </p:nvPr>
        </p:nvSpPr>
        <p:spPr>
          <a:xfrm>
            <a:off x="1723334" y="1700784"/>
            <a:ext cx="3562767" cy="593137"/>
          </a:xfrm>
          <a:prstGeom prst="rect">
            <a:avLst/>
          </a:prstGeom>
        </p:spPr>
        <p:txBody>
          <a:bodyPr>
            <a:no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INDEX - CONTENT</a:t>
            </a:r>
            <a:endParaRPr lang="nb-NO" dirty="0"/>
          </a:p>
        </p:txBody>
      </p:sp>
    </p:spTree>
    <p:extLst>
      <p:ext uri="{BB962C8B-B14F-4D97-AF65-F5344CB8AC3E}">
        <p14:creationId xmlns:p14="http://schemas.microsoft.com/office/powerpoint/2010/main" val="2287364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Presentation - insert image blue">
    <p:spTree>
      <p:nvGrpSpPr>
        <p:cNvPr id="1" name=""/>
        <p:cNvGrpSpPr/>
        <p:nvPr/>
      </p:nvGrpSpPr>
      <p:grpSpPr>
        <a:xfrm>
          <a:off x="0" y="0"/>
          <a:ext cx="0" cy="0"/>
          <a:chOff x="0" y="0"/>
          <a:chExt cx="0" cy="0"/>
        </a:xfrm>
      </p:grpSpPr>
      <p:sp>
        <p:nvSpPr>
          <p:cNvPr id="20" name="Rektangel">
            <a:extLst>
              <a:ext uri="{FF2B5EF4-FFF2-40B4-BE49-F238E27FC236}">
                <a16:creationId xmlns:a16="http://schemas.microsoft.com/office/drawing/2014/main" id="{CEE1D378-DF03-42B7-BF34-64210CF82EF5}"/>
              </a:ext>
            </a:extLst>
          </p:cNvPr>
          <p:cNvSpPr/>
          <p:nvPr userDrawn="1"/>
        </p:nvSpPr>
        <p:spPr>
          <a:xfrm>
            <a:off x="598684" y="527050"/>
            <a:ext cx="5497198"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22" name="Gruppe">
            <a:extLst>
              <a:ext uri="{FF2B5EF4-FFF2-40B4-BE49-F238E27FC236}">
                <a16:creationId xmlns:a16="http://schemas.microsoft.com/office/drawing/2014/main" id="{B8E00933-1B79-4C40-BC3E-65E4C997D978}"/>
              </a:ext>
            </a:extLst>
          </p:cNvPr>
          <p:cNvGrpSpPr/>
          <p:nvPr userDrawn="1"/>
        </p:nvGrpSpPr>
        <p:grpSpPr>
          <a:xfrm>
            <a:off x="10662745" y="4858705"/>
            <a:ext cx="639991" cy="1424338"/>
            <a:chOff x="0" y="0"/>
            <a:chExt cx="1279980" cy="2848673"/>
          </a:xfrm>
        </p:grpSpPr>
        <p:pic>
          <p:nvPicPr>
            <p:cNvPr id="23" name="nhh_logo_1f_negativ_hvit.png" descr="nhh_logo_1f_negativ_hvit.png">
              <a:extLst>
                <a:ext uri="{FF2B5EF4-FFF2-40B4-BE49-F238E27FC236}">
                  <a16:creationId xmlns:a16="http://schemas.microsoft.com/office/drawing/2014/main" id="{862D940A-5B1D-4D10-B75D-52ACE8A85D3F}"/>
                </a:ext>
              </a:extLst>
            </p:cNvPr>
            <p:cNvPicPr>
              <a:picLocks noChangeAspect="1"/>
            </p:cNvPicPr>
            <p:nvPr/>
          </p:nvPicPr>
          <p:blipFill>
            <a:blip r:embed="rId2"/>
            <a:stretch>
              <a:fillRect/>
            </a:stretch>
          </p:blipFill>
          <p:spPr>
            <a:xfrm>
              <a:off x="112378" y="0"/>
              <a:ext cx="1055223" cy="2104381"/>
            </a:xfrm>
            <a:prstGeom prst="rect">
              <a:avLst/>
            </a:prstGeom>
            <a:ln w="12700" cap="flat">
              <a:noFill/>
              <a:miter lim="400000"/>
            </a:ln>
            <a:effectLst/>
          </p:spPr>
        </p:pic>
        <p:sp>
          <p:nvSpPr>
            <p:cNvPr id="25" name="VIL NOE MER">
              <a:extLst>
                <a:ext uri="{FF2B5EF4-FFF2-40B4-BE49-F238E27FC236}">
                  <a16:creationId xmlns:a16="http://schemas.microsoft.com/office/drawing/2014/main" id="{DBF80829-7936-430D-974E-CD278BCA88F6}"/>
                </a:ext>
              </a:extLst>
            </p:cNvPr>
            <p:cNvSpPr txBox="1"/>
            <p:nvPr/>
          </p:nvSpPr>
          <p:spPr>
            <a:xfrm>
              <a:off x="0" y="2212602"/>
              <a:ext cx="1279980" cy="636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sz="1400">
                  <a:solidFill>
                    <a:srgbClr val="FFFFFF"/>
                  </a:solidFill>
                  <a:latin typeface="+mn-lt"/>
                  <a:ea typeface="+mn-ea"/>
                  <a:cs typeface="+mn-cs"/>
                  <a:sym typeface="NeutrafaceText-Bold"/>
                </a:defRPr>
              </a:lvl1pPr>
            </a:lstStyle>
            <a:p>
              <a:r>
                <a:rPr sz="700">
                  <a:latin typeface="Arial" panose="020B0604020202020204" pitchFamily="34" charset="0"/>
                  <a:cs typeface="Arial" panose="020B0604020202020204" pitchFamily="34" charset="0"/>
                </a:rPr>
                <a:t>VIL NOE MER</a:t>
              </a:r>
            </a:p>
          </p:txBody>
        </p:sp>
      </p:grpSp>
      <p:sp>
        <p:nvSpPr>
          <p:cNvPr id="26" name="Picture Placeholder 42">
            <a:extLst>
              <a:ext uri="{FF2B5EF4-FFF2-40B4-BE49-F238E27FC236}">
                <a16:creationId xmlns:a16="http://schemas.microsoft.com/office/drawing/2014/main" id="{423A7536-8280-475C-9B03-A8005DEEA918}"/>
              </a:ext>
            </a:extLst>
          </p:cNvPr>
          <p:cNvSpPr>
            <a:spLocks noGrp="1"/>
          </p:cNvSpPr>
          <p:nvPr>
            <p:ph type="pic" sz="quarter" idx="10"/>
          </p:nvPr>
        </p:nvSpPr>
        <p:spPr>
          <a:xfrm>
            <a:off x="6082414" y="527050"/>
            <a:ext cx="5496812" cy="5803900"/>
          </a:xfrm>
          <a:prstGeom prst="rect">
            <a:avLst/>
          </a:prstGeom>
        </p:spPr>
        <p:txBody>
          <a:bodyPr/>
          <a:lstStyle>
            <a:lvl1pPr>
              <a:defRPr>
                <a:latin typeface="Arial" panose="020B0604020202020204" pitchFamily="34" charset="0"/>
                <a:cs typeface="Arial" panose="020B0604020202020204" pitchFamily="34" charset="0"/>
              </a:defRPr>
            </a:lvl1pPr>
          </a:lstStyle>
          <a:p>
            <a:endParaRPr lang="nb-NO" dirty="0"/>
          </a:p>
        </p:txBody>
      </p:sp>
      <p:pic>
        <p:nvPicPr>
          <p:cNvPr id="27" name="nhh_logo_1f_negativ_hvit.png" descr="nhh_logo_1f_negativ_hvit.png">
            <a:extLst>
              <a:ext uri="{FF2B5EF4-FFF2-40B4-BE49-F238E27FC236}">
                <a16:creationId xmlns:a16="http://schemas.microsoft.com/office/drawing/2014/main" id="{1FBC42C6-7462-4C0D-97EE-806B0F3E8390}"/>
              </a:ext>
            </a:extLst>
          </p:cNvPr>
          <p:cNvPicPr>
            <a:picLocks noChangeAspect="1"/>
          </p:cNvPicPr>
          <p:nvPr userDrawn="1"/>
        </p:nvPicPr>
        <p:blipFill>
          <a:blip r:embed="rId2"/>
          <a:stretch>
            <a:fillRect/>
          </a:stretch>
        </p:blipFill>
        <p:spPr>
          <a:xfrm>
            <a:off x="10953883" y="5266234"/>
            <a:ext cx="442598" cy="882651"/>
          </a:xfrm>
          <a:prstGeom prst="rect">
            <a:avLst/>
          </a:prstGeom>
          <a:ln w="12700">
            <a:miter lim="400000"/>
          </a:ln>
        </p:spPr>
      </p:pic>
      <p:pic>
        <p:nvPicPr>
          <p:cNvPr id="28" name="nhh_logo_1f_negativ_hvit.png" descr="nhh_logo_1f_negativ_hvit.png">
            <a:extLst>
              <a:ext uri="{FF2B5EF4-FFF2-40B4-BE49-F238E27FC236}">
                <a16:creationId xmlns:a16="http://schemas.microsoft.com/office/drawing/2014/main" id="{16BD5D16-3677-4B21-978A-63126EA2D0AD}"/>
              </a:ext>
            </a:extLst>
          </p:cNvPr>
          <p:cNvPicPr>
            <a:picLocks noChangeAspect="1"/>
          </p:cNvPicPr>
          <p:nvPr userDrawn="1"/>
        </p:nvPicPr>
        <p:blipFill>
          <a:blip r:embed="rId2"/>
          <a:stretch>
            <a:fillRect/>
          </a:stretch>
        </p:blipFill>
        <p:spPr>
          <a:xfrm>
            <a:off x="11030083" y="5342434"/>
            <a:ext cx="442598" cy="882651"/>
          </a:xfrm>
          <a:prstGeom prst="rect">
            <a:avLst/>
          </a:prstGeom>
          <a:ln w="12700">
            <a:miter lim="400000"/>
          </a:ln>
        </p:spPr>
      </p:pic>
      <p:sp>
        <p:nvSpPr>
          <p:cNvPr id="40" name="Text Placeholder 27">
            <a:extLst>
              <a:ext uri="{FF2B5EF4-FFF2-40B4-BE49-F238E27FC236}">
                <a16:creationId xmlns:a16="http://schemas.microsoft.com/office/drawing/2014/main" id="{1E794B8C-A550-4296-B325-199697C2897C}"/>
              </a:ext>
            </a:extLst>
          </p:cNvPr>
          <p:cNvSpPr>
            <a:spLocks noGrp="1"/>
          </p:cNvSpPr>
          <p:nvPr>
            <p:ph type="body" sz="quarter" idx="20" hasCustomPrompt="1"/>
          </p:nvPr>
        </p:nvSpPr>
        <p:spPr>
          <a:xfrm>
            <a:off x="10954242" y="5256709"/>
            <a:ext cx="442598" cy="892176"/>
          </a:xfrm>
          <a:prstGeom prst="rect">
            <a:avLst/>
          </a:prstGeom>
          <a:blipFill>
            <a:blip r:embed="rId3"/>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sp>
        <p:nvSpPr>
          <p:cNvPr id="18" name="Rektangel">
            <a:extLst>
              <a:ext uri="{FF2B5EF4-FFF2-40B4-BE49-F238E27FC236}">
                <a16:creationId xmlns:a16="http://schemas.microsoft.com/office/drawing/2014/main" id="{C58C936A-2E89-4C5C-ACAD-AF39E8A8487B}"/>
              </a:ext>
            </a:extLst>
          </p:cNvPr>
          <p:cNvSpPr/>
          <p:nvPr userDrawn="1"/>
        </p:nvSpPr>
        <p:spPr>
          <a:xfrm>
            <a:off x="5504551" y="527050"/>
            <a:ext cx="577862" cy="5803901"/>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9" name="Linje">
            <a:extLst>
              <a:ext uri="{FF2B5EF4-FFF2-40B4-BE49-F238E27FC236}">
                <a16:creationId xmlns:a16="http://schemas.microsoft.com/office/drawing/2014/main" id="{324C7765-6517-4F25-995A-9244D28F4A9D}"/>
              </a:ext>
            </a:extLst>
          </p:cNvPr>
          <p:cNvSpPr/>
          <p:nvPr userDrawn="1"/>
        </p:nvSpPr>
        <p:spPr>
          <a:xfrm flipV="1">
            <a:off x="1535539" y="1834050"/>
            <a:ext cx="0" cy="3060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15" name="Text Placeholder 53">
            <a:extLst>
              <a:ext uri="{FF2B5EF4-FFF2-40B4-BE49-F238E27FC236}">
                <a16:creationId xmlns:a16="http://schemas.microsoft.com/office/drawing/2014/main" id="{979D6563-EFA7-49AE-9AEE-49068CB8C3D0}"/>
              </a:ext>
            </a:extLst>
          </p:cNvPr>
          <p:cNvSpPr>
            <a:spLocks noGrp="1"/>
          </p:cNvSpPr>
          <p:nvPr>
            <p:ph type="body" sz="quarter" idx="13"/>
          </p:nvPr>
        </p:nvSpPr>
        <p:spPr>
          <a:xfrm>
            <a:off x="1742385" y="2773136"/>
            <a:ext cx="3543714" cy="2094339"/>
          </a:xfrm>
          <a:prstGeom prst="rect">
            <a:avLst/>
          </a:prstGeo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200"/>
            </a:lvl2pPr>
            <a:lvl3pPr>
              <a:defRPr/>
            </a:lvl3pPr>
            <a:lvl4pPr>
              <a:defRPr/>
            </a:lvl4pPr>
          </a:lstStyle>
          <a:p>
            <a:pPr lvl="0"/>
            <a:endParaRPr lang="en-US" dirty="0"/>
          </a:p>
        </p:txBody>
      </p:sp>
      <p:sp>
        <p:nvSpPr>
          <p:cNvPr id="16" name="Text Placeholder 48">
            <a:extLst>
              <a:ext uri="{FF2B5EF4-FFF2-40B4-BE49-F238E27FC236}">
                <a16:creationId xmlns:a16="http://schemas.microsoft.com/office/drawing/2014/main" id="{958D72CC-5520-4103-8815-DA1C0039077B}"/>
              </a:ext>
            </a:extLst>
          </p:cNvPr>
          <p:cNvSpPr>
            <a:spLocks noGrp="1"/>
          </p:cNvSpPr>
          <p:nvPr>
            <p:ph type="body" sz="quarter" idx="19" hasCustomPrompt="1"/>
          </p:nvPr>
        </p:nvSpPr>
        <p:spPr>
          <a:xfrm>
            <a:off x="1723334" y="1700784"/>
            <a:ext cx="3562767" cy="593137"/>
          </a:xfrm>
          <a:prstGeom prst="rect">
            <a:avLst/>
          </a:prstGeom>
        </p:spPr>
        <p:txBody>
          <a:bodyPr>
            <a:no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INDEX - CONTENT</a:t>
            </a:r>
            <a:endParaRPr lang="nb-NO" dirty="0"/>
          </a:p>
        </p:txBody>
      </p:sp>
    </p:spTree>
    <p:extLst>
      <p:ext uri="{BB962C8B-B14F-4D97-AF65-F5344CB8AC3E}">
        <p14:creationId xmlns:p14="http://schemas.microsoft.com/office/powerpoint/2010/main" val="655246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Presentation - insert image blue">
    <p:spTree>
      <p:nvGrpSpPr>
        <p:cNvPr id="1" name=""/>
        <p:cNvGrpSpPr/>
        <p:nvPr/>
      </p:nvGrpSpPr>
      <p:grpSpPr>
        <a:xfrm>
          <a:off x="0" y="0"/>
          <a:ext cx="0" cy="0"/>
          <a:chOff x="0" y="0"/>
          <a:chExt cx="0" cy="0"/>
        </a:xfrm>
      </p:grpSpPr>
      <p:sp>
        <p:nvSpPr>
          <p:cNvPr id="16" name="Picture Placeholder 42">
            <a:extLst>
              <a:ext uri="{FF2B5EF4-FFF2-40B4-BE49-F238E27FC236}">
                <a16:creationId xmlns:a16="http://schemas.microsoft.com/office/drawing/2014/main" id="{69D6522C-7A19-445C-AAFF-6E4578F4BD43}"/>
              </a:ext>
            </a:extLst>
          </p:cNvPr>
          <p:cNvSpPr>
            <a:spLocks noGrp="1"/>
          </p:cNvSpPr>
          <p:nvPr>
            <p:ph type="pic" sz="quarter" idx="10"/>
          </p:nvPr>
        </p:nvSpPr>
        <p:spPr>
          <a:xfrm>
            <a:off x="6082414" y="527050"/>
            <a:ext cx="5496812" cy="5803900"/>
          </a:xfrm>
          <a:prstGeom prst="rect">
            <a:avLst/>
          </a:prstGeom>
        </p:spPr>
        <p:txBody>
          <a:bodyPr/>
          <a:lstStyle>
            <a:lvl1pPr>
              <a:defRPr>
                <a:latin typeface="Arial" panose="020B0604020202020204" pitchFamily="34" charset="0"/>
                <a:cs typeface="Arial" panose="020B0604020202020204" pitchFamily="34" charset="0"/>
              </a:defRPr>
            </a:lvl1pPr>
          </a:lstStyle>
          <a:p>
            <a:endParaRPr lang="nb-NO" dirty="0"/>
          </a:p>
        </p:txBody>
      </p:sp>
      <p:sp>
        <p:nvSpPr>
          <p:cNvPr id="20" name="Rektangel">
            <a:extLst>
              <a:ext uri="{FF2B5EF4-FFF2-40B4-BE49-F238E27FC236}">
                <a16:creationId xmlns:a16="http://schemas.microsoft.com/office/drawing/2014/main" id="{CEE1D378-DF03-42B7-BF34-64210CF82EF5}"/>
              </a:ext>
            </a:extLst>
          </p:cNvPr>
          <p:cNvSpPr/>
          <p:nvPr userDrawn="1"/>
        </p:nvSpPr>
        <p:spPr>
          <a:xfrm>
            <a:off x="577850" y="527050"/>
            <a:ext cx="5504564"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22" name="Gruppe">
            <a:extLst>
              <a:ext uri="{FF2B5EF4-FFF2-40B4-BE49-F238E27FC236}">
                <a16:creationId xmlns:a16="http://schemas.microsoft.com/office/drawing/2014/main" id="{B8E00933-1B79-4C40-BC3E-65E4C997D978}"/>
              </a:ext>
            </a:extLst>
          </p:cNvPr>
          <p:cNvGrpSpPr/>
          <p:nvPr userDrawn="1"/>
        </p:nvGrpSpPr>
        <p:grpSpPr>
          <a:xfrm>
            <a:off x="10662745" y="4858705"/>
            <a:ext cx="639991" cy="1424338"/>
            <a:chOff x="0" y="0"/>
            <a:chExt cx="1279980" cy="2848673"/>
          </a:xfrm>
        </p:grpSpPr>
        <p:pic>
          <p:nvPicPr>
            <p:cNvPr id="23" name="nhh_logo_1f_negativ_hvit.png" descr="nhh_logo_1f_negativ_hvit.png">
              <a:extLst>
                <a:ext uri="{FF2B5EF4-FFF2-40B4-BE49-F238E27FC236}">
                  <a16:creationId xmlns:a16="http://schemas.microsoft.com/office/drawing/2014/main" id="{862D940A-5B1D-4D10-B75D-52ACE8A85D3F}"/>
                </a:ext>
              </a:extLst>
            </p:cNvPr>
            <p:cNvPicPr>
              <a:picLocks noChangeAspect="1"/>
            </p:cNvPicPr>
            <p:nvPr/>
          </p:nvPicPr>
          <p:blipFill>
            <a:blip r:embed="rId2"/>
            <a:stretch>
              <a:fillRect/>
            </a:stretch>
          </p:blipFill>
          <p:spPr>
            <a:xfrm>
              <a:off x="112378" y="0"/>
              <a:ext cx="1055223" cy="2104381"/>
            </a:xfrm>
            <a:prstGeom prst="rect">
              <a:avLst/>
            </a:prstGeom>
            <a:ln w="12700" cap="flat">
              <a:noFill/>
              <a:miter lim="400000"/>
            </a:ln>
            <a:effectLst/>
          </p:spPr>
        </p:pic>
        <p:sp>
          <p:nvSpPr>
            <p:cNvPr id="25" name="VIL NOE MER">
              <a:extLst>
                <a:ext uri="{FF2B5EF4-FFF2-40B4-BE49-F238E27FC236}">
                  <a16:creationId xmlns:a16="http://schemas.microsoft.com/office/drawing/2014/main" id="{DBF80829-7936-430D-974E-CD278BCA88F6}"/>
                </a:ext>
              </a:extLst>
            </p:cNvPr>
            <p:cNvSpPr txBox="1"/>
            <p:nvPr/>
          </p:nvSpPr>
          <p:spPr>
            <a:xfrm>
              <a:off x="0" y="2212602"/>
              <a:ext cx="1279980" cy="636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sz="1400">
                  <a:solidFill>
                    <a:srgbClr val="FFFFFF"/>
                  </a:solidFill>
                  <a:latin typeface="+mn-lt"/>
                  <a:ea typeface="+mn-ea"/>
                  <a:cs typeface="+mn-cs"/>
                  <a:sym typeface="NeutrafaceText-Bold"/>
                </a:defRPr>
              </a:lvl1pPr>
            </a:lstStyle>
            <a:p>
              <a:r>
                <a:rPr sz="700">
                  <a:latin typeface="Arial" panose="020B0604020202020204" pitchFamily="34" charset="0"/>
                  <a:cs typeface="Arial" panose="020B0604020202020204" pitchFamily="34" charset="0"/>
                </a:rPr>
                <a:t>VIL NOE MER</a:t>
              </a:r>
            </a:p>
          </p:txBody>
        </p:sp>
      </p:grpSp>
      <p:pic>
        <p:nvPicPr>
          <p:cNvPr id="27" name="nhh_logo_1f_negativ_hvit.png" descr="nhh_logo_1f_negativ_hvit.png">
            <a:extLst>
              <a:ext uri="{FF2B5EF4-FFF2-40B4-BE49-F238E27FC236}">
                <a16:creationId xmlns:a16="http://schemas.microsoft.com/office/drawing/2014/main" id="{1FBC42C6-7462-4C0D-97EE-806B0F3E8390}"/>
              </a:ext>
            </a:extLst>
          </p:cNvPr>
          <p:cNvPicPr>
            <a:picLocks noChangeAspect="1"/>
          </p:cNvPicPr>
          <p:nvPr userDrawn="1"/>
        </p:nvPicPr>
        <p:blipFill>
          <a:blip r:embed="rId2"/>
          <a:stretch>
            <a:fillRect/>
          </a:stretch>
        </p:blipFill>
        <p:spPr>
          <a:xfrm>
            <a:off x="10953883" y="5266234"/>
            <a:ext cx="442598" cy="882651"/>
          </a:xfrm>
          <a:prstGeom prst="rect">
            <a:avLst/>
          </a:prstGeom>
          <a:ln w="12700">
            <a:miter lim="400000"/>
          </a:ln>
        </p:spPr>
      </p:pic>
      <p:pic>
        <p:nvPicPr>
          <p:cNvPr id="28" name="nhh_logo_1f_negativ_hvit.png" descr="nhh_logo_1f_negativ_hvit.png">
            <a:extLst>
              <a:ext uri="{FF2B5EF4-FFF2-40B4-BE49-F238E27FC236}">
                <a16:creationId xmlns:a16="http://schemas.microsoft.com/office/drawing/2014/main" id="{16BD5D16-3677-4B21-978A-63126EA2D0AD}"/>
              </a:ext>
            </a:extLst>
          </p:cNvPr>
          <p:cNvPicPr>
            <a:picLocks noChangeAspect="1"/>
          </p:cNvPicPr>
          <p:nvPr userDrawn="1"/>
        </p:nvPicPr>
        <p:blipFill>
          <a:blip r:embed="rId2"/>
          <a:stretch>
            <a:fillRect/>
          </a:stretch>
        </p:blipFill>
        <p:spPr>
          <a:xfrm>
            <a:off x="11030083" y="5342434"/>
            <a:ext cx="442598" cy="882651"/>
          </a:xfrm>
          <a:prstGeom prst="rect">
            <a:avLst/>
          </a:prstGeom>
          <a:ln w="12700">
            <a:miter lim="400000"/>
          </a:ln>
        </p:spPr>
      </p:pic>
      <p:sp>
        <p:nvSpPr>
          <p:cNvPr id="40" name="Text Placeholder 27">
            <a:extLst>
              <a:ext uri="{FF2B5EF4-FFF2-40B4-BE49-F238E27FC236}">
                <a16:creationId xmlns:a16="http://schemas.microsoft.com/office/drawing/2014/main" id="{1E794B8C-A550-4296-B325-199697C2897C}"/>
              </a:ext>
            </a:extLst>
          </p:cNvPr>
          <p:cNvSpPr>
            <a:spLocks noGrp="1"/>
          </p:cNvSpPr>
          <p:nvPr>
            <p:ph type="body" sz="quarter" idx="20" hasCustomPrompt="1"/>
          </p:nvPr>
        </p:nvSpPr>
        <p:spPr>
          <a:xfrm>
            <a:off x="10954242" y="5256709"/>
            <a:ext cx="442598" cy="892176"/>
          </a:xfrm>
          <a:prstGeom prst="rect">
            <a:avLst/>
          </a:prstGeom>
          <a:blipFill>
            <a:blip r:embed="rId3"/>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sp>
        <p:nvSpPr>
          <p:cNvPr id="14" name="Rektangel">
            <a:extLst>
              <a:ext uri="{FF2B5EF4-FFF2-40B4-BE49-F238E27FC236}">
                <a16:creationId xmlns:a16="http://schemas.microsoft.com/office/drawing/2014/main" id="{9DAC8AC0-FC21-409A-A60D-DFC4F5DFD4BD}"/>
              </a:ext>
            </a:extLst>
          </p:cNvPr>
          <p:cNvSpPr/>
          <p:nvPr userDrawn="1"/>
        </p:nvSpPr>
        <p:spPr>
          <a:xfrm>
            <a:off x="0" y="527051"/>
            <a:ext cx="577850" cy="5803901"/>
          </a:xfrm>
          <a:prstGeom prst="rect">
            <a:avLst/>
          </a:prstGeom>
          <a:solidFill>
            <a:srgbClr val="153857"/>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5" name="Text Placeholder 12">
            <a:extLst>
              <a:ext uri="{FF2B5EF4-FFF2-40B4-BE49-F238E27FC236}">
                <a16:creationId xmlns:a16="http://schemas.microsoft.com/office/drawing/2014/main" id="{FC243BC2-B6AC-4D03-9D79-D568FBB1AC52}"/>
              </a:ext>
            </a:extLst>
          </p:cNvPr>
          <p:cNvSpPr>
            <a:spLocks noGrp="1"/>
          </p:cNvSpPr>
          <p:nvPr>
            <p:ph type="body" sz="quarter" idx="17" hasCustomPrompt="1"/>
          </p:nvPr>
        </p:nvSpPr>
        <p:spPr>
          <a:xfrm>
            <a:off x="1718417" y="3311291"/>
            <a:ext cx="4189409" cy="172948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9" name="Text Placeholder 48">
            <a:extLst>
              <a:ext uri="{FF2B5EF4-FFF2-40B4-BE49-F238E27FC236}">
                <a16:creationId xmlns:a16="http://schemas.microsoft.com/office/drawing/2014/main" id="{155FD9EF-AFD0-45A8-86AD-3533AEC13CDB}"/>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21" name="Text Placeholder 12">
            <a:extLst>
              <a:ext uri="{FF2B5EF4-FFF2-40B4-BE49-F238E27FC236}">
                <a16:creationId xmlns:a16="http://schemas.microsoft.com/office/drawing/2014/main" id="{E85DC8A5-C354-42F1-BCC0-259108E564F7}"/>
              </a:ext>
            </a:extLst>
          </p:cNvPr>
          <p:cNvSpPr>
            <a:spLocks noGrp="1"/>
          </p:cNvSpPr>
          <p:nvPr>
            <p:ph type="body" sz="quarter" idx="21" hasCustomPrompt="1"/>
          </p:nvPr>
        </p:nvSpPr>
        <p:spPr>
          <a:xfrm>
            <a:off x="1721962" y="2687708"/>
            <a:ext cx="4185863"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Tree>
    <p:extLst>
      <p:ext uri="{BB962C8B-B14F-4D97-AF65-F5344CB8AC3E}">
        <p14:creationId xmlns:p14="http://schemas.microsoft.com/office/powerpoint/2010/main" val="3416149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Presentation - insert image blue">
    <p:spTree>
      <p:nvGrpSpPr>
        <p:cNvPr id="1" name=""/>
        <p:cNvGrpSpPr/>
        <p:nvPr/>
      </p:nvGrpSpPr>
      <p:grpSpPr>
        <a:xfrm>
          <a:off x="0" y="0"/>
          <a:ext cx="0" cy="0"/>
          <a:chOff x="0" y="0"/>
          <a:chExt cx="0" cy="0"/>
        </a:xfrm>
      </p:grpSpPr>
      <p:sp>
        <p:nvSpPr>
          <p:cNvPr id="17" name="Picture Placeholder 42">
            <a:extLst>
              <a:ext uri="{FF2B5EF4-FFF2-40B4-BE49-F238E27FC236}">
                <a16:creationId xmlns:a16="http://schemas.microsoft.com/office/drawing/2014/main" id="{16791C47-74BD-4B64-A8E0-9320E36A9D51}"/>
              </a:ext>
            </a:extLst>
          </p:cNvPr>
          <p:cNvSpPr>
            <a:spLocks noGrp="1"/>
          </p:cNvSpPr>
          <p:nvPr>
            <p:ph type="pic" sz="quarter" idx="10"/>
          </p:nvPr>
        </p:nvSpPr>
        <p:spPr>
          <a:xfrm>
            <a:off x="6082414" y="527050"/>
            <a:ext cx="5496812" cy="5803900"/>
          </a:xfrm>
          <a:prstGeom prst="rect">
            <a:avLst/>
          </a:prstGeom>
        </p:spPr>
        <p:txBody>
          <a:bodyPr/>
          <a:lstStyle>
            <a:lvl1pPr>
              <a:defRPr>
                <a:latin typeface="Arial" panose="020B0604020202020204" pitchFamily="34" charset="0"/>
                <a:cs typeface="Arial" panose="020B0604020202020204" pitchFamily="34" charset="0"/>
              </a:defRPr>
            </a:lvl1pPr>
          </a:lstStyle>
          <a:p>
            <a:endParaRPr lang="nb-NO" dirty="0"/>
          </a:p>
        </p:txBody>
      </p:sp>
      <p:sp>
        <p:nvSpPr>
          <p:cNvPr id="20" name="Rektangel">
            <a:extLst>
              <a:ext uri="{FF2B5EF4-FFF2-40B4-BE49-F238E27FC236}">
                <a16:creationId xmlns:a16="http://schemas.microsoft.com/office/drawing/2014/main" id="{CEE1D378-DF03-42B7-BF34-64210CF82EF5}"/>
              </a:ext>
            </a:extLst>
          </p:cNvPr>
          <p:cNvSpPr/>
          <p:nvPr userDrawn="1"/>
        </p:nvSpPr>
        <p:spPr>
          <a:xfrm>
            <a:off x="577850" y="527048"/>
            <a:ext cx="5504564" cy="5803901"/>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22" name="Gruppe">
            <a:extLst>
              <a:ext uri="{FF2B5EF4-FFF2-40B4-BE49-F238E27FC236}">
                <a16:creationId xmlns:a16="http://schemas.microsoft.com/office/drawing/2014/main" id="{B8E00933-1B79-4C40-BC3E-65E4C997D978}"/>
              </a:ext>
            </a:extLst>
          </p:cNvPr>
          <p:cNvGrpSpPr/>
          <p:nvPr userDrawn="1"/>
        </p:nvGrpSpPr>
        <p:grpSpPr>
          <a:xfrm>
            <a:off x="10662745" y="4858705"/>
            <a:ext cx="639991" cy="1424338"/>
            <a:chOff x="0" y="0"/>
            <a:chExt cx="1279980" cy="2848673"/>
          </a:xfrm>
        </p:grpSpPr>
        <p:pic>
          <p:nvPicPr>
            <p:cNvPr id="23" name="nhh_logo_1f_negativ_hvit.png" descr="nhh_logo_1f_negativ_hvit.png">
              <a:extLst>
                <a:ext uri="{FF2B5EF4-FFF2-40B4-BE49-F238E27FC236}">
                  <a16:creationId xmlns:a16="http://schemas.microsoft.com/office/drawing/2014/main" id="{862D940A-5B1D-4D10-B75D-52ACE8A85D3F}"/>
                </a:ext>
              </a:extLst>
            </p:cNvPr>
            <p:cNvPicPr>
              <a:picLocks noChangeAspect="1"/>
            </p:cNvPicPr>
            <p:nvPr/>
          </p:nvPicPr>
          <p:blipFill>
            <a:blip r:embed="rId2"/>
            <a:stretch>
              <a:fillRect/>
            </a:stretch>
          </p:blipFill>
          <p:spPr>
            <a:xfrm>
              <a:off x="112378" y="0"/>
              <a:ext cx="1055223" cy="2104381"/>
            </a:xfrm>
            <a:prstGeom prst="rect">
              <a:avLst/>
            </a:prstGeom>
            <a:ln w="12700" cap="flat">
              <a:noFill/>
              <a:miter lim="400000"/>
            </a:ln>
            <a:effectLst/>
          </p:spPr>
        </p:pic>
        <p:sp>
          <p:nvSpPr>
            <p:cNvPr id="25" name="VIL NOE MER">
              <a:extLst>
                <a:ext uri="{FF2B5EF4-FFF2-40B4-BE49-F238E27FC236}">
                  <a16:creationId xmlns:a16="http://schemas.microsoft.com/office/drawing/2014/main" id="{DBF80829-7936-430D-974E-CD278BCA88F6}"/>
                </a:ext>
              </a:extLst>
            </p:cNvPr>
            <p:cNvSpPr txBox="1"/>
            <p:nvPr/>
          </p:nvSpPr>
          <p:spPr>
            <a:xfrm>
              <a:off x="0" y="2212602"/>
              <a:ext cx="1279980" cy="636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sz="1400">
                  <a:solidFill>
                    <a:srgbClr val="FFFFFF"/>
                  </a:solidFill>
                  <a:latin typeface="+mn-lt"/>
                  <a:ea typeface="+mn-ea"/>
                  <a:cs typeface="+mn-cs"/>
                  <a:sym typeface="NeutrafaceText-Bold"/>
                </a:defRPr>
              </a:lvl1pPr>
            </a:lstStyle>
            <a:p>
              <a:r>
                <a:rPr sz="700">
                  <a:latin typeface="Arial" panose="020B0604020202020204" pitchFamily="34" charset="0"/>
                  <a:cs typeface="Arial" panose="020B0604020202020204" pitchFamily="34" charset="0"/>
                </a:rPr>
                <a:t>VIL NOE MER</a:t>
              </a:r>
            </a:p>
          </p:txBody>
        </p:sp>
      </p:grpSp>
      <p:pic>
        <p:nvPicPr>
          <p:cNvPr id="27" name="nhh_logo_1f_negativ_hvit.png" descr="nhh_logo_1f_negativ_hvit.png">
            <a:extLst>
              <a:ext uri="{FF2B5EF4-FFF2-40B4-BE49-F238E27FC236}">
                <a16:creationId xmlns:a16="http://schemas.microsoft.com/office/drawing/2014/main" id="{1FBC42C6-7462-4C0D-97EE-806B0F3E8390}"/>
              </a:ext>
            </a:extLst>
          </p:cNvPr>
          <p:cNvPicPr>
            <a:picLocks noChangeAspect="1"/>
          </p:cNvPicPr>
          <p:nvPr userDrawn="1"/>
        </p:nvPicPr>
        <p:blipFill>
          <a:blip r:embed="rId2"/>
          <a:stretch>
            <a:fillRect/>
          </a:stretch>
        </p:blipFill>
        <p:spPr>
          <a:xfrm>
            <a:off x="10953883" y="5266234"/>
            <a:ext cx="442598" cy="882651"/>
          </a:xfrm>
          <a:prstGeom prst="rect">
            <a:avLst/>
          </a:prstGeom>
          <a:ln w="12700">
            <a:miter lim="400000"/>
          </a:ln>
        </p:spPr>
      </p:pic>
      <p:pic>
        <p:nvPicPr>
          <p:cNvPr id="28" name="nhh_logo_1f_negativ_hvit.png" descr="nhh_logo_1f_negativ_hvit.png">
            <a:extLst>
              <a:ext uri="{FF2B5EF4-FFF2-40B4-BE49-F238E27FC236}">
                <a16:creationId xmlns:a16="http://schemas.microsoft.com/office/drawing/2014/main" id="{16BD5D16-3677-4B21-978A-63126EA2D0AD}"/>
              </a:ext>
            </a:extLst>
          </p:cNvPr>
          <p:cNvPicPr>
            <a:picLocks noChangeAspect="1"/>
          </p:cNvPicPr>
          <p:nvPr userDrawn="1"/>
        </p:nvPicPr>
        <p:blipFill>
          <a:blip r:embed="rId2"/>
          <a:stretch>
            <a:fillRect/>
          </a:stretch>
        </p:blipFill>
        <p:spPr>
          <a:xfrm>
            <a:off x="11030083" y="5342434"/>
            <a:ext cx="442598" cy="882651"/>
          </a:xfrm>
          <a:prstGeom prst="rect">
            <a:avLst/>
          </a:prstGeom>
          <a:ln w="12700">
            <a:miter lim="400000"/>
          </a:ln>
        </p:spPr>
      </p:pic>
      <p:sp>
        <p:nvSpPr>
          <p:cNvPr id="40" name="Text Placeholder 27">
            <a:extLst>
              <a:ext uri="{FF2B5EF4-FFF2-40B4-BE49-F238E27FC236}">
                <a16:creationId xmlns:a16="http://schemas.microsoft.com/office/drawing/2014/main" id="{1E794B8C-A550-4296-B325-199697C2897C}"/>
              </a:ext>
            </a:extLst>
          </p:cNvPr>
          <p:cNvSpPr>
            <a:spLocks noGrp="1"/>
          </p:cNvSpPr>
          <p:nvPr>
            <p:ph type="body" sz="quarter" idx="20" hasCustomPrompt="1"/>
          </p:nvPr>
        </p:nvSpPr>
        <p:spPr>
          <a:xfrm>
            <a:off x="10954242" y="5256709"/>
            <a:ext cx="442598" cy="892176"/>
          </a:xfrm>
          <a:prstGeom prst="rect">
            <a:avLst/>
          </a:prstGeom>
          <a:blipFill>
            <a:blip r:embed="rId3"/>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sp>
        <p:nvSpPr>
          <p:cNvPr id="14" name="Rektangel">
            <a:extLst>
              <a:ext uri="{FF2B5EF4-FFF2-40B4-BE49-F238E27FC236}">
                <a16:creationId xmlns:a16="http://schemas.microsoft.com/office/drawing/2014/main" id="{08D5409E-252C-4B19-B88C-BB5FA6E949A8}"/>
              </a:ext>
            </a:extLst>
          </p:cNvPr>
          <p:cNvSpPr/>
          <p:nvPr userDrawn="1"/>
        </p:nvSpPr>
        <p:spPr>
          <a:xfrm>
            <a:off x="0" y="527051"/>
            <a:ext cx="577850" cy="5803901"/>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5" name="Text Placeholder 12">
            <a:extLst>
              <a:ext uri="{FF2B5EF4-FFF2-40B4-BE49-F238E27FC236}">
                <a16:creationId xmlns:a16="http://schemas.microsoft.com/office/drawing/2014/main" id="{A0EF91F3-92E2-43D0-9243-861AB1EDA4C2}"/>
              </a:ext>
            </a:extLst>
          </p:cNvPr>
          <p:cNvSpPr>
            <a:spLocks noGrp="1"/>
          </p:cNvSpPr>
          <p:nvPr>
            <p:ph type="body" sz="quarter" idx="17" hasCustomPrompt="1"/>
          </p:nvPr>
        </p:nvSpPr>
        <p:spPr>
          <a:xfrm>
            <a:off x="1718417" y="3311291"/>
            <a:ext cx="4189409" cy="172948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21" name="Text Placeholder 48">
            <a:extLst>
              <a:ext uri="{FF2B5EF4-FFF2-40B4-BE49-F238E27FC236}">
                <a16:creationId xmlns:a16="http://schemas.microsoft.com/office/drawing/2014/main" id="{A280992C-12DF-4745-B4B9-4901F6EE24DD}"/>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24" name="Text Placeholder 12">
            <a:extLst>
              <a:ext uri="{FF2B5EF4-FFF2-40B4-BE49-F238E27FC236}">
                <a16:creationId xmlns:a16="http://schemas.microsoft.com/office/drawing/2014/main" id="{E6E8218B-EB5D-4861-AC96-75D6A0DA9C89}"/>
              </a:ext>
            </a:extLst>
          </p:cNvPr>
          <p:cNvSpPr>
            <a:spLocks noGrp="1"/>
          </p:cNvSpPr>
          <p:nvPr>
            <p:ph type="body" sz="quarter" idx="21" hasCustomPrompt="1"/>
          </p:nvPr>
        </p:nvSpPr>
        <p:spPr>
          <a:xfrm>
            <a:off x="1721962" y="2687708"/>
            <a:ext cx="4185863"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Tree>
    <p:extLst>
      <p:ext uri="{BB962C8B-B14F-4D97-AF65-F5344CB8AC3E}">
        <p14:creationId xmlns:p14="http://schemas.microsoft.com/office/powerpoint/2010/main" val="4286256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Presentation - insert image blue">
    <p:spTree>
      <p:nvGrpSpPr>
        <p:cNvPr id="1" name=""/>
        <p:cNvGrpSpPr/>
        <p:nvPr/>
      </p:nvGrpSpPr>
      <p:grpSpPr>
        <a:xfrm>
          <a:off x="0" y="0"/>
          <a:ext cx="0" cy="0"/>
          <a:chOff x="0" y="0"/>
          <a:chExt cx="0" cy="0"/>
        </a:xfrm>
      </p:grpSpPr>
      <p:sp>
        <p:nvSpPr>
          <p:cNvPr id="20" name="Rektangel">
            <a:extLst>
              <a:ext uri="{FF2B5EF4-FFF2-40B4-BE49-F238E27FC236}">
                <a16:creationId xmlns:a16="http://schemas.microsoft.com/office/drawing/2014/main" id="{CEE1D378-DF03-42B7-BF34-64210CF82EF5}"/>
              </a:ext>
            </a:extLst>
          </p:cNvPr>
          <p:cNvSpPr/>
          <p:nvPr userDrawn="1"/>
        </p:nvSpPr>
        <p:spPr>
          <a:xfrm>
            <a:off x="598684" y="527050"/>
            <a:ext cx="5497198"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22" name="Gruppe">
            <a:extLst>
              <a:ext uri="{FF2B5EF4-FFF2-40B4-BE49-F238E27FC236}">
                <a16:creationId xmlns:a16="http://schemas.microsoft.com/office/drawing/2014/main" id="{B8E00933-1B79-4C40-BC3E-65E4C997D978}"/>
              </a:ext>
            </a:extLst>
          </p:cNvPr>
          <p:cNvGrpSpPr/>
          <p:nvPr userDrawn="1"/>
        </p:nvGrpSpPr>
        <p:grpSpPr>
          <a:xfrm>
            <a:off x="10662745" y="4858705"/>
            <a:ext cx="639991" cy="1424338"/>
            <a:chOff x="0" y="0"/>
            <a:chExt cx="1279980" cy="2848673"/>
          </a:xfrm>
        </p:grpSpPr>
        <p:pic>
          <p:nvPicPr>
            <p:cNvPr id="23" name="nhh_logo_1f_negativ_hvit.png" descr="nhh_logo_1f_negativ_hvit.png">
              <a:extLst>
                <a:ext uri="{FF2B5EF4-FFF2-40B4-BE49-F238E27FC236}">
                  <a16:creationId xmlns:a16="http://schemas.microsoft.com/office/drawing/2014/main" id="{862D940A-5B1D-4D10-B75D-52ACE8A85D3F}"/>
                </a:ext>
              </a:extLst>
            </p:cNvPr>
            <p:cNvPicPr>
              <a:picLocks noChangeAspect="1"/>
            </p:cNvPicPr>
            <p:nvPr/>
          </p:nvPicPr>
          <p:blipFill>
            <a:blip r:embed="rId2"/>
            <a:stretch>
              <a:fillRect/>
            </a:stretch>
          </p:blipFill>
          <p:spPr>
            <a:xfrm>
              <a:off x="112378" y="0"/>
              <a:ext cx="1055223" cy="2104381"/>
            </a:xfrm>
            <a:prstGeom prst="rect">
              <a:avLst/>
            </a:prstGeom>
            <a:ln w="12700" cap="flat">
              <a:noFill/>
              <a:miter lim="400000"/>
            </a:ln>
            <a:effectLst/>
          </p:spPr>
        </p:pic>
        <p:sp>
          <p:nvSpPr>
            <p:cNvPr id="25" name="VIL NOE MER">
              <a:extLst>
                <a:ext uri="{FF2B5EF4-FFF2-40B4-BE49-F238E27FC236}">
                  <a16:creationId xmlns:a16="http://schemas.microsoft.com/office/drawing/2014/main" id="{DBF80829-7936-430D-974E-CD278BCA88F6}"/>
                </a:ext>
              </a:extLst>
            </p:cNvPr>
            <p:cNvSpPr txBox="1"/>
            <p:nvPr/>
          </p:nvSpPr>
          <p:spPr>
            <a:xfrm>
              <a:off x="0" y="2212602"/>
              <a:ext cx="1279980" cy="636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sz="1400">
                  <a:solidFill>
                    <a:srgbClr val="FFFFFF"/>
                  </a:solidFill>
                  <a:latin typeface="+mn-lt"/>
                  <a:ea typeface="+mn-ea"/>
                  <a:cs typeface="+mn-cs"/>
                  <a:sym typeface="NeutrafaceText-Bold"/>
                </a:defRPr>
              </a:lvl1pPr>
            </a:lstStyle>
            <a:p>
              <a:r>
                <a:rPr sz="700">
                  <a:latin typeface="Arial" panose="020B0604020202020204" pitchFamily="34" charset="0"/>
                  <a:cs typeface="Arial" panose="020B0604020202020204" pitchFamily="34" charset="0"/>
                </a:rPr>
                <a:t>VIL NOE MER</a:t>
              </a:r>
            </a:p>
          </p:txBody>
        </p:sp>
      </p:grpSp>
      <p:pic>
        <p:nvPicPr>
          <p:cNvPr id="27" name="nhh_logo_1f_negativ_hvit.png" descr="nhh_logo_1f_negativ_hvit.png">
            <a:extLst>
              <a:ext uri="{FF2B5EF4-FFF2-40B4-BE49-F238E27FC236}">
                <a16:creationId xmlns:a16="http://schemas.microsoft.com/office/drawing/2014/main" id="{1FBC42C6-7462-4C0D-97EE-806B0F3E8390}"/>
              </a:ext>
            </a:extLst>
          </p:cNvPr>
          <p:cNvPicPr>
            <a:picLocks noChangeAspect="1"/>
          </p:cNvPicPr>
          <p:nvPr userDrawn="1"/>
        </p:nvPicPr>
        <p:blipFill>
          <a:blip r:embed="rId2"/>
          <a:stretch>
            <a:fillRect/>
          </a:stretch>
        </p:blipFill>
        <p:spPr>
          <a:xfrm>
            <a:off x="10953883" y="5266234"/>
            <a:ext cx="442598" cy="882651"/>
          </a:xfrm>
          <a:prstGeom prst="rect">
            <a:avLst/>
          </a:prstGeom>
          <a:ln w="12700">
            <a:miter lim="400000"/>
          </a:ln>
        </p:spPr>
      </p:pic>
      <p:pic>
        <p:nvPicPr>
          <p:cNvPr id="28" name="nhh_logo_1f_negativ_hvit.png" descr="nhh_logo_1f_negativ_hvit.png">
            <a:extLst>
              <a:ext uri="{FF2B5EF4-FFF2-40B4-BE49-F238E27FC236}">
                <a16:creationId xmlns:a16="http://schemas.microsoft.com/office/drawing/2014/main" id="{16BD5D16-3677-4B21-978A-63126EA2D0AD}"/>
              </a:ext>
            </a:extLst>
          </p:cNvPr>
          <p:cNvPicPr>
            <a:picLocks noChangeAspect="1"/>
          </p:cNvPicPr>
          <p:nvPr userDrawn="1"/>
        </p:nvPicPr>
        <p:blipFill>
          <a:blip r:embed="rId2"/>
          <a:stretch>
            <a:fillRect/>
          </a:stretch>
        </p:blipFill>
        <p:spPr>
          <a:xfrm>
            <a:off x="11030083" y="5342434"/>
            <a:ext cx="442598" cy="882651"/>
          </a:xfrm>
          <a:prstGeom prst="rect">
            <a:avLst/>
          </a:prstGeom>
          <a:ln w="12700">
            <a:miter lim="400000"/>
          </a:ln>
        </p:spPr>
      </p:pic>
      <p:sp>
        <p:nvSpPr>
          <p:cNvPr id="26" name="Linje">
            <a:extLst>
              <a:ext uri="{FF2B5EF4-FFF2-40B4-BE49-F238E27FC236}">
                <a16:creationId xmlns:a16="http://schemas.microsoft.com/office/drawing/2014/main" id="{9FBE8280-903D-45C2-BFEE-A37955932D55}"/>
              </a:ext>
            </a:extLst>
          </p:cNvPr>
          <p:cNvSpPr/>
          <p:nvPr userDrawn="1"/>
        </p:nvSpPr>
        <p:spPr>
          <a:xfrm flipV="1">
            <a:off x="1535539" y="2232774"/>
            <a:ext cx="0" cy="2808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30" name="Text Placeholder 48">
            <a:extLst>
              <a:ext uri="{FF2B5EF4-FFF2-40B4-BE49-F238E27FC236}">
                <a16:creationId xmlns:a16="http://schemas.microsoft.com/office/drawing/2014/main" id="{B54E23AF-59A4-4AAC-A0B6-FD9FC068A382}"/>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31" name="Text Placeholder 12">
            <a:extLst>
              <a:ext uri="{FF2B5EF4-FFF2-40B4-BE49-F238E27FC236}">
                <a16:creationId xmlns:a16="http://schemas.microsoft.com/office/drawing/2014/main" id="{5B3AD90F-93F9-43FA-AFB5-B19E7CF0B21B}"/>
              </a:ext>
            </a:extLst>
          </p:cNvPr>
          <p:cNvSpPr>
            <a:spLocks noGrp="1"/>
          </p:cNvSpPr>
          <p:nvPr>
            <p:ph type="body" sz="quarter" idx="21" hasCustomPrompt="1"/>
          </p:nvPr>
        </p:nvSpPr>
        <p:spPr>
          <a:xfrm>
            <a:off x="1721962" y="2687708"/>
            <a:ext cx="4185863"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32" name="Text Placeholder 12">
            <a:extLst>
              <a:ext uri="{FF2B5EF4-FFF2-40B4-BE49-F238E27FC236}">
                <a16:creationId xmlns:a16="http://schemas.microsoft.com/office/drawing/2014/main" id="{8C567734-E582-40A6-8F66-16FEA07BC23F}"/>
              </a:ext>
            </a:extLst>
          </p:cNvPr>
          <p:cNvSpPr>
            <a:spLocks noGrp="1"/>
          </p:cNvSpPr>
          <p:nvPr>
            <p:ph type="body" sz="quarter" idx="17" hasCustomPrompt="1"/>
          </p:nvPr>
        </p:nvSpPr>
        <p:spPr>
          <a:xfrm>
            <a:off x="1718417" y="3311291"/>
            <a:ext cx="4189409" cy="172948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5" name="Picture Placeholder 42">
            <a:extLst>
              <a:ext uri="{FF2B5EF4-FFF2-40B4-BE49-F238E27FC236}">
                <a16:creationId xmlns:a16="http://schemas.microsoft.com/office/drawing/2014/main" id="{8C238B86-4442-4C47-8CAF-54F00E0AE847}"/>
              </a:ext>
            </a:extLst>
          </p:cNvPr>
          <p:cNvSpPr>
            <a:spLocks noGrp="1"/>
          </p:cNvSpPr>
          <p:nvPr>
            <p:ph type="pic" sz="quarter" idx="10"/>
          </p:nvPr>
        </p:nvSpPr>
        <p:spPr>
          <a:xfrm>
            <a:off x="6082414" y="527050"/>
            <a:ext cx="5496812" cy="5803900"/>
          </a:xfrm>
          <a:prstGeom prst="rect">
            <a:avLst/>
          </a:prstGeom>
        </p:spPr>
        <p:txBody>
          <a:bodyPr/>
          <a:lstStyle>
            <a:lvl1pPr>
              <a:defRPr>
                <a:latin typeface="Arial" panose="020B0604020202020204" pitchFamily="34" charset="0"/>
                <a:cs typeface="Arial" panose="020B0604020202020204" pitchFamily="34" charset="0"/>
              </a:defRPr>
            </a:lvl1pPr>
          </a:lstStyle>
          <a:p>
            <a:endParaRPr lang="nb-NO" dirty="0"/>
          </a:p>
        </p:txBody>
      </p:sp>
      <p:sp>
        <p:nvSpPr>
          <p:cNvPr id="16" name="Text Placeholder 27">
            <a:extLst>
              <a:ext uri="{FF2B5EF4-FFF2-40B4-BE49-F238E27FC236}">
                <a16:creationId xmlns:a16="http://schemas.microsoft.com/office/drawing/2014/main" id="{EE8255EB-9AC8-49F7-B36C-74580958C2DB}"/>
              </a:ext>
            </a:extLst>
          </p:cNvPr>
          <p:cNvSpPr>
            <a:spLocks noGrp="1"/>
          </p:cNvSpPr>
          <p:nvPr>
            <p:ph type="body" sz="quarter" idx="20" hasCustomPrompt="1"/>
          </p:nvPr>
        </p:nvSpPr>
        <p:spPr>
          <a:xfrm>
            <a:off x="10954242" y="5256709"/>
            <a:ext cx="442598" cy="892176"/>
          </a:xfrm>
          <a:prstGeom prst="rect">
            <a:avLst/>
          </a:prstGeom>
          <a:blipFill>
            <a:blip r:embed="rId3"/>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spTree>
    <p:extLst>
      <p:ext uri="{BB962C8B-B14F-4D97-AF65-F5344CB8AC3E}">
        <p14:creationId xmlns:p14="http://schemas.microsoft.com/office/powerpoint/2010/main" val="458202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Presentation - insert image blue">
    <p:spTree>
      <p:nvGrpSpPr>
        <p:cNvPr id="1" name=""/>
        <p:cNvGrpSpPr/>
        <p:nvPr/>
      </p:nvGrpSpPr>
      <p:grpSpPr>
        <a:xfrm>
          <a:off x="0" y="0"/>
          <a:ext cx="0" cy="0"/>
          <a:chOff x="0" y="0"/>
          <a:chExt cx="0" cy="0"/>
        </a:xfrm>
      </p:grpSpPr>
      <p:sp>
        <p:nvSpPr>
          <p:cNvPr id="19" name="Picture Placeholder 42">
            <a:extLst>
              <a:ext uri="{FF2B5EF4-FFF2-40B4-BE49-F238E27FC236}">
                <a16:creationId xmlns:a16="http://schemas.microsoft.com/office/drawing/2014/main" id="{D662D792-45F9-4E25-805B-4FCF6AFA0E9A}"/>
              </a:ext>
            </a:extLst>
          </p:cNvPr>
          <p:cNvSpPr>
            <a:spLocks noGrp="1"/>
          </p:cNvSpPr>
          <p:nvPr>
            <p:ph type="pic" sz="quarter" idx="10"/>
          </p:nvPr>
        </p:nvSpPr>
        <p:spPr>
          <a:xfrm>
            <a:off x="6082414" y="527050"/>
            <a:ext cx="5496812" cy="5803900"/>
          </a:xfrm>
          <a:prstGeom prst="rect">
            <a:avLst/>
          </a:prstGeom>
        </p:spPr>
        <p:txBody>
          <a:bodyPr/>
          <a:lstStyle>
            <a:lvl1pPr>
              <a:defRPr>
                <a:latin typeface="Arial" panose="020B0604020202020204" pitchFamily="34" charset="0"/>
                <a:cs typeface="Arial" panose="020B0604020202020204" pitchFamily="34" charset="0"/>
              </a:defRPr>
            </a:lvl1pPr>
          </a:lstStyle>
          <a:p>
            <a:endParaRPr lang="nb-NO" dirty="0"/>
          </a:p>
        </p:txBody>
      </p:sp>
      <p:sp>
        <p:nvSpPr>
          <p:cNvPr id="20" name="Rektangel">
            <a:extLst>
              <a:ext uri="{FF2B5EF4-FFF2-40B4-BE49-F238E27FC236}">
                <a16:creationId xmlns:a16="http://schemas.microsoft.com/office/drawing/2014/main" id="{CEE1D378-DF03-42B7-BF34-64210CF82EF5}"/>
              </a:ext>
            </a:extLst>
          </p:cNvPr>
          <p:cNvSpPr/>
          <p:nvPr userDrawn="1"/>
        </p:nvSpPr>
        <p:spPr>
          <a:xfrm>
            <a:off x="598684" y="527050"/>
            <a:ext cx="5482939"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22" name="Gruppe">
            <a:extLst>
              <a:ext uri="{FF2B5EF4-FFF2-40B4-BE49-F238E27FC236}">
                <a16:creationId xmlns:a16="http://schemas.microsoft.com/office/drawing/2014/main" id="{B8E00933-1B79-4C40-BC3E-65E4C997D978}"/>
              </a:ext>
            </a:extLst>
          </p:cNvPr>
          <p:cNvGrpSpPr/>
          <p:nvPr userDrawn="1"/>
        </p:nvGrpSpPr>
        <p:grpSpPr>
          <a:xfrm>
            <a:off x="10662745" y="4858705"/>
            <a:ext cx="639991" cy="1424338"/>
            <a:chOff x="0" y="0"/>
            <a:chExt cx="1279980" cy="2848673"/>
          </a:xfrm>
        </p:grpSpPr>
        <p:pic>
          <p:nvPicPr>
            <p:cNvPr id="23" name="nhh_logo_1f_negativ_hvit.png" descr="nhh_logo_1f_negativ_hvit.png">
              <a:extLst>
                <a:ext uri="{FF2B5EF4-FFF2-40B4-BE49-F238E27FC236}">
                  <a16:creationId xmlns:a16="http://schemas.microsoft.com/office/drawing/2014/main" id="{862D940A-5B1D-4D10-B75D-52ACE8A85D3F}"/>
                </a:ext>
              </a:extLst>
            </p:cNvPr>
            <p:cNvPicPr>
              <a:picLocks noChangeAspect="1"/>
            </p:cNvPicPr>
            <p:nvPr/>
          </p:nvPicPr>
          <p:blipFill>
            <a:blip r:embed="rId2"/>
            <a:stretch>
              <a:fillRect/>
            </a:stretch>
          </p:blipFill>
          <p:spPr>
            <a:xfrm>
              <a:off x="112378" y="0"/>
              <a:ext cx="1055223" cy="2104381"/>
            </a:xfrm>
            <a:prstGeom prst="rect">
              <a:avLst/>
            </a:prstGeom>
            <a:ln w="12700" cap="flat">
              <a:noFill/>
              <a:miter lim="400000"/>
            </a:ln>
            <a:effectLst/>
          </p:spPr>
        </p:pic>
        <p:sp>
          <p:nvSpPr>
            <p:cNvPr id="25" name="VIL NOE MER">
              <a:extLst>
                <a:ext uri="{FF2B5EF4-FFF2-40B4-BE49-F238E27FC236}">
                  <a16:creationId xmlns:a16="http://schemas.microsoft.com/office/drawing/2014/main" id="{DBF80829-7936-430D-974E-CD278BCA88F6}"/>
                </a:ext>
              </a:extLst>
            </p:cNvPr>
            <p:cNvSpPr txBox="1"/>
            <p:nvPr/>
          </p:nvSpPr>
          <p:spPr>
            <a:xfrm>
              <a:off x="0" y="2212602"/>
              <a:ext cx="1279980" cy="636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sz="1400">
                  <a:solidFill>
                    <a:srgbClr val="FFFFFF"/>
                  </a:solidFill>
                  <a:latin typeface="+mn-lt"/>
                  <a:ea typeface="+mn-ea"/>
                  <a:cs typeface="+mn-cs"/>
                  <a:sym typeface="NeutrafaceText-Bold"/>
                </a:defRPr>
              </a:lvl1pPr>
            </a:lstStyle>
            <a:p>
              <a:r>
                <a:rPr sz="700">
                  <a:latin typeface="Arial" panose="020B0604020202020204" pitchFamily="34" charset="0"/>
                  <a:cs typeface="Arial" panose="020B0604020202020204" pitchFamily="34" charset="0"/>
                </a:rPr>
                <a:t>VIL NOE MER</a:t>
              </a:r>
            </a:p>
          </p:txBody>
        </p:sp>
      </p:grpSp>
      <p:pic>
        <p:nvPicPr>
          <p:cNvPr id="27" name="nhh_logo_1f_negativ_hvit.png" descr="nhh_logo_1f_negativ_hvit.png">
            <a:extLst>
              <a:ext uri="{FF2B5EF4-FFF2-40B4-BE49-F238E27FC236}">
                <a16:creationId xmlns:a16="http://schemas.microsoft.com/office/drawing/2014/main" id="{1FBC42C6-7462-4C0D-97EE-806B0F3E8390}"/>
              </a:ext>
            </a:extLst>
          </p:cNvPr>
          <p:cNvPicPr>
            <a:picLocks noChangeAspect="1"/>
          </p:cNvPicPr>
          <p:nvPr userDrawn="1"/>
        </p:nvPicPr>
        <p:blipFill>
          <a:blip r:embed="rId2"/>
          <a:stretch>
            <a:fillRect/>
          </a:stretch>
        </p:blipFill>
        <p:spPr>
          <a:xfrm>
            <a:off x="10953883" y="5266234"/>
            <a:ext cx="442598" cy="882651"/>
          </a:xfrm>
          <a:prstGeom prst="rect">
            <a:avLst/>
          </a:prstGeom>
          <a:ln w="12700">
            <a:miter lim="400000"/>
          </a:ln>
        </p:spPr>
      </p:pic>
      <p:pic>
        <p:nvPicPr>
          <p:cNvPr id="28" name="nhh_logo_1f_negativ_hvit.png" descr="nhh_logo_1f_negativ_hvit.png">
            <a:extLst>
              <a:ext uri="{FF2B5EF4-FFF2-40B4-BE49-F238E27FC236}">
                <a16:creationId xmlns:a16="http://schemas.microsoft.com/office/drawing/2014/main" id="{16BD5D16-3677-4B21-978A-63126EA2D0AD}"/>
              </a:ext>
            </a:extLst>
          </p:cNvPr>
          <p:cNvPicPr>
            <a:picLocks noChangeAspect="1"/>
          </p:cNvPicPr>
          <p:nvPr userDrawn="1"/>
        </p:nvPicPr>
        <p:blipFill>
          <a:blip r:embed="rId2"/>
          <a:stretch>
            <a:fillRect/>
          </a:stretch>
        </p:blipFill>
        <p:spPr>
          <a:xfrm>
            <a:off x="11030083" y="5342434"/>
            <a:ext cx="442598" cy="882651"/>
          </a:xfrm>
          <a:prstGeom prst="rect">
            <a:avLst/>
          </a:prstGeom>
          <a:ln w="12700">
            <a:miter lim="400000"/>
          </a:ln>
        </p:spPr>
      </p:pic>
      <p:sp>
        <p:nvSpPr>
          <p:cNvPr id="26" name="Linje">
            <a:extLst>
              <a:ext uri="{FF2B5EF4-FFF2-40B4-BE49-F238E27FC236}">
                <a16:creationId xmlns:a16="http://schemas.microsoft.com/office/drawing/2014/main" id="{9FBE8280-903D-45C2-BFEE-A37955932D55}"/>
              </a:ext>
            </a:extLst>
          </p:cNvPr>
          <p:cNvSpPr/>
          <p:nvPr userDrawn="1"/>
        </p:nvSpPr>
        <p:spPr>
          <a:xfrm flipV="1">
            <a:off x="1535539" y="2232774"/>
            <a:ext cx="0" cy="2808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30" name="Text Placeholder 48">
            <a:extLst>
              <a:ext uri="{FF2B5EF4-FFF2-40B4-BE49-F238E27FC236}">
                <a16:creationId xmlns:a16="http://schemas.microsoft.com/office/drawing/2014/main" id="{B54E23AF-59A4-4AAC-A0B6-FD9FC068A382}"/>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31" name="Text Placeholder 12">
            <a:extLst>
              <a:ext uri="{FF2B5EF4-FFF2-40B4-BE49-F238E27FC236}">
                <a16:creationId xmlns:a16="http://schemas.microsoft.com/office/drawing/2014/main" id="{5B3AD90F-93F9-43FA-AFB5-B19E7CF0B21B}"/>
              </a:ext>
            </a:extLst>
          </p:cNvPr>
          <p:cNvSpPr>
            <a:spLocks noGrp="1"/>
          </p:cNvSpPr>
          <p:nvPr>
            <p:ph type="body" sz="quarter" idx="21" hasCustomPrompt="1"/>
          </p:nvPr>
        </p:nvSpPr>
        <p:spPr>
          <a:xfrm>
            <a:off x="1721962" y="2687708"/>
            <a:ext cx="4185863"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15" name="Text Placeholder 27">
            <a:extLst>
              <a:ext uri="{FF2B5EF4-FFF2-40B4-BE49-F238E27FC236}">
                <a16:creationId xmlns:a16="http://schemas.microsoft.com/office/drawing/2014/main" id="{A3468E75-090A-4FE0-881E-AD861AE8B0AB}"/>
              </a:ext>
            </a:extLst>
          </p:cNvPr>
          <p:cNvSpPr>
            <a:spLocks noGrp="1"/>
          </p:cNvSpPr>
          <p:nvPr>
            <p:ph type="body" sz="quarter" idx="18" hasCustomPrompt="1"/>
          </p:nvPr>
        </p:nvSpPr>
        <p:spPr>
          <a:xfrm>
            <a:off x="10954242" y="5256709"/>
            <a:ext cx="442598" cy="892176"/>
          </a:xfrm>
          <a:prstGeom prst="rect">
            <a:avLst/>
          </a:prstGeom>
          <a:blipFill>
            <a:blip r:embed="rId3">
              <a:extLst>
                <a:ext uri="{28A0092B-C50C-407E-A947-70E740481C1C}">
                  <a14:useLocalDpi xmlns:a14="http://schemas.microsoft.com/office/drawing/2010/main" val="0"/>
                </a:ext>
              </a:extLst>
            </a:blip>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sp>
        <p:nvSpPr>
          <p:cNvPr id="16" name="Text Placeholder 12">
            <a:extLst>
              <a:ext uri="{FF2B5EF4-FFF2-40B4-BE49-F238E27FC236}">
                <a16:creationId xmlns:a16="http://schemas.microsoft.com/office/drawing/2014/main" id="{6D98077E-C13B-4CF3-B4F6-FF9E43B91047}"/>
              </a:ext>
            </a:extLst>
          </p:cNvPr>
          <p:cNvSpPr>
            <a:spLocks noGrp="1"/>
          </p:cNvSpPr>
          <p:nvPr>
            <p:ph type="body" sz="quarter" idx="17" hasCustomPrompt="1"/>
          </p:nvPr>
        </p:nvSpPr>
        <p:spPr>
          <a:xfrm>
            <a:off x="1718417" y="3311291"/>
            <a:ext cx="4189409" cy="172948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Tree>
    <p:extLst>
      <p:ext uri="{BB962C8B-B14F-4D97-AF65-F5344CB8AC3E}">
        <p14:creationId xmlns:p14="http://schemas.microsoft.com/office/powerpoint/2010/main" val="3577453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Picture and text">
    <p:spTree>
      <p:nvGrpSpPr>
        <p:cNvPr id="1" name=""/>
        <p:cNvGrpSpPr/>
        <p:nvPr/>
      </p:nvGrpSpPr>
      <p:grpSpPr>
        <a:xfrm>
          <a:off x="0" y="0"/>
          <a:ext cx="0" cy="0"/>
          <a:chOff x="0" y="0"/>
          <a:chExt cx="0" cy="0"/>
        </a:xfrm>
      </p:grpSpPr>
      <p:sp>
        <p:nvSpPr>
          <p:cNvPr id="23" name="Rektangel">
            <a:extLst>
              <a:ext uri="{FF2B5EF4-FFF2-40B4-BE49-F238E27FC236}">
                <a16:creationId xmlns:a16="http://schemas.microsoft.com/office/drawing/2014/main" id="{BA834D51-35B5-4CBF-A8EE-5986D5DDDE72}"/>
              </a:ext>
            </a:extLst>
          </p:cNvPr>
          <p:cNvSpPr/>
          <p:nvPr userDrawn="1"/>
        </p:nvSpPr>
        <p:spPr>
          <a:xfrm>
            <a:off x="4718101" y="527050"/>
            <a:ext cx="6885780"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8" name="Figur">
            <a:extLst>
              <a:ext uri="{FF2B5EF4-FFF2-40B4-BE49-F238E27FC236}">
                <a16:creationId xmlns:a16="http://schemas.microsoft.com/office/drawing/2014/main" id="{2704B443-88C5-4A87-823D-6B7CC6E37279}"/>
              </a:ext>
            </a:extLst>
          </p:cNvPr>
          <p:cNvSpPr/>
          <p:nvPr userDrawn="1"/>
        </p:nvSpPr>
        <p:spPr>
          <a:xfrm>
            <a:off x="11150600" y="692647"/>
            <a:ext cx="279400"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53857"/>
          </a:solidFill>
          <a:ln w="12700">
            <a:miter lim="400000"/>
          </a:ln>
        </p:spPr>
        <p:txBody>
          <a:bodyPr lIns="19050" tIns="19050" rIns="19050" bIns="19050" anchor="ctr"/>
          <a:lstStyle/>
          <a:p>
            <a:pPr defTabSz="228600">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50">
              <a:latin typeface="Arial" panose="020B0604020202020204" pitchFamily="34" charset="0"/>
              <a:cs typeface="Arial" panose="020B0604020202020204" pitchFamily="34" charset="0"/>
            </a:endParaRPr>
          </a:p>
        </p:txBody>
      </p:sp>
      <p:sp>
        <p:nvSpPr>
          <p:cNvPr id="17" name="Picture Placeholder 24">
            <a:extLst>
              <a:ext uri="{FF2B5EF4-FFF2-40B4-BE49-F238E27FC236}">
                <a16:creationId xmlns:a16="http://schemas.microsoft.com/office/drawing/2014/main" id="{67B9B2CB-CE5B-4E01-9373-E9F3A7E1EDFA}"/>
              </a:ext>
            </a:extLst>
          </p:cNvPr>
          <p:cNvSpPr>
            <a:spLocks noGrp="1"/>
          </p:cNvSpPr>
          <p:nvPr>
            <p:ph type="pic" sz="quarter" idx="10"/>
          </p:nvPr>
        </p:nvSpPr>
        <p:spPr>
          <a:xfrm>
            <a:off x="577863" y="527050"/>
            <a:ext cx="4140238" cy="5803900"/>
          </a:xfrm>
          <a:prstGeom prst="rect">
            <a:avLst/>
          </a:prstGeom>
        </p:spPr>
        <p:txBody>
          <a:bodyPr/>
          <a:lstStyle>
            <a:lvl1pPr>
              <a:defRPr>
                <a:latin typeface="Arial" panose="020B0604020202020204" pitchFamily="34" charset="0"/>
                <a:cs typeface="Arial" panose="020B0604020202020204" pitchFamily="34" charset="0"/>
              </a:defRPr>
            </a:lvl1pPr>
          </a:lstStyle>
          <a:p>
            <a:endParaRPr lang="nb-NO"/>
          </a:p>
        </p:txBody>
      </p:sp>
      <p:pic>
        <p:nvPicPr>
          <p:cNvPr id="9" name="nhh_logo_1f_positiv_helblaa.png" descr="nhh_logo_1f_positiv_helblaa.png">
            <a:extLst>
              <a:ext uri="{FF2B5EF4-FFF2-40B4-BE49-F238E27FC236}">
                <a16:creationId xmlns:a16="http://schemas.microsoft.com/office/drawing/2014/main" id="{0DD27CE9-13ED-4EE4-85DE-3330E4F82392}"/>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8" name="Linje">
            <a:extLst>
              <a:ext uri="{FF2B5EF4-FFF2-40B4-BE49-F238E27FC236}">
                <a16:creationId xmlns:a16="http://schemas.microsoft.com/office/drawing/2014/main" id="{6C2DCCA3-3E2F-4E49-A00B-CA91E6823BC7}"/>
              </a:ext>
            </a:extLst>
          </p:cNvPr>
          <p:cNvSpPr/>
          <p:nvPr userDrawn="1"/>
        </p:nvSpPr>
        <p:spPr>
          <a:xfrm flipV="1">
            <a:off x="5634100" y="1593850"/>
            <a:ext cx="0" cy="35244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10" name="Text Placeholder 53">
            <a:extLst>
              <a:ext uri="{FF2B5EF4-FFF2-40B4-BE49-F238E27FC236}">
                <a16:creationId xmlns:a16="http://schemas.microsoft.com/office/drawing/2014/main" id="{04278C8F-E313-414B-90F6-874E949D10A8}"/>
              </a:ext>
            </a:extLst>
          </p:cNvPr>
          <p:cNvSpPr>
            <a:spLocks noGrp="1"/>
          </p:cNvSpPr>
          <p:nvPr>
            <p:ph type="body" sz="quarter" idx="23" hasCustomPrompt="1"/>
          </p:nvPr>
        </p:nvSpPr>
        <p:spPr>
          <a:xfrm>
            <a:off x="5872605" y="2800350"/>
            <a:ext cx="4198930" cy="2317750"/>
          </a:xfrm>
          <a:prstGeom prst="rect">
            <a:avLst/>
          </a:prstGeom>
        </p:spPr>
        <p:txBody>
          <a:bodyPr>
            <a:normAutofit/>
          </a:bodyPr>
          <a:lstStyle>
            <a:lvl1pPr marL="342900" indent="-342900">
              <a:buClr>
                <a:srgbClr val="3B6E8F"/>
              </a:buClr>
              <a:buSzPct val="150000"/>
              <a:buFont typeface="Arial" panose="020B0604020202020204" pitchFamily="34" charset="0"/>
              <a:buChar char="•"/>
              <a:defRPr sz="2400" b="0">
                <a:solidFill>
                  <a:srgbClr val="5A5A5B"/>
                </a:solidFill>
                <a:latin typeface="Arial" panose="020B0604020202020204" pitchFamily="34" charset="0"/>
                <a:cs typeface="Arial" panose="020B0604020202020204" pitchFamily="34" charset="0"/>
              </a:defRPr>
            </a:lvl1pPr>
            <a:lvl2pPr>
              <a:defRPr/>
            </a:lvl2pPr>
            <a:lvl3pPr>
              <a:defRPr/>
            </a:lvl3pPr>
          </a:lstStyle>
          <a:p>
            <a:pPr lvl="0"/>
            <a:r>
              <a:rPr lang="nb-NO" dirty="0" err="1"/>
              <a:t>Click</a:t>
            </a:r>
            <a:r>
              <a:rPr lang="nb-NO" dirty="0"/>
              <a:t> to </a:t>
            </a:r>
            <a:r>
              <a:rPr lang="nb-NO" dirty="0" err="1"/>
              <a:t>add</a:t>
            </a:r>
            <a:r>
              <a:rPr lang="nb-NO" dirty="0"/>
              <a:t> </a:t>
            </a:r>
            <a:r>
              <a:rPr lang="nb-NO" dirty="0" err="1"/>
              <a:t>text</a:t>
            </a:r>
            <a:r>
              <a:rPr lang="nb-NO" dirty="0"/>
              <a:t>. Arial 24</a:t>
            </a:r>
          </a:p>
        </p:txBody>
      </p:sp>
      <p:sp>
        <p:nvSpPr>
          <p:cNvPr id="11" name="Title 1">
            <a:extLst>
              <a:ext uri="{FF2B5EF4-FFF2-40B4-BE49-F238E27FC236}">
                <a16:creationId xmlns:a16="http://schemas.microsoft.com/office/drawing/2014/main" id="{26DC964B-608A-49E2-BC22-AE14026462A6}"/>
              </a:ext>
            </a:extLst>
          </p:cNvPr>
          <p:cNvSpPr>
            <a:spLocks noGrp="1"/>
          </p:cNvSpPr>
          <p:nvPr>
            <p:ph type="title" hasCustomPrompt="1"/>
          </p:nvPr>
        </p:nvSpPr>
        <p:spPr>
          <a:xfrm>
            <a:off x="5862667" y="1488798"/>
            <a:ext cx="4198930" cy="532340"/>
          </a:xfrm>
        </p:spPr>
        <p:txBody>
          <a:bodyPr>
            <a:normAutofit/>
          </a:bodyPr>
          <a:lstStyle>
            <a:lvl1pPr>
              <a:defRPr sz="3000"/>
            </a:lvl1pPr>
          </a:lstStyle>
          <a:p>
            <a:r>
              <a:rPr lang="en-US" dirty="0"/>
              <a:t>HEADER ARIAL 30</a:t>
            </a:r>
            <a:endParaRPr lang="en-GB" dirty="0"/>
          </a:p>
        </p:txBody>
      </p:sp>
    </p:spTree>
    <p:extLst>
      <p:ext uri="{BB962C8B-B14F-4D97-AF65-F5344CB8AC3E}">
        <p14:creationId xmlns:p14="http://schemas.microsoft.com/office/powerpoint/2010/main" val="1132722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left - Header, sub, copy">
    <p:spTree>
      <p:nvGrpSpPr>
        <p:cNvPr id="1" name=""/>
        <p:cNvGrpSpPr/>
        <p:nvPr/>
      </p:nvGrpSpPr>
      <p:grpSpPr>
        <a:xfrm>
          <a:off x="0" y="0"/>
          <a:ext cx="0" cy="0"/>
          <a:chOff x="0" y="0"/>
          <a:chExt cx="0" cy="0"/>
        </a:xfrm>
      </p:grpSpPr>
      <p:sp>
        <p:nvSpPr>
          <p:cNvPr id="12" name="Rektangel">
            <a:extLst>
              <a:ext uri="{FF2B5EF4-FFF2-40B4-BE49-F238E27FC236}">
                <a16:creationId xmlns:a16="http://schemas.microsoft.com/office/drawing/2014/main" id="{6C505858-1EA2-4CB4-A796-28BAFEA9E126}"/>
              </a:ext>
            </a:extLst>
          </p:cNvPr>
          <p:cNvSpPr/>
          <p:nvPr userDrawn="1"/>
        </p:nvSpPr>
        <p:spPr>
          <a:xfrm>
            <a:off x="598684" y="527050"/>
            <a:ext cx="10994632"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20" name="Text Placeholder 12">
            <a:extLst>
              <a:ext uri="{FF2B5EF4-FFF2-40B4-BE49-F238E27FC236}">
                <a16:creationId xmlns:a16="http://schemas.microsoft.com/office/drawing/2014/main" id="{A86AFC26-4193-47D2-B6E8-B8A949B82665}"/>
              </a:ext>
            </a:extLst>
          </p:cNvPr>
          <p:cNvSpPr>
            <a:spLocks noGrp="1"/>
          </p:cNvSpPr>
          <p:nvPr>
            <p:ph type="body" sz="quarter" idx="20" hasCustomPrompt="1"/>
          </p:nvPr>
        </p:nvSpPr>
        <p:spPr>
          <a:xfrm>
            <a:off x="6370151" y="3311291"/>
            <a:ext cx="4189409" cy="223543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8" name="Linje">
            <a:extLst>
              <a:ext uri="{FF2B5EF4-FFF2-40B4-BE49-F238E27FC236}">
                <a16:creationId xmlns:a16="http://schemas.microsoft.com/office/drawing/2014/main" id="{7BD21FF0-8ABF-454C-AC11-FA8F065A615D}"/>
              </a:ext>
            </a:extLst>
          </p:cNvPr>
          <p:cNvSpPr/>
          <p:nvPr userDrawn="1"/>
        </p:nvSpPr>
        <p:spPr>
          <a:xfrm flipV="1">
            <a:off x="6091594" y="2243178"/>
            <a:ext cx="0" cy="3312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9" name="nhh_logo_1f_positiv_helblaa.png" descr="nhh_logo_1f_positiv_helblaa.png">
            <a:extLst>
              <a:ext uri="{FF2B5EF4-FFF2-40B4-BE49-F238E27FC236}">
                <a16:creationId xmlns:a16="http://schemas.microsoft.com/office/drawing/2014/main" id="{4551F1EB-84ED-4C6E-A272-B7259ADB2DEC}"/>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0" name="Title 2">
            <a:extLst>
              <a:ext uri="{FF2B5EF4-FFF2-40B4-BE49-F238E27FC236}">
                <a16:creationId xmlns:a16="http://schemas.microsoft.com/office/drawing/2014/main" id="{6BD507C4-1CE0-41DF-9CEF-B5A587B68286}"/>
              </a:ext>
            </a:extLst>
          </p:cNvPr>
          <p:cNvSpPr>
            <a:spLocks noGrp="1"/>
          </p:cNvSpPr>
          <p:nvPr>
            <p:ph type="title" hasCustomPrompt="1"/>
          </p:nvPr>
        </p:nvSpPr>
        <p:spPr>
          <a:xfrm>
            <a:off x="6370151" y="2103298"/>
            <a:ext cx="4198932" cy="571749"/>
          </a:xfrm>
        </p:spPr>
        <p:txBody>
          <a:bodyPr/>
          <a:lstStyle>
            <a:lvl1pPr>
              <a:defRPr/>
            </a:lvl1pPr>
          </a:lstStyle>
          <a:p>
            <a:r>
              <a:rPr lang="en-US" dirty="0"/>
              <a:t>HEADER ARIAL 30</a:t>
            </a:r>
            <a:endParaRPr lang="en-GB" dirty="0"/>
          </a:p>
        </p:txBody>
      </p:sp>
      <p:sp>
        <p:nvSpPr>
          <p:cNvPr id="15" name="Text Placeholder 12">
            <a:extLst>
              <a:ext uri="{FF2B5EF4-FFF2-40B4-BE49-F238E27FC236}">
                <a16:creationId xmlns:a16="http://schemas.microsoft.com/office/drawing/2014/main" id="{1F820472-47BE-420B-A602-AD8C5E448935}"/>
              </a:ext>
            </a:extLst>
          </p:cNvPr>
          <p:cNvSpPr>
            <a:spLocks noGrp="1"/>
          </p:cNvSpPr>
          <p:nvPr>
            <p:ph type="body" sz="quarter" idx="21" hasCustomPrompt="1"/>
          </p:nvPr>
        </p:nvSpPr>
        <p:spPr>
          <a:xfrm>
            <a:off x="6370151" y="2691472"/>
            <a:ext cx="4185863"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Tree>
    <p:extLst>
      <p:ext uri="{BB962C8B-B14F-4D97-AF65-F5344CB8AC3E}">
        <p14:creationId xmlns:p14="http://schemas.microsoft.com/office/powerpoint/2010/main" val="1700366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tween slides">
    <p:spTree>
      <p:nvGrpSpPr>
        <p:cNvPr id="1" name=""/>
        <p:cNvGrpSpPr/>
        <p:nvPr/>
      </p:nvGrpSpPr>
      <p:grpSpPr>
        <a:xfrm>
          <a:off x="0" y="0"/>
          <a:ext cx="0" cy="0"/>
          <a:chOff x="0" y="0"/>
          <a:chExt cx="0" cy="0"/>
        </a:xfrm>
      </p:grpSpPr>
      <p:sp>
        <p:nvSpPr>
          <p:cNvPr id="11" name="Rektangel">
            <a:extLst>
              <a:ext uri="{FF2B5EF4-FFF2-40B4-BE49-F238E27FC236}">
                <a16:creationId xmlns:a16="http://schemas.microsoft.com/office/drawing/2014/main" id="{FA9BDF65-3217-41D7-A1F1-3B2843DAF1D3}"/>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7" name="Gruppe">
            <a:extLst>
              <a:ext uri="{FF2B5EF4-FFF2-40B4-BE49-F238E27FC236}">
                <a16:creationId xmlns:a16="http://schemas.microsoft.com/office/drawing/2014/main" id="{B838E3B0-056E-4B75-8EFB-A31245C2883C}"/>
              </a:ext>
            </a:extLst>
          </p:cNvPr>
          <p:cNvGrpSpPr/>
          <p:nvPr userDrawn="1"/>
        </p:nvGrpSpPr>
        <p:grpSpPr>
          <a:xfrm rot="5400000">
            <a:off x="11482264" y="3429001"/>
            <a:ext cx="774701" cy="1"/>
            <a:chOff x="0" y="0"/>
            <a:chExt cx="1549399" cy="0"/>
          </a:xfrm>
        </p:grpSpPr>
        <p:sp>
          <p:nvSpPr>
            <p:cNvPr id="8" name="Linje">
              <a:extLst>
                <a:ext uri="{FF2B5EF4-FFF2-40B4-BE49-F238E27FC236}">
                  <a16:creationId xmlns:a16="http://schemas.microsoft.com/office/drawing/2014/main" id="{AE570995-E738-4578-8699-751920EC2DBD}"/>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9" name="Linje">
              <a:extLst>
                <a:ext uri="{FF2B5EF4-FFF2-40B4-BE49-F238E27FC236}">
                  <a16:creationId xmlns:a16="http://schemas.microsoft.com/office/drawing/2014/main" id="{DD713703-132A-4204-9EEE-187F53FF9E0F}"/>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10" name="Slide Number Placeholder 6">
            <a:extLst>
              <a:ext uri="{FF2B5EF4-FFF2-40B4-BE49-F238E27FC236}">
                <a16:creationId xmlns:a16="http://schemas.microsoft.com/office/drawing/2014/main" id="{90E6E181-BC58-45BD-93A1-A9D2F00264E6}"/>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CC20F3C3-78CC-4D85-8553-4F2562054D13}"/>
              </a:ext>
            </a:extLst>
          </p:cNvPr>
          <p:cNvSpPr>
            <a:spLocks noGrp="1"/>
          </p:cNvSpPr>
          <p:nvPr>
            <p:ph type="ctrTitle" hasCustomPrompt="1"/>
          </p:nvPr>
        </p:nvSpPr>
        <p:spPr>
          <a:xfrm>
            <a:off x="1374215" y="2389652"/>
            <a:ext cx="9407175" cy="1048806"/>
          </a:xfrm>
        </p:spPr>
        <p:txBody>
          <a:bodyPr anchor="b">
            <a:noAutofit/>
          </a:bodyPr>
          <a:lstStyle>
            <a:lvl1pPr algn="ctr">
              <a:defRPr lang="en-GB" sz="3600" b="1" i="0" smtClean="0">
                <a:effectLst/>
              </a:defRPr>
            </a:lvl1pPr>
          </a:lstStyle>
          <a:p>
            <a:r>
              <a:rPr lang="en-US" dirty="0"/>
              <a:t>CLICK TO ADD TEXT</a:t>
            </a:r>
            <a:br>
              <a:rPr lang="en-US" dirty="0"/>
            </a:br>
            <a:r>
              <a:rPr lang="en-US" dirty="0"/>
              <a:t>CLICK TO ADD TEXT</a:t>
            </a:r>
          </a:p>
        </p:txBody>
      </p:sp>
      <p:sp>
        <p:nvSpPr>
          <p:cNvPr id="19" name="Text Placeholder 12">
            <a:extLst>
              <a:ext uri="{FF2B5EF4-FFF2-40B4-BE49-F238E27FC236}">
                <a16:creationId xmlns:a16="http://schemas.microsoft.com/office/drawing/2014/main" id="{CCA95600-AD9E-48A2-95B0-1E44A1B8C90F}"/>
              </a:ext>
            </a:extLst>
          </p:cNvPr>
          <p:cNvSpPr>
            <a:spLocks noGrp="1"/>
          </p:cNvSpPr>
          <p:nvPr>
            <p:ph type="body" sz="quarter" idx="15"/>
          </p:nvPr>
        </p:nvSpPr>
        <p:spPr>
          <a:xfrm>
            <a:off x="1374216" y="3492960"/>
            <a:ext cx="9407174" cy="1019867"/>
          </a:xfrm>
        </p:spPr>
        <p:txBody>
          <a:bodyPr>
            <a:noAutofit/>
          </a:bodyPr>
          <a:lstStyle>
            <a:lvl1pPr marL="0" indent="0" algn="ctr">
              <a:buFont typeface="Arial" panose="020B0604020202020204" pitchFamily="34" charset="0"/>
              <a:buNone/>
              <a:defRPr sz="2400" b="1">
                <a:solidFill>
                  <a:srgbClr val="8899A9"/>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23008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right - Header, sub, copy">
    <p:spTree>
      <p:nvGrpSpPr>
        <p:cNvPr id="1" name=""/>
        <p:cNvGrpSpPr/>
        <p:nvPr/>
      </p:nvGrpSpPr>
      <p:grpSpPr>
        <a:xfrm>
          <a:off x="0" y="0"/>
          <a:ext cx="0" cy="0"/>
          <a:chOff x="0" y="0"/>
          <a:chExt cx="0" cy="0"/>
        </a:xfrm>
      </p:grpSpPr>
      <p:sp>
        <p:nvSpPr>
          <p:cNvPr id="9" name="Rektangel">
            <a:extLst>
              <a:ext uri="{FF2B5EF4-FFF2-40B4-BE49-F238E27FC236}">
                <a16:creationId xmlns:a16="http://schemas.microsoft.com/office/drawing/2014/main" id="{664D9DB2-878C-4927-BAF9-BCF77608E46A}"/>
              </a:ext>
            </a:extLst>
          </p:cNvPr>
          <p:cNvSpPr/>
          <p:nvPr userDrawn="1"/>
        </p:nvSpPr>
        <p:spPr>
          <a:xfrm>
            <a:off x="598684" y="527050"/>
            <a:ext cx="10994632"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25" name="Gruppe">
            <a:extLst>
              <a:ext uri="{FF2B5EF4-FFF2-40B4-BE49-F238E27FC236}">
                <a16:creationId xmlns:a16="http://schemas.microsoft.com/office/drawing/2014/main" id="{C6272398-DB40-4989-9E1E-A4579C251CBB}"/>
              </a:ext>
            </a:extLst>
          </p:cNvPr>
          <p:cNvGrpSpPr/>
          <p:nvPr userDrawn="1"/>
        </p:nvGrpSpPr>
        <p:grpSpPr>
          <a:xfrm rot="5400000">
            <a:off x="11482264" y="3429001"/>
            <a:ext cx="774701" cy="1"/>
            <a:chOff x="0" y="0"/>
            <a:chExt cx="1549399" cy="0"/>
          </a:xfrm>
        </p:grpSpPr>
        <p:sp>
          <p:nvSpPr>
            <p:cNvPr id="26" name="Linje">
              <a:extLst>
                <a:ext uri="{FF2B5EF4-FFF2-40B4-BE49-F238E27FC236}">
                  <a16:creationId xmlns:a16="http://schemas.microsoft.com/office/drawing/2014/main" id="{F950E5B4-868C-4D16-A682-5E0FB30C8996}"/>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27" name="Linje">
              <a:extLst>
                <a:ext uri="{FF2B5EF4-FFF2-40B4-BE49-F238E27FC236}">
                  <a16:creationId xmlns:a16="http://schemas.microsoft.com/office/drawing/2014/main" id="{2FCF5652-CBA9-4EC2-80A0-E6A56D821649}"/>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8" name="Slide Number Placeholder 6">
            <a:extLst>
              <a:ext uri="{FF2B5EF4-FFF2-40B4-BE49-F238E27FC236}">
                <a16:creationId xmlns:a16="http://schemas.microsoft.com/office/drawing/2014/main" id="{A73C89D4-8EC1-4F78-8893-36DE2C19E6E6}"/>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14" name="Linje">
            <a:extLst>
              <a:ext uri="{FF2B5EF4-FFF2-40B4-BE49-F238E27FC236}">
                <a16:creationId xmlns:a16="http://schemas.microsoft.com/office/drawing/2014/main" id="{3B003813-0402-4561-B4DB-01C9E0904705}"/>
              </a:ext>
            </a:extLst>
          </p:cNvPr>
          <p:cNvSpPr/>
          <p:nvPr userDrawn="1"/>
        </p:nvSpPr>
        <p:spPr>
          <a:xfrm flipV="1">
            <a:off x="1535539" y="2232774"/>
            <a:ext cx="0" cy="3348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13" name="nhh_logo_1f_positiv_helblaa.png" descr="nhh_logo_1f_positiv_helblaa.png">
            <a:extLst>
              <a:ext uri="{FF2B5EF4-FFF2-40B4-BE49-F238E27FC236}">
                <a16:creationId xmlns:a16="http://schemas.microsoft.com/office/drawing/2014/main" id="{9D4B64DB-EA35-45C9-AF2C-BCF240C188F3}"/>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5" name="Text Placeholder 12">
            <a:extLst>
              <a:ext uri="{FF2B5EF4-FFF2-40B4-BE49-F238E27FC236}">
                <a16:creationId xmlns:a16="http://schemas.microsoft.com/office/drawing/2014/main" id="{7F1F3FE0-B103-42E8-9ADA-A7B878CE7B20}"/>
              </a:ext>
            </a:extLst>
          </p:cNvPr>
          <p:cNvSpPr>
            <a:spLocks noGrp="1"/>
          </p:cNvSpPr>
          <p:nvPr>
            <p:ph type="body" sz="quarter" idx="17" hasCustomPrompt="1"/>
          </p:nvPr>
        </p:nvSpPr>
        <p:spPr>
          <a:xfrm>
            <a:off x="1718417" y="3311291"/>
            <a:ext cx="4189409" cy="226948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6" name="Text Placeholder 48">
            <a:extLst>
              <a:ext uri="{FF2B5EF4-FFF2-40B4-BE49-F238E27FC236}">
                <a16:creationId xmlns:a16="http://schemas.microsoft.com/office/drawing/2014/main" id="{2153BCDD-CB84-4CEE-8F3B-1B192D57D25D}"/>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7" name="Text Placeholder 12">
            <a:extLst>
              <a:ext uri="{FF2B5EF4-FFF2-40B4-BE49-F238E27FC236}">
                <a16:creationId xmlns:a16="http://schemas.microsoft.com/office/drawing/2014/main" id="{335FD2F7-67B6-4246-A60D-35C566DB1966}"/>
              </a:ext>
            </a:extLst>
          </p:cNvPr>
          <p:cNvSpPr>
            <a:spLocks noGrp="1"/>
          </p:cNvSpPr>
          <p:nvPr>
            <p:ph type="body" sz="quarter" idx="20" hasCustomPrompt="1"/>
          </p:nvPr>
        </p:nvSpPr>
        <p:spPr>
          <a:xfrm>
            <a:off x="1721962" y="2687708"/>
            <a:ext cx="4185863"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Tree>
    <p:extLst>
      <p:ext uri="{BB962C8B-B14F-4D97-AF65-F5344CB8AC3E}">
        <p14:creationId xmlns:p14="http://schemas.microsoft.com/office/powerpoint/2010/main" val="510671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ext dobbel - Header, sub, copy">
    <p:spTree>
      <p:nvGrpSpPr>
        <p:cNvPr id="1" name=""/>
        <p:cNvGrpSpPr/>
        <p:nvPr/>
      </p:nvGrpSpPr>
      <p:grpSpPr>
        <a:xfrm>
          <a:off x="0" y="0"/>
          <a:ext cx="0" cy="0"/>
          <a:chOff x="0" y="0"/>
          <a:chExt cx="0" cy="0"/>
        </a:xfrm>
      </p:grpSpPr>
      <p:sp>
        <p:nvSpPr>
          <p:cNvPr id="23" name="Rektangel">
            <a:extLst>
              <a:ext uri="{FF2B5EF4-FFF2-40B4-BE49-F238E27FC236}">
                <a16:creationId xmlns:a16="http://schemas.microsoft.com/office/drawing/2014/main" id="{BA834D51-35B5-4CBF-A8EE-5986D5DDDE72}"/>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8" name="Figur">
            <a:extLst>
              <a:ext uri="{FF2B5EF4-FFF2-40B4-BE49-F238E27FC236}">
                <a16:creationId xmlns:a16="http://schemas.microsoft.com/office/drawing/2014/main" id="{2704B443-88C5-4A87-823D-6B7CC6E37279}"/>
              </a:ext>
            </a:extLst>
          </p:cNvPr>
          <p:cNvSpPr/>
          <p:nvPr userDrawn="1"/>
        </p:nvSpPr>
        <p:spPr>
          <a:xfrm>
            <a:off x="11150600" y="692647"/>
            <a:ext cx="279400"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53857"/>
          </a:solidFill>
          <a:ln w="12700">
            <a:miter lim="400000"/>
          </a:ln>
        </p:spPr>
        <p:txBody>
          <a:bodyPr lIns="19050" tIns="19050" rIns="19050" bIns="19050" anchor="ctr"/>
          <a:lstStyle/>
          <a:p>
            <a:pPr defTabSz="228600">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50">
              <a:latin typeface="Arial" panose="020B0604020202020204" pitchFamily="34" charset="0"/>
              <a:cs typeface="Arial" panose="020B0604020202020204" pitchFamily="34" charset="0"/>
            </a:endParaRPr>
          </a:p>
        </p:txBody>
      </p:sp>
      <p:grpSp>
        <p:nvGrpSpPr>
          <p:cNvPr id="22" name="Gruppe">
            <a:extLst>
              <a:ext uri="{FF2B5EF4-FFF2-40B4-BE49-F238E27FC236}">
                <a16:creationId xmlns:a16="http://schemas.microsoft.com/office/drawing/2014/main" id="{F5CA9A1D-7961-43D0-A757-DD8BC4AD3E27}"/>
              </a:ext>
            </a:extLst>
          </p:cNvPr>
          <p:cNvGrpSpPr/>
          <p:nvPr userDrawn="1"/>
        </p:nvGrpSpPr>
        <p:grpSpPr>
          <a:xfrm rot="5400000">
            <a:off x="11482264" y="3429001"/>
            <a:ext cx="774701" cy="1"/>
            <a:chOff x="0" y="0"/>
            <a:chExt cx="1549399" cy="0"/>
          </a:xfrm>
        </p:grpSpPr>
        <p:sp>
          <p:nvSpPr>
            <p:cNvPr id="24" name="Linje">
              <a:extLst>
                <a:ext uri="{FF2B5EF4-FFF2-40B4-BE49-F238E27FC236}">
                  <a16:creationId xmlns:a16="http://schemas.microsoft.com/office/drawing/2014/main" id="{F89E26CE-3DFF-4D5E-8DFB-E7790EAB6CA3}"/>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27" name="Linje">
              <a:extLst>
                <a:ext uri="{FF2B5EF4-FFF2-40B4-BE49-F238E27FC236}">
                  <a16:creationId xmlns:a16="http://schemas.microsoft.com/office/drawing/2014/main" id="{479D055A-AD97-4CB8-838A-97569FF3EA10}"/>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8" name="Slide Number Placeholder 6">
            <a:extLst>
              <a:ext uri="{FF2B5EF4-FFF2-40B4-BE49-F238E27FC236}">
                <a16:creationId xmlns:a16="http://schemas.microsoft.com/office/drawing/2014/main" id="{6A15C9DC-B6B4-4663-A4A0-E8FFBED4C21A}"/>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19" name="Linje">
            <a:extLst>
              <a:ext uri="{FF2B5EF4-FFF2-40B4-BE49-F238E27FC236}">
                <a16:creationId xmlns:a16="http://schemas.microsoft.com/office/drawing/2014/main" id="{CBEACDD3-D8D5-4573-A8EB-0F451EADF603}"/>
              </a:ext>
            </a:extLst>
          </p:cNvPr>
          <p:cNvSpPr/>
          <p:nvPr userDrawn="1"/>
        </p:nvSpPr>
        <p:spPr>
          <a:xfrm flipV="1">
            <a:off x="6091594" y="1557378"/>
            <a:ext cx="0" cy="3564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17" name="nhh_logo_1f_positiv_helblaa.png" descr="nhh_logo_1f_positiv_helblaa.png">
            <a:extLst>
              <a:ext uri="{FF2B5EF4-FFF2-40B4-BE49-F238E27FC236}">
                <a16:creationId xmlns:a16="http://schemas.microsoft.com/office/drawing/2014/main" id="{D324185E-35AF-4965-8702-8614451B9A5C}"/>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30" name="Text Placeholder 12">
            <a:extLst>
              <a:ext uri="{FF2B5EF4-FFF2-40B4-BE49-F238E27FC236}">
                <a16:creationId xmlns:a16="http://schemas.microsoft.com/office/drawing/2014/main" id="{F0EB43B4-0F59-4B23-9E6B-5AD31D3EB696}"/>
              </a:ext>
            </a:extLst>
          </p:cNvPr>
          <p:cNvSpPr>
            <a:spLocks noGrp="1"/>
          </p:cNvSpPr>
          <p:nvPr>
            <p:ph type="body" sz="quarter" idx="20" hasCustomPrompt="1"/>
          </p:nvPr>
        </p:nvSpPr>
        <p:spPr>
          <a:xfrm>
            <a:off x="1629193" y="2645369"/>
            <a:ext cx="4189409" cy="247273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31" name="Title 2">
            <a:extLst>
              <a:ext uri="{FF2B5EF4-FFF2-40B4-BE49-F238E27FC236}">
                <a16:creationId xmlns:a16="http://schemas.microsoft.com/office/drawing/2014/main" id="{9840DF03-964C-445C-AFB9-545A6EDE10AB}"/>
              </a:ext>
            </a:extLst>
          </p:cNvPr>
          <p:cNvSpPr>
            <a:spLocks noGrp="1"/>
          </p:cNvSpPr>
          <p:nvPr>
            <p:ph type="title" hasCustomPrompt="1"/>
          </p:nvPr>
        </p:nvSpPr>
        <p:spPr>
          <a:xfrm>
            <a:off x="1629192" y="1393071"/>
            <a:ext cx="4184795" cy="632442"/>
          </a:xfrm>
        </p:spPr>
        <p:txBody>
          <a:bodyPr/>
          <a:lstStyle>
            <a:lvl1pPr>
              <a:defRPr/>
            </a:lvl1pPr>
          </a:lstStyle>
          <a:p>
            <a:r>
              <a:rPr lang="en-US" dirty="0"/>
              <a:t>HEADER #1</a:t>
            </a:r>
            <a:endParaRPr lang="en-GB" dirty="0"/>
          </a:p>
        </p:txBody>
      </p:sp>
      <p:sp>
        <p:nvSpPr>
          <p:cNvPr id="32" name="Text Placeholder 12">
            <a:extLst>
              <a:ext uri="{FF2B5EF4-FFF2-40B4-BE49-F238E27FC236}">
                <a16:creationId xmlns:a16="http://schemas.microsoft.com/office/drawing/2014/main" id="{88CBC40E-3DDB-414E-BDEB-B6360F4BDB13}"/>
              </a:ext>
            </a:extLst>
          </p:cNvPr>
          <p:cNvSpPr>
            <a:spLocks noGrp="1"/>
          </p:cNvSpPr>
          <p:nvPr>
            <p:ph type="body" sz="quarter" idx="24" hasCustomPrompt="1"/>
          </p:nvPr>
        </p:nvSpPr>
        <p:spPr>
          <a:xfrm>
            <a:off x="1642841" y="2025550"/>
            <a:ext cx="4171146" cy="397026"/>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38" name="Text Placeholder 12">
            <a:extLst>
              <a:ext uri="{FF2B5EF4-FFF2-40B4-BE49-F238E27FC236}">
                <a16:creationId xmlns:a16="http://schemas.microsoft.com/office/drawing/2014/main" id="{D48EEAA2-B90C-43DA-8D57-636FF9595EE9}"/>
              </a:ext>
            </a:extLst>
          </p:cNvPr>
          <p:cNvSpPr>
            <a:spLocks noGrp="1"/>
          </p:cNvSpPr>
          <p:nvPr>
            <p:ph type="body" sz="quarter" idx="25" hasCustomPrompt="1"/>
          </p:nvPr>
        </p:nvSpPr>
        <p:spPr>
          <a:xfrm>
            <a:off x="6373465" y="2658623"/>
            <a:ext cx="4189409" cy="247273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40" name="Text Placeholder 12">
            <a:extLst>
              <a:ext uri="{FF2B5EF4-FFF2-40B4-BE49-F238E27FC236}">
                <a16:creationId xmlns:a16="http://schemas.microsoft.com/office/drawing/2014/main" id="{86173F95-FEB2-40BF-B9E1-6BD35BAA9D0E}"/>
              </a:ext>
            </a:extLst>
          </p:cNvPr>
          <p:cNvSpPr>
            <a:spLocks noGrp="1"/>
          </p:cNvSpPr>
          <p:nvPr>
            <p:ph type="body" sz="quarter" idx="26" hasCustomPrompt="1"/>
          </p:nvPr>
        </p:nvSpPr>
        <p:spPr>
          <a:xfrm>
            <a:off x="6391661" y="2025513"/>
            <a:ext cx="4185863" cy="397063"/>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43" name="Text Placeholder 12">
            <a:extLst>
              <a:ext uri="{FF2B5EF4-FFF2-40B4-BE49-F238E27FC236}">
                <a16:creationId xmlns:a16="http://schemas.microsoft.com/office/drawing/2014/main" id="{31BFC64C-FFEB-4122-8C96-A2693BD831B5}"/>
              </a:ext>
            </a:extLst>
          </p:cNvPr>
          <p:cNvSpPr>
            <a:spLocks noGrp="1"/>
          </p:cNvSpPr>
          <p:nvPr>
            <p:ph type="body" sz="quarter" idx="27" hasCustomPrompt="1"/>
          </p:nvPr>
        </p:nvSpPr>
        <p:spPr>
          <a:xfrm>
            <a:off x="6378014" y="1451465"/>
            <a:ext cx="4185863" cy="556548"/>
          </a:xfrm>
          <a:prstGeom prst="rect">
            <a:avLst/>
          </a:prstGeom>
        </p:spPr>
        <p:txBody>
          <a:bodyPr anchor="t">
            <a:noAutofit/>
          </a:bodyPr>
          <a:lstStyle>
            <a:lvl1pPr marL="0" indent="0">
              <a:buNone/>
              <a:defRPr sz="3000">
                <a:solidFill>
                  <a:srgbClr val="153857"/>
                </a:solidFill>
                <a:latin typeface="Arial" panose="020B0604020202020204" pitchFamily="34" charset="0"/>
                <a:cs typeface="Arial" panose="020B0604020202020204" pitchFamily="34" charset="0"/>
              </a:defRPr>
            </a:lvl1pPr>
          </a:lstStyle>
          <a:p>
            <a:pPr lvl="0"/>
            <a:r>
              <a:rPr lang="en-US" dirty="0"/>
              <a:t>HEADER #2</a:t>
            </a:r>
          </a:p>
        </p:txBody>
      </p:sp>
    </p:spTree>
    <p:extLst>
      <p:ext uri="{BB962C8B-B14F-4D97-AF65-F5344CB8AC3E}">
        <p14:creationId xmlns:p14="http://schemas.microsoft.com/office/powerpoint/2010/main" val="1309749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dobbel - Header, copy">
    <p:spTree>
      <p:nvGrpSpPr>
        <p:cNvPr id="1" name=""/>
        <p:cNvGrpSpPr/>
        <p:nvPr/>
      </p:nvGrpSpPr>
      <p:grpSpPr>
        <a:xfrm>
          <a:off x="0" y="0"/>
          <a:ext cx="0" cy="0"/>
          <a:chOff x="0" y="0"/>
          <a:chExt cx="0" cy="0"/>
        </a:xfrm>
      </p:grpSpPr>
      <p:sp>
        <p:nvSpPr>
          <p:cNvPr id="23" name="Rektangel">
            <a:extLst>
              <a:ext uri="{FF2B5EF4-FFF2-40B4-BE49-F238E27FC236}">
                <a16:creationId xmlns:a16="http://schemas.microsoft.com/office/drawing/2014/main" id="{BA834D51-35B5-4CBF-A8EE-5986D5DDDE72}"/>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8" name="Figur">
            <a:extLst>
              <a:ext uri="{FF2B5EF4-FFF2-40B4-BE49-F238E27FC236}">
                <a16:creationId xmlns:a16="http://schemas.microsoft.com/office/drawing/2014/main" id="{2704B443-88C5-4A87-823D-6B7CC6E37279}"/>
              </a:ext>
            </a:extLst>
          </p:cNvPr>
          <p:cNvSpPr/>
          <p:nvPr userDrawn="1"/>
        </p:nvSpPr>
        <p:spPr>
          <a:xfrm>
            <a:off x="11150600" y="692647"/>
            <a:ext cx="279400"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53857"/>
          </a:solidFill>
          <a:ln w="12700">
            <a:miter lim="400000"/>
          </a:ln>
        </p:spPr>
        <p:txBody>
          <a:bodyPr lIns="19050" tIns="19050" rIns="19050" bIns="19050" anchor="ctr"/>
          <a:lstStyle/>
          <a:p>
            <a:pPr defTabSz="228600">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50">
              <a:latin typeface="Arial" panose="020B0604020202020204" pitchFamily="34" charset="0"/>
              <a:cs typeface="Arial" panose="020B0604020202020204" pitchFamily="34" charset="0"/>
            </a:endParaRPr>
          </a:p>
        </p:txBody>
      </p:sp>
      <p:sp>
        <p:nvSpPr>
          <p:cNvPr id="17" name="Linje">
            <a:extLst>
              <a:ext uri="{FF2B5EF4-FFF2-40B4-BE49-F238E27FC236}">
                <a16:creationId xmlns:a16="http://schemas.microsoft.com/office/drawing/2014/main" id="{2C3BDEF6-ACBD-41B4-A895-4058E94DEA08}"/>
              </a:ext>
            </a:extLst>
          </p:cNvPr>
          <p:cNvSpPr/>
          <p:nvPr userDrawn="1"/>
        </p:nvSpPr>
        <p:spPr>
          <a:xfrm flipV="1">
            <a:off x="6091594" y="1557378"/>
            <a:ext cx="0" cy="3564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11" name="nhh_logo_1f_positiv_helblaa.png" descr="nhh_logo_1f_positiv_helblaa.png">
            <a:extLst>
              <a:ext uri="{FF2B5EF4-FFF2-40B4-BE49-F238E27FC236}">
                <a16:creationId xmlns:a16="http://schemas.microsoft.com/office/drawing/2014/main" id="{D2E9D1EC-9110-483D-9089-53DED4BBC958}"/>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0" name="Text Placeholder 12">
            <a:extLst>
              <a:ext uri="{FF2B5EF4-FFF2-40B4-BE49-F238E27FC236}">
                <a16:creationId xmlns:a16="http://schemas.microsoft.com/office/drawing/2014/main" id="{8785FF08-D17F-4B29-83CA-DB07B4A74546}"/>
              </a:ext>
            </a:extLst>
          </p:cNvPr>
          <p:cNvSpPr>
            <a:spLocks noGrp="1"/>
          </p:cNvSpPr>
          <p:nvPr>
            <p:ph type="body" sz="quarter" idx="20" hasCustomPrompt="1"/>
          </p:nvPr>
        </p:nvSpPr>
        <p:spPr>
          <a:xfrm>
            <a:off x="1629193" y="2645369"/>
            <a:ext cx="4189409" cy="247273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2" name="Title 2">
            <a:extLst>
              <a:ext uri="{FF2B5EF4-FFF2-40B4-BE49-F238E27FC236}">
                <a16:creationId xmlns:a16="http://schemas.microsoft.com/office/drawing/2014/main" id="{CCEC4974-73BC-44F5-883C-F96402E3AE9E}"/>
              </a:ext>
            </a:extLst>
          </p:cNvPr>
          <p:cNvSpPr>
            <a:spLocks noGrp="1"/>
          </p:cNvSpPr>
          <p:nvPr>
            <p:ph type="title" hasCustomPrompt="1"/>
          </p:nvPr>
        </p:nvSpPr>
        <p:spPr>
          <a:xfrm>
            <a:off x="1629192" y="1393071"/>
            <a:ext cx="4184795" cy="632442"/>
          </a:xfrm>
        </p:spPr>
        <p:txBody>
          <a:bodyPr/>
          <a:lstStyle>
            <a:lvl1pPr>
              <a:defRPr/>
            </a:lvl1pPr>
          </a:lstStyle>
          <a:p>
            <a:r>
              <a:rPr lang="en-US" dirty="0"/>
              <a:t>HEADER #1</a:t>
            </a:r>
            <a:endParaRPr lang="en-GB" dirty="0"/>
          </a:p>
        </p:txBody>
      </p:sp>
      <p:sp>
        <p:nvSpPr>
          <p:cNvPr id="13" name="Text Placeholder 12">
            <a:extLst>
              <a:ext uri="{FF2B5EF4-FFF2-40B4-BE49-F238E27FC236}">
                <a16:creationId xmlns:a16="http://schemas.microsoft.com/office/drawing/2014/main" id="{7F1CCC6A-3FE7-42F9-8741-68679698DD8F}"/>
              </a:ext>
            </a:extLst>
          </p:cNvPr>
          <p:cNvSpPr>
            <a:spLocks noGrp="1"/>
          </p:cNvSpPr>
          <p:nvPr>
            <p:ph type="body" sz="quarter" idx="25" hasCustomPrompt="1"/>
          </p:nvPr>
        </p:nvSpPr>
        <p:spPr>
          <a:xfrm>
            <a:off x="6373465" y="2658623"/>
            <a:ext cx="4189409" cy="247273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5" name="Text Placeholder 12">
            <a:extLst>
              <a:ext uri="{FF2B5EF4-FFF2-40B4-BE49-F238E27FC236}">
                <a16:creationId xmlns:a16="http://schemas.microsoft.com/office/drawing/2014/main" id="{8C5DC8C8-3480-4220-8485-B1837E61E2AD}"/>
              </a:ext>
            </a:extLst>
          </p:cNvPr>
          <p:cNvSpPr>
            <a:spLocks noGrp="1"/>
          </p:cNvSpPr>
          <p:nvPr>
            <p:ph type="body" sz="quarter" idx="27" hasCustomPrompt="1"/>
          </p:nvPr>
        </p:nvSpPr>
        <p:spPr>
          <a:xfrm>
            <a:off x="6378014" y="1451465"/>
            <a:ext cx="4185863" cy="556548"/>
          </a:xfrm>
          <a:prstGeom prst="rect">
            <a:avLst/>
          </a:prstGeom>
        </p:spPr>
        <p:txBody>
          <a:bodyPr anchor="t">
            <a:noAutofit/>
          </a:bodyPr>
          <a:lstStyle>
            <a:lvl1pPr marL="0" indent="0">
              <a:buNone/>
              <a:defRPr sz="3000">
                <a:solidFill>
                  <a:srgbClr val="153857"/>
                </a:solidFill>
                <a:latin typeface="Arial" panose="020B0604020202020204" pitchFamily="34" charset="0"/>
                <a:cs typeface="Arial" panose="020B0604020202020204" pitchFamily="34" charset="0"/>
              </a:defRPr>
            </a:lvl1pPr>
          </a:lstStyle>
          <a:p>
            <a:pPr lvl="0"/>
            <a:r>
              <a:rPr lang="en-US" dirty="0"/>
              <a:t>HEADER #2</a:t>
            </a:r>
          </a:p>
        </p:txBody>
      </p:sp>
    </p:spTree>
    <p:extLst>
      <p:ext uri="{BB962C8B-B14F-4D97-AF65-F5344CB8AC3E}">
        <p14:creationId xmlns:p14="http://schemas.microsoft.com/office/powerpoint/2010/main" val="927189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info dobbel blue">
    <p:spTree>
      <p:nvGrpSpPr>
        <p:cNvPr id="1" name=""/>
        <p:cNvGrpSpPr/>
        <p:nvPr/>
      </p:nvGrpSpPr>
      <p:grpSpPr>
        <a:xfrm>
          <a:off x="0" y="0"/>
          <a:ext cx="0" cy="0"/>
          <a:chOff x="0" y="0"/>
          <a:chExt cx="0" cy="0"/>
        </a:xfrm>
      </p:grpSpPr>
      <p:sp>
        <p:nvSpPr>
          <p:cNvPr id="18" name="Rektangel">
            <a:extLst>
              <a:ext uri="{FF2B5EF4-FFF2-40B4-BE49-F238E27FC236}">
                <a16:creationId xmlns:a16="http://schemas.microsoft.com/office/drawing/2014/main" id="{A3975C15-5678-459F-B910-C47D30254D3C}"/>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20" name="Figur">
            <a:extLst>
              <a:ext uri="{FF2B5EF4-FFF2-40B4-BE49-F238E27FC236}">
                <a16:creationId xmlns:a16="http://schemas.microsoft.com/office/drawing/2014/main" id="{B54BD00E-250C-48EA-83FE-7BF8686C0223}"/>
              </a:ext>
            </a:extLst>
          </p:cNvPr>
          <p:cNvSpPr/>
          <p:nvPr userDrawn="1"/>
        </p:nvSpPr>
        <p:spPr>
          <a:xfrm>
            <a:off x="11150600" y="692647"/>
            <a:ext cx="279400"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53857"/>
          </a:solidFill>
          <a:ln w="12700">
            <a:miter lim="400000"/>
          </a:ln>
        </p:spPr>
        <p:txBody>
          <a:bodyPr lIns="19050" tIns="19050" rIns="19050" bIns="19050" anchor="ctr"/>
          <a:lstStyle/>
          <a:p>
            <a:pPr defTabSz="228600">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50">
              <a:latin typeface="Arial" panose="020B0604020202020204" pitchFamily="34" charset="0"/>
              <a:cs typeface="Arial" panose="020B0604020202020204" pitchFamily="34" charset="0"/>
            </a:endParaRPr>
          </a:p>
        </p:txBody>
      </p:sp>
      <p:sp>
        <p:nvSpPr>
          <p:cNvPr id="29" name="Linje">
            <a:extLst>
              <a:ext uri="{FF2B5EF4-FFF2-40B4-BE49-F238E27FC236}">
                <a16:creationId xmlns:a16="http://schemas.microsoft.com/office/drawing/2014/main" id="{E1DF7C3A-E782-4495-A34A-C4821EEF6613}"/>
              </a:ext>
            </a:extLst>
          </p:cNvPr>
          <p:cNvSpPr/>
          <p:nvPr userDrawn="1"/>
        </p:nvSpPr>
        <p:spPr>
          <a:xfrm flipV="1">
            <a:off x="6091594" y="1557378"/>
            <a:ext cx="0" cy="3564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13" name="nhh_logo_1f_positiv_helblaa.png" descr="nhh_logo_1f_positiv_helblaa.png">
            <a:extLst>
              <a:ext uri="{FF2B5EF4-FFF2-40B4-BE49-F238E27FC236}">
                <a16:creationId xmlns:a16="http://schemas.microsoft.com/office/drawing/2014/main" id="{11323233-E8A1-4851-A42D-184C3CDE6575}"/>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4" name="Rektangel">
            <a:extLst>
              <a:ext uri="{FF2B5EF4-FFF2-40B4-BE49-F238E27FC236}">
                <a16:creationId xmlns:a16="http://schemas.microsoft.com/office/drawing/2014/main" id="{FEC633B9-A669-414B-A9DB-ABD46B3519A1}"/>
              </a:ext>
            </a:extLst>
          </p:cNvPr>
          <p:cNvSpPr/>
          <p:nvPr userDrawn="1"/>
        </p:nvSpPr>
        <p:spPr>
          <a:xfrm>
            <a:off x="0" y="527051"/>
            <a:ext cx="577850" cy="5803901"/>
          </a:xfrm>
          <a:prstGeom prst="rect">
            <a:avLst/>
          </a:prstGeom>
          <a:solidFill>
            <a:srgbClr val="153857"/>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5" name="Text Placeholder 12">
            <a:extLst>
              <a:ext uri="{FF2B5EF4-FFF2-40B4-BE49-F238E27FC236}">
                <a16:creationId xmlns:a16="http://schemas.microsoft.com/office/drawing/2014/main" id="{35677661-EA94-486D-9DE6-5C1E55734A1D}"/>
              </a:ext>
            </a:extLst>
          </p:cNvPr>
          <p:cNvSpPr>
            <a:spLocks noGrp="1"/>
          </p:cNvSpPr>
          <p:nvPr>
            <p:ph type="body" sz="quarter" idx="20" hasCustomPrompt="1"/>
          </p:nvPr>
        </p:nvSpPr>
        <p:spPr>
          <a:xfrm>
            <a:off x="1629193" y="2645369"/>
            <a:ext cx="4189409" cy="247273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6" name="Title 2">
            <a:extLst>
              <a:ext uri="{FF2B5EF4-FFF2-40B4-BE49-F238E27FC236}">
                <a16:creationId xmlns:a16="http://schemas.microsoft.com/office/drawing/2014/main" id="{E964B240-2EC8-452E-93FD-2192EB3099C0}"/>
              </a:ext>
            </a:extLst>
          </p:cNvPr>
          <p:cNvSpPr>
            <a:spLocks noGrp="1"/>
          </p:cNvSpPr>
          <p:nvPr>
            <p:ph type="title" hasCustomPrompt="1"/>
          </p:nvPr>
        </p:nvSpPr>
        <p:spPr>
          <a:xfrm>
            <a:off x="1629192" y="1393071"/>
            <a:ext cx="4184795" cy="632442"/>
          </a:xfrm>
        </p:spPr>
        <p:txBody>
          <a:bodyPr/>
          <a:lstStyle>
            <a:lvl1pPr>
              <a:defRPr/>
            </a:lvl1pPr>
          </a:lstStyle>
          <a:p>
            <a:r>
              <a:rPr lang="en-US" dirty="0"/>
              <a:t>HEADER #1</a:t>
            </a:r>
            <a:endParaRPr lang="en-GB" dirty="0"/>
          </a:p>
        </p:txBody>
      </p:sp>
      <p:sp>
        <p:nvSpPr>
          <p:cNvPr id="17" name="Text Placeholder 12">
            <a:extLst>
              <a:ext uri="{FF2B5EF4-FFF2-40B4-BE49-F238E27FC236}">
                <a16:creationId xmlns:a16="http://schemas.microsoft.com/office/drawing/2014/main" id="{40788DC4-FB74-44CA-9724-0AA200D2BC75}"/>
              </a:ext>
            </a:extLst>
          </p:cNvPr>
          <p:cNvSpPr>
            <a:spLocks noGrp="1"/>
          </p:cNvSpPr>
          <p:nvPr>
            <p:ph type="body" sz="quarter" idx="24" hasCustomPrompt="1"/>
          </p:nvPr>
        </p:nvSpPr>
        <p:spPr>
          <a:xfrm>
            <a:off x="1642841" y="2025550"/>
            <a:ext cx="4171146" cy="397026"/>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19" name="Text Placeholder 12">
            <a:extLst>
              <a:ext uri="{FF2B5EF4-FFF2-40B4-BE49-F238E27FC236}">
                <a16:creationId xmlns:a16="http://schemas.microsoft.com/office/drawing/2014/main" id="{FDB90800-6AF6-4B97-8FF5-BD6DFFFB352E}"/>
              </a:ext>
            </a:extLst>
          </p:cNvPr>
          <p:cNvSpPr>
            <a:spLocks noGrp="1"/>
          </p:cNvSpPr>
          <p:nvPr>
            <p:ph type="body" sz="quarter" idx="25" hasCustomPrompt="1"/>
          </p:nvPr>
        </p:nvSpPr>
        <p:spPr>
          <a:xfrm>
            <a:off x="6373465" y="2658623"/>
            <a:ext cx="4189409" cy="247273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21" name="Text Placeholder 12">
            <a:extLst>
              <a:ext uri="{FF2B5EF4-FFF2-40B4-BE49-F238E27FC236}">
                <a16:creationId xmlns:a16="http://schemas.microsoft.com/office/drawing/2014/main" id="{42E4E20A-327B-4C81-B530-22152D255FAF}"/>
              </a:ext>
            </a:extLst>
          </p:cNvPr>
          <p:cNvSpPr>
            <a:spLocks noGrp="1"/>
          </p:cNvSpPr>
          <p:nvPr>
            <p:ph type="body" sz="quarter" idx="26" hasCustomPrompt="1"/>
          </p:nvPr>
        </p:nvSpPr>
        <p:spPr>
          <a:xfrm>
            <a:off x="6391661" y="2025513"/>
            <a:ext cx="4185863" cy="397063"/>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23" name="Text Placeholder 12">
            <a:extLst>
              <a:ext uri="{FF2B5EF4-FFF2-40B4-BE49-F238E27FC236}">
                <a16:creationId xmlns:a16="http://schemas.microsoft.com/office/drawing/2014/main" id="{802AC42B-C15A-40A1-9BED-F1A2DD55FED9}"/>
              </a:ext>
            </a:extLst>
          </p:cNvPr>
          <p:cNvSpPr>
            <a:spLocks noGrp="1"/>
          </p:cNvSpPr>
          <p:nvPr>
            <p:ph type="body" sz="quarter" idx="27" hasCustomPrompt="1"/>
          </p:nvPr>
        </p:nvSpPr>
        <p:spPr>
          <a:xfrm>
            <a:off x="6378014" y="1451465"/>
            <a:ext cx="4185863" cy="556548"/>
          </a:xfrm>
          <a:prstGeom prst="rect">
            <a:avLst/>
          </a:prstGeom>
        </p:spPr>
        <p:txBody>
          <a:bodyPr anchor="t">
            <a:noAutofit/>
          </a:bodyPr>
          <a:lstStyle>
            <a:lvl1pPr marL="0" indent="0">
              <a:buNone/>
              <a:defRPr sz="3000">
                <a:solidFill>
                  <a:srgbClr val="153857"/>
                </a:solidFill>
                <a:latin typeface="Arial" panose="020B0604020202020204" pitchFamily="34" charset="0"/>
                <a:cs typeface="Arial" panose="020B0604020202020204" pitchFamily="34" charset="0"/>
              </a:defRPr>
            </a:lvl1pPr>
          </a:lstStyle>
          <a:p>
            <a:pPr lvl="0"/>
            <a:r>
              <a:rPr lang="en-US" dirty="0"/>
              <a:t>HEADER #2</a:t>
            </a:r>
          </a:p>
        </p:txBody>
      </p:sp>
    </p:spTree>
    <p:extLst>
      <p:ext uri="{BB962C8B-B14F-4D97-AF65-F5344CB8AC3E}">
        <p14:creationId xmlns:p14="http://schemas.microsoft.com/office/powerpoint/2010/main" val="154010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 blue line">
    <p:spTree>
      <p:nvGrpSpPr>
        <p:cNvPr id="1" name=""/>
        <p:cNvGrpSpPr/>
        <p:nvPr/>
      </p:nvGrpSpPr>
      <p:grpSpPr>
        <a:xfrm>
          <a:off x="0" y="0"/>
          <a:ext cx="0" cy="0"/>
          <a:chOff x="0" y="0"/>
          <a:chExt cx="0" cy="0"/>
        </a:xfrm>
      </p:grpSpPr>
      <p:sp>
        <p:nvSpPr>
          <p:cNvPr id="32" name="Rektangel">
            <a:extLst>
              <a:ext uri="{FF2B5EF4-FFF2-40B4-BE49-F238E27FC236}">
                <a16:creationId xmlns:a16="http://schemas.microsoft.com/office/drawing/2014/main" id="{6F463F6E-0868-4CC6-BD1C-FDA88B497403}"/>
              </a:ext>
            </a:extLst>
          </p:cNvPr>
          <p:cNvSpPr/>
          <p:nvPr userDrawn="1"/>
        </p:nvSpPr>
        <p:spPr>
          <a:xfrm>
            <a:off x="4718101" y="527050"/>
            <a:ext cx="6885780"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35" name="Picture Placeholder 24">
            <a:extLst>
              <a:ext uri="{FF2B5EF4-FFF2-40B4-BE49-F238E27FC236}">
                <a16:creationId xmlns:a16="http://schemas.microsoft.com/office/drawing/2014/main" id="{5A2677C8-3437-4C11-AB75-FA80569D588F}"/>
              </a:ext>
            </a:extLst>
          </p:cNvPr>
          <p:cNvSpPr>
            <a:spLocks noGrp="1"/>
          </p:cNvSpPr>
          <p:nvPr>
            <p:ph type="pic" sz="quarter" idx="10"/>
          </p:nvPr>
        </p:nvSpPr>
        <p:spPr>
          <a:xfrm>
            <a:off x="577863" y="527050"/>
            <a:ext cx="4140238" cy="5803900"/>
          </a:xfrm>
          <a:prstGeom prst="rect">
            <a:avLst/>
          </a:prstGeom>
        </p:spPr>
        <p:txBody>
          <a:bodyPr/>
          <a:lstStyle>
            <a:lvl1pPr>
              <a:defRPr>
                <a:latin typeface="Arial" panose="020B0604020202020204" pitchFamily="34" charset="0"/>
                <a:cs typeface="Arial" panose="020B0604020202020204" pitchFamily="34" charset="0"/>
              </a:defRPr>
            </a:lvl1pPr>
          </a:lstStyle>
          <a:p>
            <a:endParaRPr lang="nb-NO"/>
          </a:p>
        </p:txBody>
      </p:sp>
      <p:pic>
        <p:nvPicPr>
          <p:cNvPr id="10" name="nhh_logo_1f_positiv_helblaa.png" descr="nhh_logo_1f_positiv_helblaa.png">
            <a:extLst>
              <a:ext uri="{FF2B5EF4-FFF2-40B4-BE49-F238E27FC236}">
                <a16:creationId xmlns:a16="http://schemas.microsoft.com/office/drawing/2014/main" id="{4237B2E7-3195-4629-B8AE-58BD2637D368}"/>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2" name="Rektangel">
            <a:extLst>
              <a:ext uri="{FF2B5EF4-FFF2-40B4-BE49-F238E27FC236}">
                <a16:creationId xmlns:a16="http://schemas.microsoft.com/office/drawing/2014/main" id="{4A3CC711-55A1-40D9-8C6D-4F01B6D52D92}"/>
              </a:ext>
            </a:extLst>
          </p:cNvPr>
          <p:cNvSpPr/>
          <p:nvPr userDrawn="1"/>
        </p:nvSpPr>
        <p:spPr>
          <a:xfrm>
            <a:off x="0" y="527051"/>
            <a:ext cx="577850" cy="5803901"/>
          </a:xfrm>
          <a:prstGeom prst="rect">
            <a:avLst/>
          </a:prstGeom>
          <a:solidFill>
            <a:srgbClr val="153857"/>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20" name="Linje">
            <a:extLst>
              <a:ext uri="{FF2B5EF4-FFF2-40B4-BE49-F238E27FC236}">
                <a16:creationId xmlns:a16="http://schemas.microsoft.com/office/drawing/2014/main" id="{50C8B5DC-8449-4A4D-957D-69EFA7C3B021}"/>
              </a:ext>
            </a:extLst>
          </p:cNvPr>
          <p:cNvSpPr/>
          <p:nvPr userDrawn="1"/>
        </p:nvSpPr>
        <p:spPr>
          <a:xfrm flipV="1">
            <a:off x="6093086" y="2241550"/>
            <a:ext cx="0" cy="2736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21" name="Text Placeholder 12">
            <a:extLst>
              <a:ext uri="{FF2B5EF4-FFF2-40B4-BE49-F238E27FC236}">
                <a16:creationId xmlns:a16="http://schemas.microsoft.com/office/drawing/2014/main" id="{F929B1C2-AE18-4B14-9614-82614DE7529B}"/>
              </a:ext>
            </a:extLst>
          </p:cNvPr>
          <p:cNvSpPr>
            <a:spLocks noGrp="1"/>
          </p:cNvSpPr>
          <p:nvPr>
            <p:ph type="body" sz="quarter" idx="21" hasCustomPrompt="1"/>
          </p:nvPr>
        </p:nvSpPr>
        <p:spPr>
          <a:xfrm>
            <a:off x="6284251" y="2687398"/>
            <a:ext cx="4245262" cy="354252"/>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22" name="Text Placeholder 48">
            <a:extLst>
              <a:ext uri="{FF2B5EF4-FFF2-40B4-BE49-F238E27FC236}">
                <a16:creationId xmlns:a16="http://schemas.microsoft.com/office/drawing/2014/main" id="{D5F6AE48-0DCF-4807-A49D-3B209325785A}"/>
              </a:ext>
            </a:extLst>
          </p:cNvPr>
          <p:cNvSpPr>
            <a:spLocks noGrp="1"/>
          </p:cNvSpPr>
          <p:nvPr>
            <p:ph type="body" sz="quarter" idx="22" hasCustomPrompt="1"/>
          </p:nvPr>
        </p:nvSpPr>
        <p:spPr>
          <a:xfrm>
            <a:off x="6268210" y="2102379"/>
            <a:ext cx="4245264" cy="568115"/>
          </a:xfrm>
          <a:prstGeom prst="rect">
            <a:avLst/>
          </a:prstGeo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p>
        </p:txBody>
      </p:sp>
      <p:sp>
        <p:nvSpPr>
          <p:cNvPr id="33" name="Text Placeholder 12">
            <a:extLst>
              <a:ext uri="{FF2B5EF4-FFF2-40B4-BE49-F238E27FC236}">
                <a16:creationId xmlns:a16="http://schemas.microsoft.com/office/drawing/2014/main" id="{046F71E8-D6D2-4945-9A13-19BF513287AC}"/>
              </a:ext>
            </a:extLst>
          </p:cNvPr>
          <p:cNvSpPr>
            <a:spLocks noGrp="1"/>
          </p:cNvSpPr>
          <p:nvPr>
            <p:ph type="body" sz="quarter" idx="25" hasCustomPrompt="1"/>
          </p:nvPr>
        </p:nvSpPr>
        <p:spPr>
          <a:xfrm>
            <a:off x="6297613" y="3189871"/>
            <a:ext cx="4245263" cy="2514243"/>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Tree>
    <p:extLst>
      <p:ext uri="{BB962C8B-B14F-4D97-AF65-F5344CB8AC3E}">
        <p14:creationId xmlns:p14="http://schemas.microsoft.com/office/powerpoint/2010/main" val="4111656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and text -  insert image">
    <p:spTree>
      <p:nvGrpSpPr>
        <p:cNvPr id="1" name=""/>
        <p:cNvGrpSpPr/>
        <p:nvPr/>
      </p:nvGrpSpPr>
      <p:grpSpPr>
        <a:xfrm>
          <a:off x="0" y="0"/>
          <a:ext cx="0" cy="0"/>
          <a:chOff x="0" y="0"/>
          <a:chExt cx="0" cy="0"/>
        </a:xfrm>
      </p:grpSpPr>
      <p:sp>
        <p:nvSpPr>
          <p:cNvPr id="23" name="Rektangel">
            <a:extLst>
              <a:ext uri="{FF2B5EF4-FFF2-40B4-BE49-F238E27FC236}">
                <a16:creationId xmlns:a16="http://schemas.microsoft.com/office/drawing/2014/main" id="{BA834D51-35B5-4CBF-A8EE-5986D5DDDE72}"/>
              </a:ext>
            </a:extLst>
          </p:cNvPr>
          <p:cNvSpPr/>
          <p:nvPr userDrawn="1"/>
        </p:nvSpPr>
        <p:spPr>
          <a:xfrm>
            <a:off x="4718101" y="527050"/>
            <a:ext cx="6885780"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8" name="Figur">
            <a:extLst>
              <a:ext uri="{FF2B5EF4-FFF2-40B4-BE49-F238E27FC236}">
                <a16:creationId xmlns:a16="http://schemas.microsoft.com/office/drawing/2014/main" id="{2704B443-88C5-4A87-823D-6B7CC6E37279}"/>
              </a:ext>
            </a:extLst>
          </p:cNvPr>
          <p:cNvSpPr/>
          <p:nvPr userDrawn="1"/>
        </p:nvSpPr>
        <p:spPr>
          <a:xfrm>
            <a:off x="11150600" y="692647"/>
            <a:ext cx="279400"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53857"/>
          </a:solidFill>
          <a:ln w="12700">
            <a:miter lim="400000"/>
          </a:ln>
        </p:spPr>
        <p:txBody>
          <a:bodyPr lIns="19050" tIns="19050" rIns="19050" bIns="19050" anchor="ctr"/>
          <a:lstStyle/>
          <a:p>
            <a:pPr defTabSz="228600">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50">
              <a:latin typeface="Arial" panose="020B0604020202020204" pitchFamily="34" charset="0"/>
              <a:cs typeface="Arial" panose="020B0604020202020204" pitchFamily="34" charset="0"/>
            </a:endParaRPr>
          </a:p>
        </p:txBody>
      </p:sp>
      <p:sp>
        <p:nvSpPr>
          <p:cNvPr id="17" name="Picture Placeholder 24">
            <a:extLst>
              <a:ext uri="{FF2B5EF4-FFF2-40B4-BE49-F238E27FC236}">
                <a16:creationId xmlns:a16="http://schemas.microsoft.com/office/drawing/2014/main" id="{25AF772E-6CDF-4F34-AD4E-F93C2AFDDA0C}"/>
              </a:ext>
            </a:extLst>
          </p:cNvPr>
          <p:cNvSpPr>
            <a:spLocks noGrp="1"/>
          </p:cNvSpPr>
          <p:nvPr>
            <p:ph type="pic" sz="quarter" idx="10"/>
          </p:nvPr>
        </p:nvSpPr>
        <p:spPr>
          <a:xfrm>
            <a:off x="577863" y="527050"/>
            <a:ext cx="4140238" cy="5803900"/>
          </a:xfrm>
          <a:prstGeom prst="rect">
            <a:avLst/>
          </a:prstGeom>
        </p:spPr>
        <p:txBody>
          <a:bodyPr/>
          <a:lstStyle>
            <a:lvl1pPr>
              <a:defRPr>
                <a:latin typeface="Arial" panose="020B0604020202020204" pitchFamily="34" charset="0"/>
                <a:cs typeface="Arial" panose="020B0604020202020204" pitchFamily="34" charset="0"/>
              </a:defRPr>
            </a:lvl1pPr>
          </a:lstStyle>
          <a:p>
            <a:endParaRPr lang="nb-NO"/>
          </a:p>
        </p:txBody>
      </p:sp>
      <p:pic>
        <p:nvPicPr>
          <p:cNvPr id="11" name="nhh_logo_1f_positiv_helblaa.png" descr="nhh_logo_1f_positiv_helblaa.png">
            <a:extLst>
              <a:ext uri="{FF2B5EF4-FFF2-40B4-BE49-F238E27FC236}">
                <a16:creationId xmlns:a16="http://schemas.microsoft.com/office/drawing/2014/main" id="{4CAF5CA5-DC60-42EF-A7FE-A0C173D4046D}"/>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0" name="Rektangel">
            <a:extLst>
              <a:ext uri="{FF2B5EF4-FFF2-40B4-BE49-F238E27FC236}">
                <a16:creationId xmlns:a16="http://schemas.microsoft.com/office/drawing/2014/main" id="{0E873D85-352E-4A9B-9FC0-898E82F5738B}"/>
              </a:ext>
            </a:extLst>
          </p:cNvPr>
          <p:cNvSpPr/>
          <p:nvPr userDrawn="1"/>
        </p:nvSpPr>
        <p:spPr>
          <a:xfrm>
            <a:off x="0" y="527051"/>
            <a:ext cx="577850" cy="5803901"/>
          </a:xfrm>
          <a:prstGeom prst="rect">
            <a:avLst/>
          </a:prstGeom>
          <a:solidFill>
            <a:srgbClr val="153857"/>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3" name="Text Placeholder 53">
            <a:extLst>
              <a:ext uri="{FF2B5EF4-FFF2-40B4-BE49-F238E27FC236}">
                <a16:creationId xmlns:a16="http://schemas.microsoft.com/office/drawing/2014/main" id="{173AD431-BFB5-4566-B202-F39B556CA3BE}"/>
              </a:ext>
            </a:extLst>
          </p:cNvPr>
          <p:cNvSpPr>
            <a:spLocks noGrp="1"/>
          </p:cNvSpPr>
          <p:nvPr>
            <p:ph type="body" sz="quarter" idx="23" hasCustomPrompt="1"/>
          </p:nvPr>
        </p:nvSpPr>
        <p:spPr>
          <a:xfrm>
            <a:off x="5872605" y="2800350"/>
            <a:ext cx="4198930" cy="2317750"/>
          </a:xfrm>
          <a:prstGeom prst="rect">
            <a:avLst/>
          </a:prstGeom>
        </p:spPr>
        <p:txBody>
          <a:bodyPr>
            <a:normAutofit/>
          </a:bodyPr>
          <a:lstStyle>
            <a:lvl1pPr marL="342900" indent="-342900">
              <a:buClr>
                <a:srgbClr val="3B6E8F"/>
              </a:buClr>
              <a:buSzPct val="150000"/>
              <a:buFont typeface="Arial" panose="020B0604020202020204" pitchFamily="34" charset="0"/>
              <a:buChar char="•"/>
              <a:defRPr sz="2400" b="0">
                <a:solidFill>
                  <a:srgbClr val="5A5A5B"/>
                </a:solidFill>
                <a:latin typeface="Arial" panose="020B0604020202020204" pitchFamily="34" charset="0"/>
                <a:cs typeface="Arial" panose="020B0604020202020204" pitchFamily="34" charset="0"/>
              </a:defRPr>
            </a:lvl1pPr>
            <a:lvl2pPr>
              <a:defRPr/>
            </a:lvl2pPr>
            <a:lvl3pPr>
              <a:defRPr/>
            </a:lvl3pPr>
          </a:lstStyle>
          <a:p>
            <a:pPr lvl="0"/>
            <a:r>
              <a:rPr lang="nb-NO" dirty="0" err="1"/>
              <a:t>Click</a:t>
            </a:r>
            <a:r>
              <a:rPr lang="nb-NO" dirty="0"/>
              <a:t> to </a:t>
            </a:r>
            <a:r>
              <a:rPr lang="nb-NO" dirty="0" err="1"/>
              <a:t>add</a:t>
            </a:r>
            <a:r>
              <a:rPr lang="nb-NO" dirty="0"/>
              <a:t> </a:t>
            </a:r>
            <a:r>
              <a:rPr lang="nb-NO" dirty="0" err="1"/>
              <a:t>text</a:t>
            </a:r>
            <a:r>
              <a:rPr lang="nb-NO" dirty="0"/>
              <a:t>. Arial 24</a:t>
            </a:r>
          </a:p>
        </p:txBody>
      </p:sp>
      <p:sp>
        <p:nvSpPr>
          <p:cNvPr id="15" name="Linje">
            <a:extLst>
              <a:ext uri="{FF2B5EF4-FFF2-40B4-BE49-F238E27FC236}">
                <a16:creationId xmlns:a16="http://schemas.microsoft.com/office/drawing/2014/main" id="{744BCEBC-3A3E-4CA9-98E5-D16733C6FF10}"/>
              </a:ext>
            </a:extLst>
          </p:cNvPr>
          <p:cNvSpPr/>
          <p:nvPr userDrawn="1"/>
        </p:nvSpPr>
        <p:spPr>
          <a:xfrm flipV="1">
            <a:off x="5634100" y="1593850"/>
            <a:ext cx="0" cy="35244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16" name="Title 1">
            <a:extLst>
              <a:ext uri="{FF2B5EF4-FFF2-40B4-BE49-F238E27FC236}">
                <a16:creationId xmlns:a16="http://schemas.microsoft.com/office/drawing/2014/main" id="{0522A130-A1D8-4B41-8D4A-DE58B1A60822}"/>
              </a:ext>
            </a:extLst>
          </p:cNvPr>
          <p:cNvSpPr>
            <a:spLocks noGrp="1"/>
          </p:cNvSpPr>
          <p:nvPr>
            <p:ph type="title" hasCustomPrompt="1"/>
          </p:nvPr>
        </p:nvSpPr>
        <p:spPr>
          <a:xfrm>
            <a:off x="5862667" y="1488798"/>
            <a:ext cx="4198930" cy="532340"/>
          </a:xfrm>
        </p:spPr>
        <p:txBody>
          <a:bodyPr>
            <a:normAutofit/>
          </a:bodyPr>
          <a:lstStyle>
            <a:lvl1pPr>
              <a:defRPr sz="3000"/>
            </a:lvl1pPr>
          </a:lstStyle>
          <a:p>
            <a:r>
              <a:rPr lang="en-US" dirty="0"/>
              <a:t>HEADER ARIAL 30</a:t>
            </a:r>
            <a:endParaRPr lang="en-GB" dirty="0"/>
          </a:p>
        </p:txBody>
      </p:sp>
    </p:spTree>
    <p:extLst>
      <p:ext uri="{BB962C8B-B14F-4D97-AF65-F5344CB8AC3E}">
        <p14:creationId xmlns:p14="http://schemas.microsoft.com/office/powerpoint/2010/main" val="3134333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esentation title - name - header - copy">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0221264F-D01E-47D0-A843-1E72ADF2E64F}"/>
              </a:ext>
            </a:extLst>
          </p:cNvPr>
          <p:cNvSpPr/>
          <p:nvPr userDrawn="1"/>
        </p:nvSpPr>
        <p:spPr>
          <a:xfrm>
            <a:off x="577851" y="520700"/>
            <a:ext cx="4129646" cy="5803900"/>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4" name="Rektangel">
            <a:extLst>
              <a:ext uri="{FF2B5EF4-FFF2-40B4-BE49-F238E27FC236}">
                <a16:creationId xmlns:a16="http://schemas.microsoft.com/office/drawing/2014/main" id="{EA2913C0-DF3D-4084-AB89-3FB884D6A159}"/>
              </a:ext>
            </a:extLst>
          </p:cNvPr>
          <p:cNvSpPr/>
          <p:nvPr userDrawn="1"/>
        </p:nvSpPr>
        <p:spPr>
          <a:xfrm>
            <a:off x="4707497" y="527050"/>
            <a:ext cx="6896385"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29" name="Text Placeholder 12">
            <a:extLst>
              <a:ext uri="{FF2B5EF4-FFF2-40B4-BE49-F238E27FC236}">
                <a16:creationId xmlns:a16="http://schemas.microsoft.com/office/drawing/2014/main" id="{E5B374AF-1879-4EA8-B8F4-D661BCB769C1}"/>
              </a:ext>
            </a:extLst>
          </p:cNvPr>
          <p:cNvSpPr>
            <a:spLocks noGrp="1"/>
          </p:cNvSpPr>
          <p:nvPr>
            <p:ph type="body" sz="quarter" idx="16" hasCustomPrompt="1"/>
          </p:nvPr>
        </p:nvSpPr>
        <p:spPr>
          <a:xfrm>
            <a:off x="6388745" y="3291775"/>
            <a:ext cx="4464488" cy="1597412"/>
          </a:xfrm>
          <a:prstGeom prst="rect">
            <a:avLst/>
          </a:prstGeom>
        </p:spPr>
        <p:txBody>
          <a:bodyPr>
            <a:noAutofit/>
          </a:bodyPr>
          <a:lstStyle>
            <a:lvl1pPr marL="0" indent="0">
              <a:buNone/>
              <a:defRPr sz="2400">
                <a:solidFill>
                  <a:srgbClr val="5A5A5B"/>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9" name="Picture Placeholder 24">
            <a:extLst>
              <a:ext uri="{FF2B5EF4-FFF2-40B4-BE49-F238E27FC236}">
                <a16:creationId xmlns:a16="http://schemas.microsoft.com/office/drawing/2014/main" id="{EAC46668-4636-41DA-BE5E-08E54ABAC71F}"/>
              </a:ext>
            </a:extLst>
          </p:cNvPr>
          <p:cNvSpPr>
            <a:spLocks noGrp="1"/>
          </p:cNvSpPr>
          <p:nvPr>
            <p:ph type="pic" sz="quarter" idx="10"/>
          </p:nvPr>
        </p:nvSpPr>
        <p:spPr>
          <a:xfrm>
            <a:off x="1490663" y="1486694"/>
            <a:ext cx="3630614" cy="3626644"/>
          </a:xfrm>
          <a:prstGeom prst="rect">
            <a:avLst/>
          </a:prstGeom>
          <a:noFill/>
        </p:spPr>
        <p:txBody>
          <a:bodyPr/>
          <a:lstStyle>
            <a:lvl1pPr>
              <a:defRPr>
                <a:latin typeface="Arial" panose="020B0604020202020204" pitchFamily="34" charset="0"/>
                <a:cs typeface="Arial" panose="020B0604020202020204" pitchFamily="34" charset="0"/>
              </a:defRPr>
            </a:lvl1pPr>
          </a:lstStyle>
          <a:p>
            <a:endParaRPr lang="nb-NO" dirty="0"/>
          </a:p>
        </p:txBody>
      </p:sp>
      <p:sp>
        <p:nvSpPr>
          <p:cNvPr id="23" name="Linje">
            <a:extLst>
              <a:ext uri="{FF2B5EF4-FFF2-40B4-BE49-F238E27FC236}">
                <a16:creationId xmlns:a16="http://schemas.microsoft.com/office/drawing/2014/main" id="{8499F2A7-4E9D-4A49-853B-0438A5D3F5D1}"/>
              </a:ext>
            </a:extLst>
          </p:cNvPr>
          <p:cNvSpPr/>
          <p:nvPr userDrawn="1"/>
        </p:nvSpPr>
        <p:spPr>
          <a:xfrm flipV="1">
            <a:off x="6092526" y="1865187"/>
            <a:ext cx="0" cy="3024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11" name="nhh_logo_1f_positiv_helblaa.png" descr="nhh_logo_1f_positiv_helblaa.png">
            <a:extLst>
              <a:ext uri="{FF2B5EF4-FFF2-40B4-BE49-F238E27FC236}">
                <a16:creationId xmlns:a16="http://schemas.microsoft.com/office/drawing/2014/main" id="{3AD421E4-EBFD-4C6D-9161-0A7C4811927D}"/>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4" name="Text Placeholder 12">
            <a:extLst>
              <a:ext uri="{FF2B5EF4-FFF2-40B4-BE49-F238E27FC236}">
                <a16:creationId xmlns:a16="http://schemas.microsoft.com/office/drawing/2014/main" id="{7FAE6CC1-416E-46F2-9CFD-2C9B11C85414}"/>
              </a:ext>
            </a:extLst>
          </p:cNvPr>
          <p:cNvSpPr>
            <a:spLocks noGrp="1"/>
          </p:cNvSpPr>
          <p:nvPr>
            <p:ph type="body" sz="quarter" idx="26" hasCustomPrompt="1"/>
          </p:nvPr>
        </p:nvSpPr>
        <p:spPr>
          <a:xfrm>
            <a:off x="6387144" y="2594875"/>
            <a:ext cx="4466089" cy="211388"/>
          </a:xfrm>
          <a:prstGeom prst="rect">
            <a:avLst/>
          </a:prstGeom>
        </p:spPr>
        <p:txBody>
          <a:bodyPr>
            <a:noAutofit/>
          </a:bodyPr>
          <a:lstStyle>
            <a:lvl1pPr marL="0" indent="0">
              <a:buNone/>
              <a:defRPr sz="1600" b="0">
                <a:solidFill>
                  <a:srgbClr val="5A5A5B"/>
                </a:solidFill>
                <a:latin typeface="Arial" panose="020B0604020202020204" pitchFamily="34" charset="0"/>
                <a:cs typeface="Arial" panose="020B0604020202020204" pitchFamily="34" charset="0"/>
              </a:defRPr>
            </a:lvl1pPr>
          </a:lstStyle>
          <a:p>
            <a:pPr lvl="0"/>
            <a:r>
              <a:rPr lang="en-US" dirty="0"/>
              <a:t>NAME. ARIAL 16</a:t>
            </a:r>
          </a:p>
        </p:txBody>
      </p:sp>
      <p:sp>
        <p:nvSpPr>
          <p:cNvPr id="15" name="Text Placeholder 12">
            <a:extLst>
              <a:ext uri="{FF2B5EF4-FFF2-40B4-BE49-F238E27FC236}">
                <a16:creationId xmlns:a16="http://schemas.microsoft.com/office/drawing/2014/main" id="{8028EF23-F1C4-4F3E-BC67-3E2B39DDE8E9}"/>
              </a:ext>
            </a:extLst>
          </p:cNvPr>
          <p:cNvSpPr>
            <a:spLocks noGrp="1"/>
          </p:cNvSpPr>
          <p:nvPr>
            <p:ph type="body" sz="quarter" idx="27" hasCustomPrompt="1"/>
          </p:nvPr>
        </p:nvSpPr>
        <p:spPr>
          <a:xfrm>
            <a:off x="6387143" y="2826140"/>
            <a:ext cx="4464487" cy="211388"/>
          </a:xfrm>
          <a:prstGeom prst="rect">
            <a:avLst/>
          </a:prstGeom>
        </p:spPr>
        <p:txBody>
          <a:bodyPr>
            <a:noAutofit/>
          </a:bodyPr>
          <a:lstStyle>
            <a:lvl1pPr marL="0" indent="0">
              <a:buNone/>
              <a:defRPr sz="1600" b="0">
                <a:solidFill>
                  <a:srgbClr val="5A5A5B"/>
                </a:solidFill>
                <a:latin typeface="Arial" panose="020B0604020202020204" pitchFamily="34" charset="0"/>
                <a:cs typeface="Arial" panose="020B0604020202020204" pitchFamily="34" charset="0"/>
              </a:defRPr>
            </a:lvl1pPr>
          </a:lstStyle>
          <a:p>
            <a:pPr lvl="0"/>
            <a:r>
              <a:rPr lang="en-US" dirty="0"/>
              <a:t>TITLE. ARIAL 16</a:t>
            </a:r>
          </a:p>
        </p:txBody>
      </p:sp>
      <p:sp>
        <p:nvSpPr>
          <p:cNvPr id="12" name="Text Placeholder 48">
            <a:extLst>
              <a:ext uri="{FF2B5EF4-FFF2-40B4-BE49-F238E27FC236}">
                <a16:creationId xmlns:a16="http://schemas.microsoft.com/office/drawing/2014/main" id="{789130A8-AF00-4726-A035-565CF02467F3}"/>
              </a:ext>
            </a:extLst>
          </p:cNvPr>
          <p:cNvSpPr>
            <a:spLocks noGrp="1"/>
          </p:cNvSpPr>
          <p:nvPr>
            <p:ph type="body" sz="quarter" idx="17" hasCustomPrompt="1"/>
          </p:nvPr>
        </p:nvSpPr>
        <p:spPr>
          <a:xfrm>
            <a:off x="6370973" y="1729744"/>
            <a:ext cx="4482263" cy="568115"/>
          </a:xfrm>
          <a:prstGeom prst="rect">
            <a:avLst/>
          </a:prstGeo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Tree>
    <p:extLst>
      <p:ext uri="{BB962C8B-B14F-4D97-AF65-F5344CB8AC3E}">
        <p14:creationId xmlns:p14="http://schemas.microsoft.com/office/powerpoint/2010/main" val="2842842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esentation 2 - insert image white - white log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8CE94D89-5884-4E81-B603-C10347B4D81E}"/>
              </a:ext>
            </a:extLst>
          </p:cNvPr>
          <p:cNvSpPr>
            <a:spLocks noGrp="1"/>
          </p:cNvSpPr>
          <p:nvPr>
            <p:ph type="pic" sz="quarter" idx="20" hasCustomPrompt="1"/>
          </p:nvPr>
        </p:nvSpPr>
        <p:spPr>
          <a:xfrm>
            <a:off x="577862" y="527050"/>
            <a:ext cx="11015218" cy="58039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latin typeface="Arial" panose="020B0604020202020204" pitchFamily="34" charset="0"/>
                <a:cs typeface="Arial" panose="020B0604020202020204" pitchFamily="34" charset="0"/>
              </a:defRPr>
            </a:lvl1pPr>
          </a:lstStyle>
          <a:p>
            <a:r>
              <a:rPr lang="nb-NO" dirty="0"/>
              <a:t>Top </a:t>
            </a:r>
            <a:r>
              <a:rPr lang="nb-NO" dirty="0" err="1"/>
              <a:t>menu</a:t>
            </a:r>
            <a:r>
              <a:rPr lang="nb-NO" dirty="0"/>
              <a:t> «</a:t>
            </a:r>
            <a:r>
              <a:rPr lang="nb-NO" dirty="0" err="1"/>
              <a:t>Insert</a:t>
            </a:r>
            <a:r>
              <a:rPr lang="nb-NO" dirty="0"/>
              <a:t>». Select «Pictures» to </a:t>
            </a:r>
            <a:r>
              <a:rPr lang="nb-NO" dirty="0" err="1"/>
              <a:t>insert</a:t>
            </a:r>
            <a:r>
              <a:rPr lang="nb-NO" dirty="0"/>
              <a:t> an image</a:t>
            </a:r>
          </a:p>
        </p:txBody>
      </p:sp>
      <p:sp>
        <p:nvSpPr>
          <p:cNvPr id="8" name="Text Placeholder 48">
            <a:extLst>
              <a:ext uri="{FF2B5EF4-FFF2-40B4-BE49-F238E27FC236}">
                <a16:creationId xmlns:a16="http://schemas.microsoft.com/office/drawing/2014/main" id="{A297D3AC-CB19-4A55-A327-330AA9D46357}"/>
              </a:ext>
            </a:extLst>
          </p:cNvPr>
          <p:cNvSpPr>
            <a:spLocks noGrp="1"/>
          </p:cNvSpPr>
          <p:nvPr>
            <p:ph type="body" sz="quarter" idx="21" hasCustomPrompt="1"/>
          </p:nvPr>
        </p:nvSpPr>
        <p:spPr>
          <a:xfrm>
            <a:off x="1471630" y="1610189"/>
            <a:ext cx="9248740" cy="304546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2900" b="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0</a:t>
            </a:r>
          </a:p>
        </p:txBody>
      </p:sp>
      <p:sp>
        <p:nvSpPr>
          <p:cNvPr id="9" name="Text Placeholder 27">
            <a:extLst>
              <a:ext uri="{FF2B5EF4-FFF2-40B4-BE49-F238E27FC236}">
                <a16:creationId xmlns:a16="http://schemas.microsoft.com/office/drawing/2014/main" id="{E41DFA2D-AEED-406C-8A09-0A458217551E}"/>
              </a:ext>
            </a:extLst>
          </p:cNvPr>
          <p:cNvSpPr>
            <a:spLocks noGrp="1"/>
          </p:cNvSpPr>
          <p:nvPr>
            <p:ph type="body" sz="quarter" idx="18" hasCustomPrompt="1"/>
          </p:nvPr>
        </p:nvSpPr>
        <p:spPr>
          <a:xfrm>
            <a:off x="10954242" y="5256709"/>
            <a:ext cx="442598" cy="892176"/>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sp>
        <p:nvSpPr>
          <p:cNvPr id="11" name="Text Placeholder 12">
            <a:extLst>
              <a:ext uri="{FF2B5EF4-FFF2-40B4-BE49-F238E27FC236}">
                <a16:creationId xmlns:a16="http://schemas.microsoft.com/office/drawing/2014/main" id="{4DDFF416-AF09-4795-81C8-D2D92E72B201}"/>
              </a:ext>
            </a:extLst>
          </p:cNvPr>
          <p:cNvSpPr>
            <a:spLocks noGrp="1"/>
          </p:cNvSpPr>
          <p:nvPr>
            <p:ph type="body" sz="quarter" idx="16" hasCustomPrompt="1"/>
          </p:nvPr>
        </p:nvSpPr>
        <p:spPr>
          <a:xfrm>
            <a:off x="3004426" y="3041650"/>
            <a:ext cx="6183148" cy="1054101"/>
          </a:xfrm>
          <a:prstGeom prst="rect">
            <a:avLst/>
          </a:prstGeom>
        </p:spPr>
        <p:txBody>
          <a:bodyPr>
            <a:noAutofit/>
          </a:bodyPr>
          <a:lstStyle>
            <a:lvl1pPr marL="0" indent="0" algn="ctr">
              <a:buNone/>
              <a:defRPr lang="en-US" sz="1800" kern="1200" dirty="0" smtClean="0">
                <a:solidFill>
                  <a:srgbClr val="414042"/>
                </a:solidFill>
                <a:latin typeface="Arial" panose="020B0604020202020204" pitchFamily="34" charset="0"/>
                <a:ea typeface="Arial" panose="020B0604020202020204" pitchFamily="34" charset="0"/>
                <a:cs typeface="Arial" panose="020B0604020202020204" pitchFamily="34" charset="0"/>
                <a:sym typeface="Neutraface Text"/>
              </a:defRPr>
            </a:lvl1pPr>
          </a:lstStyle>
          <a:p>
            <a:pPr lvl="0"/>
            <a:r>
              <a:rPr lang="en-US" dirty="0"/>
              <a:t>Click to add text. Arial 18</a:t>
            </a:r>
          </a:p>
        </p:txBody>
      </p:sp>
      <p:sp>
        <p:nvSpPr>
          <p:cNvPr id="13" name="Text Placeholder 12">
            <a:extLst>
              <a:ext uri="{FF2B5EF4-FFF2-40B4-BE49-F238E27FC236}">
                <a16:creationId xmlns:a16="http://schemas.microsoft.com/office/drawing/2014/main" id="{77DD7820-4499-47EF-AD52-7FFCEDCE35E2}"/>
              </a:ext>
            </a:extLst>
          </p:cNvPr>
          <p:cNvSpPr>
            <a:spLocks noGrp="1"/>
          </p:cNvSpPr>
          <p:nvPr>
            <p:ph type="body" sz="quarter" idx="22" hasCustomPrompt="1"/>
          </p:nvPr>
        </p:nvSpPr>
        <p:spPr>
          <a:xfrm>
            <a:off x="3944348" y="2544794"/>
            <a:ext cx="4305889" cy="307932"/>
          </a:xfrm>
          <a:prstGeom prst="rect">
            <a:avLst/>
          </a:prstGeom>
        </p:spPr>
        <p:txBody>
          <a:bodyPr>
            <a:noAutofit/>
          </a:bodyPr>
          <a:lstStyle>
            <a:lvl1pPr marL="0" indent="0" algn="ctr">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14" name="Title 1">
            <a:extLst>
              <a:ext uri="{FF2B5EF4-FFF2-40B4-BE49-F238E27FC236}">
                <a16:creationId xmlns:a16="http://schemas.microsoft.com/office/drawing/2014/main" id="{C364CF1E-B3F3-4F9A-B02A-928ABEEE0939}"/>
              </a:ext>
            </a:extLst>
          </p:cNvPr>
          <p:cNvSpPr>
            <a:spLocks noGrp="1"/>
          </p:cNvSpPr>
          <p:nvPr>
            <p:ph type="title" hasCustomPrompt="1"/>
          </p:nvPr>
        </p:nvSpPr>
        <p:spPr>
          <a:xfrm>
            <a:off x="3944348" y="1984896"/>
            <a:ext cx="4305889" cy="559897"/>
          </a:xfrm>
        </p:spPr>
        <p:txBody>
          <a:bodyPr>
            <a:noAutofit/>
          </a:bodyPr>
          <a:lstStyle>
            <a:lvl1pPr algn="ctr">
              <a:defRPr sz="3000"/>
            </a:lvl1pPr>
          </a:lstStyle>
          <a:p>
            <a:r>
              <a:rPr lang="en-US" dirty="0"/>
              <a:t>HEADER</a:t>
            </a:r>
            <a:endParaRPr lang="en-GB" dirty="0"/>
          </a:p>
        </p:txBody>
      </p:sp>
    </p:spTree>
    <p:extLst>
      <p:ext uri="{BB962C8B-B14F-4D97-AF65-F5344CB8AC3E}">
        <p14:creationId xmlns:p14="http://schemas.microsoft.com/office/powerpoint/2010/main" val="3972087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resentation 2 - insert image white - blue logo">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671FB6C-D956-45A5-9720-C2C7657BC2A6}"/>
              </a:ext>
            </a:extLst>
          </p:cNvPr>
          <p:cNvSpPr>
            <a:spLocks noGrp="1"/>
          </p:cNvSpPr>
          <p:nvPr>
            <p:ph type="pic" sz="quarter" idx="20" hasCustomPrompt="1"/>
          </p:nvPr>
        </p:nvSpPr>
        <p:spPr>
          <a:xfrm>
            <a:off x="577862" y="527050"/>
            <a:ext cx="11015218" cy="58039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latin typeface="Arial" panose="020B0604020202020204" pitchFamily="34" charset="0"/>
                <a:cs typeface="Arial" panose="020B0604020202020204" pitchFamily="34" charset="0"/>
              </a:defRPr>
            </a:lvl1pPr>
          </a:lstStyle>
          <a:p>
            <a:r>
              <a:rPr lang="nb-NO" dirty="0"/>
              <a:t>Top </a:t>
            </a:r>
            <a:r>
              <a:rPr lang="nb-NO" dirty="0" err="1"/>
              <a:t>menu</a:t>
            </a:r>
            <a:r>
              <a:rPr lang="nb-NO" dirty="0"/>
              <a:t> «</a:t>
            </a:r>
            <a:r>
              <a:rPr lang="nb-NO" dirty="0" err="1"/>
              <a:t>Insert</a:t>
            </a:r>
            <a:r>
              <a:rPr lang="nb-NO" dirty="0"/>
              <a:t>». Select «Pictures» to </a:t>
            </a:r>
            <a:r>
              <a:rPr lang="nb-NO" dirty="0" err="1"/>
              <a:t>insert</a:t>
            </a:r>
            <a:r>
              <a:rPr lang="nb-NO" dirty="0"/>
              <a:t> an image</a:t>
            </a:r>
          </a:p>
        </p:txBody>
      </p:sp>
      <p:sp>
        <p:nvSpPr>
          <p:cNvPr id="7" name="Text Placeholder 48">
            <a:extLst>
              <a:ext uri="{FF2B5EF4-FFF2-40B4-BE49-F238E27FC236}">
                <a16:creationId xmlns:a16="http://schemas.microsoft.com/office/drawing/2014/main" id="{760F7BA1-3281-4BF9-8CF3-F3E5C09AC2C4}"/>
              </a:ext>
            </a:extLst>
          </p:cNvPr>
          <p:cNvSpPr>
            <a:spLocks noGrp="1"/>
          </p:cNvSpPr>
          <p:nvPr>
            <p:ph type="body" sz="quarter" idx="21" hasCustomPrompt="1"/>
          </p:nvPr>
        </p:nvSpPr>
        <p:spPr>
          <a:xfrm>
            <a:off x="1471630" y="1610189"/>
            <a:ext cx="9248740" cy="304546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2900" b="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0</a:t>
            </a:r>
          </a:p>
        </p:txBody>
      </p:sp>
      <p:sp>
        <p:nvSpPr>
          <p:cNvPr id="11" name="Text Placeholder 27">
            <a:extLst>
              <a:ext uri="{FF2B5EF4-FFF2-40B4-BE49-F238E27FC236}">
                <a16:creationId xmlns:a16="http://schemas.microsoft.com/office/drawing/2014/main" id="{68ED403C-6781-4BD7-95BA-96DC082007F9}"/>
              </a:ext>
            </a:extLst>
          </p:cNvPr>
          <p:cNvSpPr>
            <a:spLocks noGrp="1"/>
          </p:cNvSpPr>
          <p:nvPr>
            <p:ph type="body" sz="quarter" idx="22" hasCustomPrompt="1"/>
          </p:nvPr>
        </p:nvSpPr>
        <p:spPr>
          <a:xfrm>
            <a:off x="10954242" y="5256709"/>
            <a:ext cx="442598" cy="892176"/>
          </a:xfrm>
          <a:prstGeom prst="rect">
            <a:avLst/>
          </a:prstGeom>
          <a:blipFill>
            <a:blip r:embed="rId2"/>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sp>
        <p:nvSpPr>
          <p:cNvPr id="12" name="Text Placeholder 12">
            <a:extLst>
              <a:ext uri="{FF2B5EF4-FFF2-40B4-BE49-F238E27FC236}">
                <a16:creationId xmlns:a16="http://schemas.microsoft.com/office/drawing/2014/main" id="{2119BFBC-0B3A-4240-A9D0-A1375D030E83}"/>
              </a:ext>
            </a:extLst>
          </p:cNvPr>
          <p:cNvSpPr>
            <a:spLocks noGrp="1"/>
          </p:cNvSpPr>
          <p:nvPr>
            <p:ph type="body" sz="quarter" idx="16" hasCustomPrompt="1"/>
          </p:nvPr>
        </p:nvSpPr>
        <p:spPr>
          <a:xfrm>
            <a:off x="3004426" y="3041650"/>
            <a:ext cx="6183148" cy="1054101"/>
          </a:xfrm>
          <a:prstGeom prst="rect">
            <a:avLst/>
          </a:prstGeom>
        </p:spPr>
        <p:txBody>
          <a:bodyPr>
            <a:noAutofit/>
          </a:bodyPr>
          <a:lstStyle>
            <a:lvl1pPr marL="0" indent="0" algn="ctr">
              <a:buNone/>
              <a:defRPr lang="en-US" sz="1800" kern="1200" dirty="0" smtClean="0">
                <a:solidFill>
                  <a:srgbClr val="414042"/>
                </a:solidFill>
                <a:latin typeface="Arial" panose="020B0604020202020204" pitchFamily="34" charset="0"/>
                <a:ea typeface="Arial" panose="020B0604020202020204" pitchFamily="34" charset="0"/>
                <a:cs typeface="Arial" panose="020B0604020202020204" pitchFamily="34" charset="0"/>
                <a:sym typeface="Neutraface Text"/>
              </a:defRPr>
            </a:lvl1pPr>
          </a:lstStyle>
          <a:p>
            <a:pPr lvl="0"/>
            <a:r>
              <a:rPr lang="en-US" dirty="0"/>
              <a:t>Click to add text. Arial 18</a:t>
            </a:r>
          </a:p>
        </p:txBody>
      </p:sp>
      <p:sp>
        <p:nvSpPr>
          <p:cNvPr id="13" name="Text Placeholder 12">
            <a:extLst>
              <a:ext uri="{FF2B5EF4-FFF2-40B4-BE49-F238E27FC236}">
                <a16:creationId xmlns:a16="http://schemas.microsoft.com/office/drawing/2014/main" id="{734D686E-5A4C-42A4-9718-09A70F22F3FB}"/>
              </a:ext>
            </a:extLst>
          </p:cNvPr>
          <p:cNvSpPr>
            <a:spLocks noGrp="1"/>
          </p:cNvSpPr>
          <p:nvPr>
            <p:ph type="body" sz="quarter" idx="23" hasCustomPrompt="1"/>
          </p:nvPr>
        </p:nvSpPr>
        <p:spPr>
          <a:xfrm>
            <a:off x="3944348" y="2544794"/>
            <a:ext cx="4305889" cy="307932"/>
          </a:xfrm>
          <a:prstGeom prst="rect">
            <a:avLst/>
          </a:prstGeom>
        </p:spPr>
        <p:txBody>
          <a:bodyPr>
            <a:noAutofit/>
          </a:bodyPr>
          <a:lstStyle>
            <a:lvl1pPr marL="0" indent="0" algn="ctr">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14" name="Title 1">
            <a:extLst>
              <a:ext uri="{FF2B5EF4-FFF2-40B4-BE49-F238E27FC236}">
                <a16:creationId xmlns:a16="http://schemas.microsoft.com/office/drawing/2014/main" id="{E8F16394-A1DE-41D9-8BF8-048A692993F5}"/>
              </a:ext>
            </a:extLst>
          </p:cNvPr>
          <p:cNvSpPr>
            <a:spLocks noGrp="1"/>
          </p:cNvSpPr>
          <p:nvPr>
            <p:ph type="title" hasCustomPrompt="1"/>
          </p:nvPr>
        </p:nvSpPr>
        <p:spPr>
          <a:xfrm>
            <a:off x="3944348" y="1984896"/>
            <a:ext cx="4305889" cy="559897"/>
          </a:xfrm>
        </p:spPr>
        <p:txBody>
          <a:bodyPr>
            <a:noAutofit/>
          </a:bodyPr>
          <a:lstStyle>
            <a:lvl1pPr algn="ctr">
              <a:defRPr sz="3000"/>
            </a:lvl1pPr>
          </a:lstStyle>
          <a:p>
            <a:r>
              <a:rPr lang="en-US" dirty="0"/>
              <a:t>HEADER</a:t>
            </a:r>
            <a:endParaRPr lang="en-GB" dirty="0"/>
          </a:p>
        </p:txBody>
      </p:sp>
    </p:spTree>
    <p:extLst>
      <p:ext uri="{BB962C8B-B14F-4D97-AF65-F5344CB8AC3E}">
        <p14:creationId xmlns:p14="http://schemas.microsoft.com/office/powerpoint/2010/main" val="165348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Free) White + logo - text + image insert">
    <p:spTree>
      <p:nvGrpSpPr>
        <p:cNvPr id="1" name=""/>
        <p:cNvGrpSpPr/>
        <p:nvPr/>
      </p:nvGrpSpPr>
      <p:grpSpPr>
        <a:xfrm>
          <a:off x="0" y="0"/>
          <a:ext cx="0" cy="0"/>
          <a:chOff x="0" y="0"/>
          <a:chExt cx="0" cy="0"/>
        </a:xfrm>
      </p:grpSpPr>
      <p:pic>
        <p:nvPicPr>
          <p:cNvPr id="3" name="nhh_logo_1f_positiv_helblaa.png" descr="nhh_logo_1f_positiv_helblaa.png">
            <a:extLst>
              <a:ext uri="{FF2B5EF4-FFF2-40B4-BE49-F238E27FC236}">
                <a16:creationId xmlns:a16="http://schemas.microsoft.com/office/drawing/2014/main" id="{6C05BEF2-E8B1-4D1B-BED0-DC16B1EB252B}"/>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Tree>
    <p:extLst>
      <p:ext uri="{BB962C8B-B14F-4D97-AF65-F5344CB8AC3E}">
        <p14:creationId xmlns:p14="http://schemas.microsoft.com/office/powerpoint/2010/main" val="55588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dobbel - sub, copy">
    <p:spTree>
      <p:nvGrpSpPr>
        <p:cNvPr id="1" name=""/>
        <p:cNvGrpSpPr/>
        <p:nvPr/>
      </p:nvGrpSpPr>
      <p:grpSpPr>
        <a:xfrm>
          <a:off x="0" y="0"/>
          <a:ext cx="0" cy="0"/>
          <a:chOff x="0" y="0"/>
          <a:chExt cx="0" cy="0"/>
        </a:xfrm>
      </p:grpSpPr>
      <p:sp>
        <p:nvSpPr>
          <p:cNvPr id="23" name="Rektangel">
            <a:extLst>
              <a:ext uri="{FF2B5EF4-FFF2-40B4-BE49-F238E27FC236}">
                <a16:creationId xmlns:a16="http://schemas.microsoft.com/office/drawing/2014/main" id="{BA834D51-35B5-4CBF-A8EE-5986D5DDDE72}"/>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8" name="Figur">
            <a:extLst>
              <a:ext uri="{FF2B5EF4-FFF2-40B4-BE49-F238E27FC236}">
                <a16:creationId xmlns:a16="http://schemas.microsoft.com/office/drawing/2014/main" id="{2704B443-88C5-4A87-823D-6B7CC6E37279}"/>
              </a:ext>
            </a:extLst>
          </p:cNvPr>
          <p:cNvSpPr/>
          <p:nvPr userDrawn="1"/>
        </p:nvSpPr>
        <p:spPr>
          <a:xfrm>
            <a:off x="11150600" y="692647"/>
            <a:ext cx="279400"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53857"/>
          </a:solidFill>
          <a:ln w="12700">
            <a:miter lim="400000"/>
          </a:ln>
        </p:spPr>
        <p:txBody>
          <a:bodyPr lIns="19050" tIns="19050" rIns="19050" bIns="19050" anchor="ctr"/>
          <a:lstStyle/>
          <a:p>
            <a:pPr defTabSz="228600">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50">
              <a:latin typeface="Arial" panose="020B0604020202020204" pitchFamily="34" charset="0"/>
              <a:cs typeface="Arial" panose="020B0604020202020204" pitchFamily="34" charset="0"/>
            </a:endParaRPr>
          </a:p>
        </p:txBody>
      </p:sp>
      <p:grpSp>
        <p:nvGrpSpPr>
          <p:cNvPr id="22" name="Gruppe">
            <a:extLst>
              <a:ext uri="{FF2B5EF4-FFF2-40B4-BE49-F238E27FC236}">
                <a16:creationId xmlns:a16="http://schemas.microsoft.com/office/drawing/2014/main" id="{F5CA9A1D-7961-43D0-A757-DD8BC4AD3E27}"/>
              </a:ext>
            </a:extLst>
          </p:cNvPr>
          <p:cNvGrpSpPr/>
          <p:nvPr userDrawn="1"/>
        </p:nvGrpSpPr>
        <p:grpSpPr>
          <a:xfrm rot="5400000">
            <a:off x="11482264" y="3429001"/>
            <a:ext cx="774701" cy="1"/>
            <a:chOff x="0" y="0"/>
            <a:chExt cx="1549399" cy="0"/>
          </a:xfrm>
        </p:grpSpPr>
        <p:sp>
          <p:nvSpPr>
            <p:cNvPr id="24" name="Linje">
              <a:extLst>
                <a:ext uri="{FF2B5EF4-FFF2-40B4-BE49-F238E27FC236}">
                  <a16:creationId xmlns:a16="http://schemas.microsoft.com/office/drawing/2014/main" id="{F89E26CE-3DFF-4D5E-8DFB-E7790EAB6CA3}"/>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27" name="Linje">
              <a:extLst>
                <a:ext uri="{FF2B5EF4-FFF2-40B4-BE49-F238E27FC236}">
                  <a16:creationId xmlns:a16="http://schemas.microsoft.com/office/drawing/2014/main" id="{479D055A-AD97-4CB8-838A-97569FF3EA10}"/>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8" name="Slide Number Placeholder 6">
            <a:extLst>
              <a:ext uri="{FF2B5EF4-FFF2-40B4-BE49-F238E27FC236}">
                <a16:creationId xmlns:a16="http://schemas.microsoft.com/office/drawing/2014/main" id="{6A15C9DC-B6B4-4663-A4A0-E8FFBED4C21A}"/>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pic>
        <p:nvPicPr>
          <p:cNvPr id="17" name="nhh_logo_1f_positiv_helblaa.png" descr="nhh_logo_1f_positiv_helblaa.png">
            <a:extLst>
              <a:ext uri="{FF2B5EF4-FFF2-40B4-BE49-F238E27FC236}">
                <a16:creationId xmlns:a16="http://schemas.microsoft.com/office/drawing/2014/main" id="{D324185E-35AF-4965-8702-8614451B9A5C}"/>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6" name="Linje">
            <a:extLst>
              <a:ext uri="{FF2B5EF4-FFF2-40B4-BE49-F238E27FC236}">
                <a16:creationId xmlns:a16="http://schemas.microsoft.com/office/drawing/2014/main" id="{48709600-AE27-4A18-BB7E-3BB0D167CDAA}"/>
              </a:ext>
            </a:extLst>
          </p:cNvPr>
          <p:cNvSpPr/>
          <p:nvPr userDrawn="1"/>
        </p:nvSpPr>
        <p:spPr>
          <a:xfrm flipV="1">
            <a:off x="1535539" y="2232774"/>
            <a:ext cx="0" cy="3348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18" name="Text Placeholder 48">
            <a:extLst>
              <a:ext uri="{FF2B5EF4-FFF2-40B4-BE49-F238E27FC236}">
                <a16:creationId xmlns:a16="http://schemas.microsoft.com/office/drawing/2014/main" id="{25895330-9B12-4C9E-BF02-ECA19E394D0C}"/>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3" name="Text Placeholder 12">
            <a:extLst>
              <a:ext uri="{FF2B5EF4-FFF2-40B4-BE49-F238E27FC236}">
                <a16:creationId xmlns:a16="http://schemas.microsoft.com/office/drawing/2014/main" id="{563DC20C-3FA3-4CB1-82F7-EB6E51968023}"/>
              </a:ext>
            </a:extLst>
          </p:cNvPr>
          <p:cNvSpPr>
            <a:spLocks noGrp="1"/>
          </p:cNvSpPr>
          <p:nvPr>
            <p:ph type="body" sz="quarter" idx="17" hasCustomPrompt="1"/>
          </p:nvPr>
        </p:nvSpPr>
        <p:spPr>
          <a:xfrm>
            <a:off x="1721962" y="3046633"/>
            <a:ext cx="4185864" cy="2534141"/>
          </a:xfrm>
        </p:spPr>
        <p:txBody>
          <a:bodyPr>
            <a:noAutofit/>
          </a:bodyPr>
          <a:lstStyle>
            <a:lvl1pPr marL="0" marR="0" indent="0" algn="l" defTabSz="914400" rtl="0" eaLnBrk="1" fontAlgn="auto" latinLnBrk="0" hangingPunct="1">
              <a:lnSpc>
                <a:spcPct val="90000"/>
              </a:lnSpc>
              <a:spcBef>
                <a:spcPts val="1000"/>
              </a:spcBef>
              <a:spcAft>
                <a:spcPts val="0"/>
              </a:spcAft>
              <a:buClr>
                <a:srgbClr val="3B6E8F"/>
              </a:buClr>
              <a:buSzPct val="150000"/>
              <a:buFont typeface="Arial" panose="020B0604020202020204" pitchFamily="34" charset="0"/>
              <a:buNone/>
              <a:tabLst/>
              <a:defRPr sz="2000" b="0">
                <a:solidFill>
                  <a:srgbClr val="5A5A5B"/>
                </a:solidFill>
                <a:latin typeface="Arial" panose="020B0604020202020204" pitchFamily="34" charset="0"/>
                <a:cs typeface="Arial" panose="020B0604020202020204" pitchFamily="34" charset="0"/>
              </a:defRPr>
            </a:lvl1pPr>
            <a:lvl2pPr>
              <a:defRPr/>
            </a:lvl2pPr>
            <a:lvl3pPr marL="457200" indent="0">
              <a:buNone/>
              <a:defRPr/>
            </a:lvl3pPr>
          </a:lstStyle>
          <a:p>
            <a:pPr lvl="0"/>
            <a:r>
              <a:rPr lang="en-US" dirty="0"/>
              <a:t>Click to add text. Arial 20</a:t>
            </a:r>
          </a:p>
        </p:txBody>
      </p:sp>
      <p:sp>
        <p:nvSpPr>
          <p:cNvPr id="14" name="Text Placeholder 12">
            <a:extLst>
              <a:ext uri="{FF2B5EF4-FFF2-40B4-BE49-F238E27FC236}">
                <a16:creationId xmlns:a16="http://schemas.microsoft.com/office/drawing/2014/main" id="{89FF9AAA-9CF1-4B2C-A650-50DB4797C65C}"/>
              </a:ext>
            </a:extLst>
          </p:cNvPr>
          <p:cNvSpPr>
            <a:spLocks noGrp="1"/>
          </p:cNvSpPr>
          <p:nvPr>
            <p:ph type="body" sz="quarter" idx="26" hasCustomPrompt="1"/>
          </p:nvPr>
        </p:nvSpPr>
        <p:spPr>
          <a:xfrm>
            <a:off x="6471036" y="3041651"/>
            <a:ext cx="4185864" cy="2539123"/>
          </a:xfrm>
        </p:spPr>
        <p:txBody>
          <a:bodyPr>
            <a:noAutofit/>
          </a:bodyPr>
          <a:lstStyle>
            <a:lvl1pPr marL="0" marR="0" indent="0" algn="l" defTabSz="914400" rtl="0" eaLnBrk="1" fontAlgn="auto" latinLnBrk="0" hangingPunct="1">
              <a:lnSpc>
                <a:spcPct val="90000"/>
              </a:lnSpc>
              <a:spcBef>
                <a:spcPts val="1000"/>
              </a:spcBef>
              <a:spcAft>
                <a:spcPts val="0"/>
              </a:spcAft>
              <a:buClr>
                <a:srgbClr val="3B6E8F"/>
              </a:buClr>
              <a:buSzPct val="150000"/>
              <a:buFont typeface="Arial" panose="020B0604020202020204" pitchFamily="34" charset="0"/>
              <a:buNone/>
              <a:tabLst/>
              <a:defRPr sz="2000" b="0">
                <a:solidFill>
                  <a:srgbClr val="5A5A5B"/>
                </a:solidFill>
                <a:latin typeface="Arial" panose="020B0604020202020204" pitchFamily="34" charset="0"/>
                <a:cs typeface="Arial" panose="020B0604020202020204" pitchFamily="34" charset="0"/>
              </a:defRPr>
            </a:lvl1pPr>
            <a:lvl2pPr>
              <a:defRPr/>
            </a:lvl2pPr>
            <a:lvl3pPr marL="457200" indent="0">
              <a:buNone/>
              <a:defRPr/>
            </a:lvl3pPr>
          </a:lstStyle>
          <a:p>
            <a:pPr lvl="0"/>
            <a:r>
              <a:rPr lang="en-US" dirty="0"/>
              <a:t>Click to add text. Arial 20</a:t>
            </a:r>
          </a:p>
        </p:txBody>
      </p:sp>
    </p:spTree>
    <p:extLst>
      <p:ext uri="{BB962C8B-B14F-4D97-AF65-F5344CB8AC3E}">
        <p14:creationId xmlns:p14="http://schemas.microsoft.com/office/powerpoint/2010/main" val="412670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Lecture - Copy">
    <p:spTree>
      <p:nvGrpSpPr>
        <p:cNvPr id="1" name=""/>
        <p:cNvGrpSpPr/>
        <p:nvPr/>
      </p:nvGrpSpPr>
      <p:grpSpPr>
        <a:xfrm>
          <a:off x="0" y="0"/>
          <a:ext cx="0" cy="0"/>
          <a:chOff x="0" y="0"/>
          <a:chExt cx="0" cy="0"/>
        </a:xfrm>
      </p:grpSpPr>
      <p:sp>
        <p:nvSpPr>
          <p:cNvPr id="12" name="Rektangel">
            <a:extLst>
              <a:ext uri="{FF2B5EF4-FFF2-40B4-BE49-F238E27FC236}">
                <a16:creationId xmlns:a16="http://schemas.microsoft.com/office/drawing/2014/main" id="{094FE069-CE0D-4A46-B241-93798EEDCE23}"/>
              </a:ext>
            </a:extLst>
          </p:cNvPr>
          <p:cNvSpPr/>
          <p:nvPr userDrawn="1"/>
        </p:nvSpPr>
        <p:spPr>
          <a:xfrm>
            <a:off x="577863" y="527050"/>
            <a:ext cx="11026019"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4" name="Text Placeholder 48">
            <a:extLst>
              <a:ext uri="{FF2B5EF4-FFF2-40B4-BE49-F238E27FC236}">
                <a16:creationId xmlns:a16="http://schemas.microsoft.com/office/drawing/2014/main" id="{CE4D670A-8149-41B2-AEC7-42B24F1E5925}"/>
              </a:ext>
            </a:extLst>
          </p:cNvPr>
          <p:cNvSpPr>
            <a:spLocks noGrp="1"/>
          </p:cNvSpPr>
          <p:nvPr>
            <p:ph type="body" sz="quarter" idx="19" hasCustomPrompt="1"/>
          </p:nvPr>
        </p:nvSpPr>
        <p:spPr>
          <a:xfrm>
            <a:off x="1724894" y="822535"/>
            <a:ext cx="8254265" cy="568115"/>
          </a:xfrm>
          <a:prstGeom prst="rect">
            <a:avLst/>
          </a:prstGeom>
        </p:spPr>
        <p:txBody>
          <a:bodyPr>
            <a:normAutofit/>
          </a:bodyPr>
          <a:lstStyle>
            <a:lvl1pPr marL="0" indent="0">
              <a:lnSpc>
                <a:spcPct val="100000"/>
              </a:lnSpc>
              <a:buNone/>
              <a:defRPr sz="300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5" name="Text Placeholder 12">
            <a:extLst>
              <a:ext uri="{FF2B5EF4-FFF2-40B4-BE49-F238E27FC236}">
                <a16:creationId xmlns:a16="http://schemas.microsoft.com/office/drawing/2014/main" id="{F6EC4727-DB23-4075-948D-6DCDC79A47F9}"/>
              </a:ext>
            </a:extLst>
          </p:cNvPr>
          <p:cNvSpPr>
            <a:spLocks noGrp="1"/>
          </p:cNvSpPr>
          <p:nvPr>
            <p:ph type="body" sz="quarter" idx="15" hasCustomPrompt="1"/>
          </p:nvPr>
        </p:nvSpPr>
        <p:spPr>
          <a:xfrm>
            <a:off x="1724894" y="1407548"/>
            <a:ext cx="8254264" cy="358925"/>
          </a:xfrm>
          <a:prstGeom prst="rect">
            <a:avLst/>
          </a:prstGeom>
        </p:spPr>
        <p:txBody>
          <a:bodyPr>
            <a:noAutofit/>
          </a:bodyPr>
          <a:lstStyle>
            <a:lvl1pPr marL="0" indent="0">
              <a:buNone/>
              <a:defRPr sz="1800">
                <a:solidFill>
                  <a:srgbClr val="3B6E8F"/>
                </a:solidFill>
                <a:latin typeface="Arial" panose="020B0604020202020204" pitchFamily="34" charset="0"/>
                <a:cs typeface="Arial" panose="020B0604020202020204" pitchFamily="34" charset="0"/>
              </a:defRPr>
            </a:lvl1pPr>
          </a:lstStyle>
          <a:p>
            <a:pPr lvl="0"/>
            <a:r>
              <a:rPr lang="en-US" dirty="0"/>
              <a:t>SUB ARIAL 18</a:t>
            </a:r>
          </a:p>
        </p:txBody>
      </p:sp>
      <p:sp>
        <p:nvSpPr>
          <p:cNvPr id="19" name="Rektangel">
            <a:extLst>
              <a:ext uri="{FF2B5EF4-FFF2-40B4-BE49-F238E27FC236}">
                <a16:creationId xmlns:a16="http://schemas.microsoft.com/office/drawing/2014/main" id="{31D15865-0C4E-4B16-9F0E-8FC9BAD56C13}"/>
              </a:ext>
            </a:extLst>
          </p:cNvPr>
          <p:cNvSpPr/>
          <p:nvPr userDrawn="1"/>
        </p:nvSpPr>
        <p:spPr>
          <a:xfrm>
            <a:off x="0" y="527051"/>
            <a:ext cx="577863" cy="5803901"/>
          </a:xfrm>
          <a:prstGeom prst="rect">
            <a:avLst/>
          </a:prstGeom>
          <a:solidFill>
            <a:srgbClr val="153857"/>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9" name="nhh_logo_1f_positiv_helblaa.png" descr="nhh_logo_1f_positiv_helblaa.png">
            <a:extLst>
              <a:ext uri="{FF2B5EF4-FFF2-40B4-BE49-F238E27FC236}">
                <a16:creationId xmlns:a16="http://schemas.microsoft.com/office/drawing/2014/main" id="{CE2E46A6-E0AA-467A-8AFA-7B8742F1F2B2}"/>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0" name="Text Placeholder 53">
            <a:extLst>
              <a:ext uri="{FF2B5EF4-FFF2-40B4-BE49-F238E27FC236}">
                <a16:creationId xmlns:a16="http://schemas.microsoft.com/office/drawing/2014/main" id="{E3181CB0-2E15-4FC5-BADE-5940D95767E2}"/>
              </a:ext>
            </a:extLst>
          </p:cNvPr>
          <p:cNvSpPr>
            <a:spLocks noGrp="1"/>
          </p:cNvSpPr>
          <p:nvPr>
            <p:ph type="body" sz="quarter" idx="13" hasCustomPrompt="1"/>
          </p:nvPr>
        </p:nvSpPr>
        <p:spPr>
          <a:xfrm>
            <a:off x="1724878" y="1834482"/>
            <a:ext cx="8254265" cy="4411042"/>
          </a:xfrm>
          <a:prstGeom prst="rect">
            <a:avLst/>
          </a:prstGeom>
        </p:spPr>
        <p:txBody>
          <a:bodyPr>
            <a:normAutofit/>
          </a:bodyPr>
          <a:lstStyle>
            <a:lvl1pPr>
              <a:defRPr sz="2400" b="0">
                <a:latin typeface="Arial" panose="020B0604020202020204" pitchFamily="34" charset="0"/>
                <a:cs typeface="Arial" panose="020B0604020202020204" pitchFamily="34" charset="0"/>
              </a:defRPr>
            </a:lvl1pPr>
            <a:lvl2pPr>
              <a:defRPr/>
            </a:lvl2pPr>
            <a:lvl3pPr>
              <a:defRPr/>
            </a:lvl3pPr>
            <a:lvl4pPr>
              <a:defRPr/>
            </a:lvl4pPr>
          </a:lstStyle>
          <a:p>
            <a:pPr lvl="0"/>
            <a:r>
              <a:rPr lang="en-US" dirty="0"/>
              <a:t>Click to add text. Arial 24</a:t>
            </a:r>
          </a:p>
          <a:p>
            <a:pPr lvl="1"/>
            <a:r>
              <a:rPr lang="en-US" dirty="0"/>
              <a:t>Click to add text. Arial 22</a:t>
            </a:r>
          </a:p>
          <a:p>
            <a:pPr lvl="2"/>
            <a:r>
              <a:rPr lang="en-US" dirty="0"/>
              <a:t>Click to add text. Arial 20</a:t>
            </a:r>
          </a:p>
          <a:p>
            <a:pPr lvl="2"/>
            <a:r>
              <a:rPr lang="en-US" dirty="0"/>
              <a:t>Click to add text. Arial 20</a:t>
            </a:r>
          </a:p>
          <a:p>
            <a:pPr lvl="3"/>
            <a:r>
              <a:rPr lang="en-US" dirty="0"/>
              <a:t>Click to add text. Arial 18</a:t>
            </a:r>
          </a:p>
        </p:txBody>
      </p:sp>
    </p:spTree>
    <p:extLst>
      <p:ext uri="{BB962C8B-B14F-4D97-AF65-F5344CB8AC3E}">
        <p14:creationId xmlns:p14="http://schemas.microsoft.com/office/powerpoint/2010/main" val="3781408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blue : Yellow line - Header, sub, bulletpoints">
    <p:spTree>
      <p:nvGrpSpPr>
        <p:cNvPr id="1" name=""/>
        <p:cNvGrpSpPr/>
        <p:nvPr/>
      </p:nvGrpSpPr>
      <p:grpSpPr>
        <a:xfrm>
          <a:off x="0" y="0"/>
          <a:ext cx="0" cy="0"/>
          <a:chOff x="0" y="0"/>
          <a:chExt cx="0" cy="0"/>
        </a:xfrm>
      </p:grpSpPr>
      <p:sp>
        <p:nvSpPr>
          <p:cNvPr id="16" name="Rektangel">
            <a:extLst>
              <a:ext uri="{FF2B5EF4-FFF2-40B4-BE49-F238E27FC236}">
                <a16:creationId xmlns:a16="http://schemas.microsoft.com/office/drawing/2014/main" id="{C62300BD-A083-402B-95F5-60FC164A6075}"/>
              </a:ext>
            </a:extLst>
          </p:cNvPr>
          <p:cNvSpPr/>
          <p:nvPr userDrawn="1"/>
        </p:nvSpPr>
        <p:spPr>
          <a:xfrm>
            <a:off x="577862" y="527050"/>
            <a:ext cx="11036277" cy="5803901"/>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19" name="Gruppe">
            <a:extLst>
              <a:ext uri="{FF2B5EF4-FFF2-40B4-BE49-F238E27FC236}">
                <a16:creationId xmlns:a16="http://schemas.microsoft.com/office/drawing/2014/main" id="{8B9F3922-BB44-415D-AC8D-7DB15575EEC7}"/>
              </a:ext>
            </a:extLst>
          </p:cNvPr>
          <p:cNvGrpSpPr/>
          <p:nvPr userDrawn="1"/>
        </p:nvGrpSpPr>
        <p:grpSpPr>
          <a:xfrm rot="5400000">
            <a:off x="11482264" y="3429001"/>
            <a:ext cx="774701" cy="1"/>
            <a:chOff x="0" y="0"/>
            <a:chExt cx="1549399" cy="0"/>
          </a:xfrm>
        </p:grpSpPr>
        <p:sp>
          <p:nvSpPr>
            <p:cNvPr id="20" name="Linje">
              <a:extLst>
                <a:ext uri="{FF2B5EF4-FFF2-40B4-BE49-F238E27FC236}">
                  <a16:creationId xmlns:a16="http://schemas.microsoft.com/office/drawing/2014/main" id="{4EA09CA1-2F0A-4C55-8456-9D9A6FFE659B}"/>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27" name="Linje">
              <a:extLst>
                <a:ext uri="{FF2B5EF4-FFF2-40B4-BE49-F238E27FC236}">
                  <a16:creationId xmlns:a16="http://schemas.microsoft.com/office/drawing/2014/main" id="{EC6146C6-DE09-4248-BFAC-15703643DD83}"/>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8" name="Slide Number Placeholder 6">
            <a:extLst>
              <a:ext uri="{FF2B5EF4-FFF2-40B4-BE49-F238E27FC236}">
                <a16:creationId xmlns:a16="http://schemas.microsoft.com/office/drawing/2014/main" id="{204AB598-AFB8-45B0-8366-6B137DA70D55}"/>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17" name="Linje">
            <a:extLst>
              <a:ext uri="{FF2B5EF4-FFF2-40B4-BE49-F238E27FC236}">
                <a16:creationId xmlns:a16="http://schemas.microsoft.com/office/drawing/2014/main" id="{98352011-B156-40FE-986C-A706B048F37D}"/>
              </a:ext>
            </a:extLst>
          </p:cNvPr>
          <p:cNvSpPr/>
          <p:nvPr userDrawn="1"/>
        </p:nvSpPr>
        <p:spPr>
          <a:xfrm flipV="1">
            <a:off x="1535539" y="2232774"/>
            <a:ext cx="0" cy="3348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12" name="nhh_logo_1f_negativ_hvit.png" descr="nhh_logo_1f_negativ_hvit.png">
            <a:extLst>
              <a:ext uri="{FF2B5EF4-FFF2-40B4-BE49-F238E27FC236}">
                <a16:creationId xmlns:a16="http://schemas.microsoft.com/office/drawing/2014/main" id="{834E1B58-52B2-476E-940A-1B0A9D839ED5}"/>
              </a:ext>
            </a:extLst>
          </p:cNvPr>
          <p:cNvPicPr>
            <a:picLocks noChangeAspect="1"/>
          </p:cNvPicPr>
          <p:nvPr userDrawn="1"/>
        </p:nvPicPr>
        <p:blipFill>
          <a:blip r:embed="rId2"/>
          <a:stretch>
            <a:fillRect/>
          </a:stretch>
        </p:blipFill>
        <p:spPr>
          <a:xfrm>
            <a:off x="10953883" y="5256710"/>
            <a:ext cx="442598" cy="892176"/>
          </a:xfrm>
          <a:prstGeom prst="rect">
            <a:avLst/>
          </a:prstGeom>
          <a:ln w="12700">
            <a:miter lim="400000"/>
          </a:ln>
        </p:spPr>
      </p:pic>
      <p:sp>
        <p:nvSpPr>
          <p:cNvPr id="13" name="Text Placeholder 12">
            <a:extLst>
              <a:ext uri="{FF2B5EF4-FFF2-40B4-BE49-F238E27FC236}">
                <a16:creationId xmlns:a16="http://schemas.microsoft.com/office/drawing/2014/main" id="{91C18E71-2D1B-4AE5-8357-4421755874BF}"/>
              </a:ext>
            </a:extLst>
          </p:cNvPr>
          <p:cNvSpPr>
            <a:spLocks noGrp="1"/>
          </p:cNvSpPr>
          <p:nvPr>
            <p:ph type="body" sz="quarter" idx="17" hasCustomPrompt="1"/>
          </p:nvPr>
        </p:nvSpPr>
        <p:spPr>
          <a:xfrm>
            <a:off x="1718417" y="3311291"/>
            <a:ext cx="4189409" cy="226948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1"/>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5" name="Text Placeholder 48">
            <a:extLst>
              <a:ext uri="{FF2B5EF4-FFF2-40B4-BE49-F238E27FC236}">
                <a16:creationId xmlns:a16="http://schemas.microsoft.com/office/drawing/2014/main" id="{EA00D7D6-2FB7-48F7-BDBC-298D5378E823}"/>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8" name="Text Placeholder 12">
            <a:extLst>
              <a:ext uri="{FF2B5EF4-FFF2-40B4-BE49-F238E27FC236}">
                <a16:creationId xmlns:a16="http://schemas.microsoft.com/office/drawing/2014/main" id="{3D85BA15-1D2E-42FC-B32D-91687D9D231B}"/>
              </a:ext>
            </a:extLst>
          </p:cNvPr>
          <p:cNvSpPr>
            <a:spLocks noGrp="1"/>
          </p:cNvSpPr>
          <p:nvPr>
            <p:ph type="body" sz="quarter" idx="20" hasCustomPrompt="1"/>
          </p:nvPr>
        </p:nvSpPr>
        <p:spPr>
          <a:xfrm>
            <a:off x="1721962" y="2687708"/>
            <a:ext cx="4185863" cy="358925"/>
          </a:xfrm>
          <a:prstGeom prst="rect">
            <a:avLst/>
          </a:prstGeom>
        </p:spPr>
        <p:txBody>
          <a:bodyPr>
            <a:no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SUB ARIAL 18</a:t>
            </a:r>
          </a:p>
        </p:txBody>
      </p:sp>
    </p:spTree>
    <p:extLst>
      <p:ext uri="{BB962C8B-B14F-4D97-AF65-F5344CB8AC3E}">
        <p14:creationId xmlns:p14="http://schemas.microsoft.com/office/powerpoint/2010/main" val="16078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blue - Header + bulletpoints">
    <p:spTree>
      <p:nvGrpSpPr>
        <p:cNvPr id="1" name=""/>
        <p:cNvGrpSpPr/>
        <p:nvPr/>
      </p:nvGrpSpPr>
      <p:grpSpPr>
        <a:xfrm>
          <a:off x="0" y="0"/>
          <a:ext cx="0" cy="0"/>
          <a:chOff x="0" y="0"/>
          <a:chExt cx="0" cy="0"/>
        </a:xfrm>
      </p:grpSpPr>
      <p:sp>
        <p:nvSpPr>
          <p:cNvPr id="16" name="Rektangel">
            <a:extLst>
              <a:ext uri="{FF2B5EF4-FFF2-40B4-BE49-F238E27FC236}">
                <a16:creationId xmlns:a16="http://schemas.microsoft.com/office/drawing/2014/main" id="{C62300BD-A083-402B-95F5-60FC164A6075}"/>
              </a:ext>
            </a:extLst>
          </p:cNvPr>
          <p:cNvSpPr/>
          <p:nvPr userDrawn="1"/>
        </p:nvSpPr>
        <p:spPr>
          <a:xfrm>
            <a:off x="577862" y="527050"/>
            <a:ext cx="11036277" cy="5803901"/>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grpSp>
        <p:nvGrpSpPr>
          <p:cNvPr id="19" name="Gruppe">
            <a:extLst>
              <a:ext uri="{FF2B5EF4-FFF2-40B4-BE49-F238E27FC236}">
                <a16:creationId xmlns:a16="http://schemas.microsoft.com/office/drawing/2014/main" id="{8B9F3922-BB44-415D-AC8D-7DB15575EEC7}"/>
              </a:ext>
            </a:extLst>
          </p:cNvPr>
          <p:cNvGrpSpPr/>
          <p:nvPr userDrawn="1"/>
        </p:nvGrpSpPr>
        <p:grpSpPr>
          <a:xfrm rot="5400000">
            <a:off x="11482264" y="3429001"/>
            <a:ext cx="774701" cy="1"/>
            <a:chOff x="0" y="0"/>
            <a:chExt cx="1549399" cy="0"/>
          </a:xfrm>
        </p:grpSpPr>
        <p:sp>
          <p:nvSpPr>
            <p:cNvPr id="20" name="Linje">
              <a:extLst>
                <a:ext uri="{FF2B5EF4-FFF2-40B4-BE49-F238E27FC236}">
                  <a16:creationId xmlns:a16="http://schemas.microsoft.com/office/drawing/2014/main" id="{4EA09CA1-2F0A-4C55-8456-9D9A6FFE659B}"/>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27" name="Linje">
              <a:extLst>
                <a:ext uri="{FF2B5EF4-FFF2-40B4-BE49-F238E27FC236}">
                  <a16:creationId xmlns:a16="http://schemas.microsoft.com/office/drawing/2014/main" id="{EC6146C6-DE09-4248-BFAC-15703643DD83}"/>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8" name="Slide Number Placeholder 6">
            <a:extLst>
              <a:ext uri="{FF2B5EF4-FFF2-40B4-BE49-F238E27FC236}">
                <a16:creationId xmlns:a16="http://schemas.microsoft.com/office/drawing/2014/main" id="{204AB598-AFB8-45B0-8366-6B137DA70D55}"/>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pic>
        <p:nvPicPr>
          <p:cNvPr id="10" name="nhh_logo_1f_negativ_hvit.png" descr="nhh_logo_1f_negativ_hvit.png">
            <a:extLst>
              <a:ext uri="{FF2B5EF4-FFF2-40B4-BE49-F238E27FC236}">
                <a16:creationId xmlns:a16="http://schemas.microsoft.com/office/drawing/2014/main" id="{8C77A946-C723-4F3C-B74A-7875C225FA97}"/>
              </a:ext>
            </a:extLst>
          </p:cNvPr>
          <p:cNvPicPr>
            <a:picLocks noChangeAspect="1"/>
          </p:cNvPicPr>
          <p:nvPr userDrawn="1"/>
        </p:nvPicPr>
        <p:blipFill>
          <a:blip r:embed="rId2"/>
          <a:stretch>
            <a:fillRect/>
          </a:stretch>
        </p:blipFill>
        <p:spPr>
          <a:xfrm>
            <a:off x="10953883" y="5256710"/>
            <a:ext cx="442598" cy="892176"/>
          </a:xfrm>
          <a:prstGeom prst="rect">
            <a:avLst/>
          </a:prstGeom>
          <a:ln w="12700">
            <a:miter lim="400000"/>
          </a:ln>
        </p:spPr>
      </p:pic>
      <p:sp>
        <p:nvSpPr>
          <p:cNvPr id="14" name="Text Placeholder 12">
            <a:extLst>
              <a:ext uri="{FF2B5EF4-FFF2-40B4-BE49-F238E27FC236}">
                <a16:creationId xmlns:a16="http://schemas.microsoft.com/office/drawing/2014/main" id="{E47F0F48-EDC0-43D0-8685-FBFA3E71E7E6}"/>
              </a:ext>
            </a:extLst>
          </p:cNvPr>
          <p:cNvSpPr>
            <a:spLocks noGrp="1"/>
          </p:cNvSpPr>
          <p:nvPr>
            <p:ph type="body" sz="quarter" idx="17" hasCustomPrompt="1"/>
          </p:nvPr>
        </p:nvSpPr>
        <p:spPr>
          <a:xfrm>
            <a:off x="1718417" y="3311291"/>
            <a:ext cx="4189409" cy="2269483"/>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1"/>
                </a:solidFill>
                <a:latin typeface="Arial" panose="020B0604020202020204" pitchFamily="34" charset="0"/>
                <a:cs typeface="Arial" panose="020B0604020202020204" pitchFamily="34" charset="0"/>
              </a:defRPr>
            </a:lvl1pPr>
          </a:lstStyle>
          <a:p>
            <a:pPr lvl="0"/>
            <a:r>
              <a:rPr lang="en-US" dirty="0"/>
              <a:t>Click to add text. Arial 24</a:t>
            </a:r>
          </a:p>
        </p:txBody>
      </p:sp>
      <p:sp>
        <p:nvSpPr>
          <p:cNvPr id="15" name="Text Placeholder 48">
            <a:extLst>
              <a:ext uri="{FF2B5EF4-FFF2-40B4-BE49-F238E27FC236}">
                <a16:creationId xmlns:a16="http://schemas.microsoft.com/office/drawing/2014/main" id="{2A62354E-8116-4269-B0E7-8E8CFE9A9A4A}"/>
              </a:ext>
            </a:extLst>
          </p:cNvPr>
          <p:cNvSpPr>
            <a:spLocks noGrp="1"/>
          </p:cNvSpPr>
          <p:nvPr>
            <p:ph type="body" sz="quarter" idx="19" hasCustomPrompt="1"/>
          </p:nvPr>
        </p:nvSpPr>
        <p:spPr>
          <a:xfrm>
            <a:off x="1721963" y="2102695"/>
            <a:ext cx="4185864" cy="568115"/>
          </a:xfrm>
          <a:prstGeom prst="rect">
            <a:avLst/>
          </a:prstGeom>
        </p:spPr>
        <p:txBody>
          <a:bodyPr>
            <a:normAutofit/>
          </a:bodyPr>
          <a:lstStyle>
            <a:lvl1pPr marL="0" indent="0">
              <a:lnSpc>
                <a:spcPct val="100000"/>
              </a:lnSpc>
              <a:buNone/>
              <a:defRPr sz="300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endParaRPr lang="nb-NO" dirty="0"/>
          </a:p>
        </p:txBody>
      </p:sp>
      <p:sp>
        <p:nvSpPr>
          <p:cNvPr id="17" name="Text Placeholder 12">
            <a:extLst>
              <a:ext uri="{FF2B5EF4-FFF2-40B4-BE49-F238E27FC236}">
                <a16:creationId xmlns:a16="http://schemas.microsoft.com/office/drawing/2014/main" id="{D1B7CF77-7050-439E-9C0A-3786BD4A856A}"/>
              </a:ext>
            </a:extLst>
          </p:cNvPr>
          <p:cNvSpPr>
            <a:spLocks noGrp="1"/>
          </p:cNvSpPr>
          <p:nvPr>
            <p:ph type="body" sz="quarter" idx="20" hasCustomPrompt="1"/>
          </p:nvPr>
        </p:nvSpPr>
        <p:spPr>
          <a:xfrm>
            <a:off x="1721962" y="2687708"/>
            <a:ext cx="4185863" cy="358925"/>
          </a:xfrm>
          <a:prstGeom prst="rect">
            <a:avLst/>
          </a:prstGeom>
        </p:spPr>
        <p:txBody>
          <a:bodyPr>
            <a:no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SUB ARIAL 18</a:t>
            </a:r>
          </a:p>
        </p:txBody>
      </p:sp>
    </p:spTree>
    <p:extLst>
      <p:ext uri="{BB962C8B-B14F-4D97-AF65-F5344CB8AC3E}">
        <p14:creationId xmlns:p14="http://schemas.microsoft.com/office/powerpoint/2010/main" val="49732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esentation 3">
    <p:spTree>
      <p:nvGrpSpPr>
        <p:cNvPr id="1" name=""/>
        <p:cNvGrpSpPr/>
        <p:nvPr/>
      </p:nvGrpSpPr>
      <p:grpSpPr>
        <a:xfrm>
          <a:off x="0" y="0"/>
          <a:ext cx="0" cy="0"/>
          <a:chOff x="0" y="0"/>
          <a:chExt cx="0" cy="0"/>
        </a:xfrm>
      </p:grpSpPr>
      <p:pic>
        <p:nvPicPr>
          <p:cNvPr id="12" name="IMG_1655.jpg">
            <a:extLst>
              <a:ext uri="{FF2B5EF4-FFF2-40B4-BE49-F238E27FC236}">
                <a16:creationId xmlns:a16="http://schemas.microsoft.com/office/drawing/2014/main" id="{02FB2252-4430-44BE-A6AA-931DA863927C}"/>
              </a:ext>
              <a:ext uri="{C183D7F6-B498-43B3-948B-1728B52AA6E4}">
                <adec:decorative xmlns:adec="http://schemas.microsoft.com/office/drawing/2017/decorative" val="0"/>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582984" y="527400"/>
            <a:ext cx="11026031" cy="5803200"/>
          </a:xfrm>
          <a:prstGeom prst="rect">
            <a:avLst/>
          </a:prstGeom>
          <a:ln w="12700">
            <a:miter lim="400000"/>
          </a:ln>
        </p:spPr>
      </p:pic>
      <p:sp>
        <p:nvSpPr>
          <p:cNvPr id="5" name="Rektangel">
            <a:extLst>
              <a:ext uri="{FF2B5EF4-FFF2-40B4-BE49-F238E27FC236}">
                <a16:creationId xmlns:a16="http://schemas.microsoft.com/office/drawing/2014/main" id="{E68A56A7-E780-421B-A4E8-871510F73F42}"/>
              </a:ext>
            </a:extLst>
          </p:cNvPr>
          <p:cNvSpPr/>
          <p:nvPr userDrawn="1"/>
        </p:nvSpPr>
        <p:spPr>
          <a:xfrm>
            <a:off x="1471631" y="1612900"/>
            <a:ext cx="9248739" cy="3042748"/>
          </a:xfrm>
          <a:prstGeom prst="rect">
            <a:avLst/>
          </a:prstGeom>
          <a:solidFill>
            <a:srgbClr val="153857"/>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8" name="nhh_logo_1f_negativ_hvit.png" descr="nhh_logo_1f_negativ_hvit.png">
            <a:extLst>
              <a:ext uri="{FF2B5EF4-FFF2-40B4-BE49-F238E27FC236}">
                <a16:creationId xmlns:a16="http://schemas.microsoft.com/office/drawing/2014/main" id="{49A9BC1F-48B9-4BE3-949A-2FB2A0C98E6D}"/>
              </a:ext>
            </a:extLst>
          </p:cNvPr>
          <p:cNvPicPr>
            <a:picLocks noChangeAspect="1"/>
          </p:cNvPicPr>
          <p:nvPr userDrawn="1"/>
        </p:nvPicPr>
        <p:blipFill>
          <a:blip r:embed="rId3"/>
          <a:stretch>
            <a:fillRect/>
          </a:stretch>
        </p:blipFill>
        <p:spPr>
          <a:xfrm>
            <a:off x="10953883" y="5256710"/>
            <a:ext cx="442598" cy="892176"/>
          </a:xfrm>
          <a:prstGeom prst="rect">
            <a:avLst/>
          </a:prstGeom>
          <a:ln w="12700">
            <a:miter lim="400000"/>
          </a:ln>
        </p:spPr>
      </p:pic>
      <p:sp>
        <p:nvSpPr>
          <p:cNvPr id="9" name="Text Placeholder 12">
            <a:extLst>
              <a:ext uri="{FF2B5EF4-FFF2-40B4-BE49-F238E27FC236}">
                <a16:creationId xmlns:a16="http://schemas.microsoft.com/office/drawing/2014/main" id="{C998B80D-1E01-4DA3-A569-41F092B765C4}"/>
              </a:ext>
            </a:extLst>
          </p:cNvPr>
          <p:cNvSpPr>
            <a:spLocks noGrp="1"/>
          </p:cNvSpPr>
          <p:nvPr>
            <p:ph type="body" sz="quarter" idx="16" hasCustomPrompt="1"/>
          </p:nvPr>
        </p:nvSpPr>
        <p:spPr>
          <a:xfrm>
            <a:off x="3004426" y="3041650"/>
            <a:ext cx="6183148" cy="1054101"/>
          </a:xfrm>
        </p:spPr>
        <p:txBody>
          <a:bodyPr>
            <a:noAutofit/>
          </a:bodyPr>
          <a:lstStyle>
            <a:lvl1pPr marL="285750" indent="-285750" algn="ctr">
              <a:buFont typeface="Arial" panose="020B0604020202020204" pitchFamily="34" charset="0"/>
              <a:buChar char="•"/>
              <a:defRPr lang="en-US" sz="1800" kern="1200" dirty="0" smtClean="0">
                <a:solidFill>
                  <a:schemeClr val="bg1"/>
                </a:solidFill>
                <a:latin typeface="Arial" panose="020B0604020202020204" pitchFamily="34" charset="0"/>
                <a:ea typeface="Arial" panose="020B0604020202020204" pitchFamily="34" charset="0"/>
                <a:cs typeface="Arial" panose="020B0604020202020204" pitchFamily="34" charset="0"/>
                <a:sym typeface="Neutraface Text"/>
              </a:defRPr>
            </a:lvl1pPr>
          </a:lstStyle>
          <a:p>
            <a:pPr lvl="0"/>
            <a:r>
              <a:rPr lang="en-US" dirty="0"/>
              <a:t>Click to add text. Arial 18</a:t>
            </a:r>
          </a:p>
        </p:txBody>
      </p:sp>
      <p:sp>
        <p:nvSpPr>
          <p:cNvPr id="10" name="Text Placeholder 12">
            <a:extLst>
              <a:ext uri="{FF2B5EF4-FFF2-40B4-BE49-F238E27FC236}">
                <a16:creationId xmlns:a16="http://schemas.microsoft.com/office/drawing/2014/main" id="{43B8A4C7-9B62-453F-A402-660F117DD707}"/>
              </a:ext>
            </a:extLst>
          </p:cNvPr>
          <p:cNvSpPr>
            <a:spLocks noGrp="1"/>
          </p:cNvSpPr>
          <p:nvPr>
            <p:ph type="body" sz="quarter" idx="20" hasCustomPrompt="1"/>
          </p:nvPr>
        </p:nvSpPr>
        <p:spPr>
          <a:xfrm>
            <a:off x="3944348" y="2544794"/>
            <a:ext cx="4305889" cy="307932"/>
          </a:xfrm>
          <a:prstGeom prst="rect">
            <a:avLst/>
          </a:prstGeom>
        </p:spPr>
        <p:txBody>
          <a:bodyPr>
            <a:noAutofit/>
          </a:bodyPr>
          <a:lstStyle>
            <a:lvl1pPr marL="0" indent="0" algn="ctr">
              <a:buNone/>
              <a:defRPr sz="1800">
                <a:solidFill>
                  <a:schemeClr val="bg1"/>
                </a:solidFill>
                <a:latin typeface="Arial" panose="020B0604020202020204" pitchFamily="34" charset="0"/>
                <a:cs typeface="Arial" panose="020B0604020202020204" pitchFamily="34" charset="0"/>
              </a:defRPr>
            </a:lvl1pPr>
          </a:lstStyle>
          <a:p>
            <a:pPr lvl="0"/>
            <a:r>
              <a:rPr lang="en-US" dirty="0"/>
              <a:t>SUB ARIAL 18</a:t>
            </a:r>
          </a:p>
        </p:txBody>
      </p:sp>
      <p:sp>
        <p:nvSpPr>
          <p:cNvPr id="11" name="Title 1">
            <a:extLst>
              <a:ext uri="{FF2B5EF4-FFF2-40B4-BE49-F238E27FC236}">
                <a16:creationId xmlns:a16="http://schemas.microsoft.com/office/drawing/2014/main" id="{F5EC57CD-2B9C-466D-BFA1-40215077F8B2}"/>
              </a:ext>
            </a:extLst>
          </p:cNvPr>
          <p:cNvSpPr>
            <a:spLocks noGrp="1"/>
          </p:cNvSpPr>
          <p:nvPr>
            <p:ph type="title" hasCustomPrompt="1"/>
          </p:nvPr>
        </p:nvSpPr>
        <p:spPr>
          <a:xfrm>
            <a:off x="3944348" y="1984896"/>
            <a:ext cx="4305889" cy="559897"/>
          </a:xfrm>
        </p:spPr>
        <p:txBody>
          <a:bodyPr>
            <a:noAutofit/>
          </a:bodyPr>
          <a:lstStyle>
            <a:lvl1pPr algn="ctr">
              <a:defRPr sz="3000">
                <a:solidFill>
                  <a:srgbClr val="E2E464"/>
                </a:solidFill>
              </a:defRPr>
            </a:lvl1pPr>
          </a:lstStyle>
          <a:p>
            <a:r>
              <a:rPr lang="en-US" dirty="0"/>
              <a:t>HEADER</a:t>
            </a:r>
            <a:endParaRPr lang="en-GB" dirty="0"/>
          </a:p>
        </p:txBody>
      </p:sp>
    </p:spTree>
    <p:extLst>
      <p:ext uri="{BB962C8B-B14F-4D97-AF65-F5344CB8AC3E}">
        <p14:creationId xmlns:p14="http://schemas.microsoft.com/office/powerpoint/2010/main" val="220148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esentation 3 - insert image blue - white logo">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6181C52F-209B-4E5F-A57C-E6E1A2467E67}"/>
              </a:ext>
            </a:extLst>
          </p:cNvPr>
          <p:cNvSpPr>
            <a:spLocks noGrp="1"/>
          </p:cNvSpPr>
          <p:nvPr>
            <p:ph type="pic" sz="quarter" idx="20" hasCustomPrompt="1"/>
          </p:nvPr>
        </p:nvSpPr>
        <p:spPr>
          <a:xfrm>
            <a:off x="577862" y="527050"/>
            <a:ext cx="11015218" cy="58039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latin typeface="Arial" panose="020B0604020202020204" pitchFamily="34" charset="0"/>
                <a:cs typeface="Arial" panose="020B0604020202020204" pitchFamily="34" charset="0"/>
              </a:defRPr>
            </a:lvl1pPr>
          </a:lstStyle>
          <a:p>
            <a:r>
              <a:rPr lang="nb-NO" dirty="0"/>
              <a:t>Top </a:t>
            </a:r>
            <a:r>
              <a:rPr lang="nb-NO" dirty="0" err="1"/>
              <a:t>menu</a:t>
            </a:r>
            <a:r>
              <a:rPr lang="nb-NO" dirty="0"/>
              <a:t> «</a:t>
            </a:r>
            <a:r>
              <a:rPr lang="nb-NO" dirty="0" err="1"/>
              <a:t>Insert</a:t>
            </a:r>
            <a:r>
              <a:rPr lang="nb-NO" dirty="0"/>
              <a:t>». Select «Pictures» to </a:t>
            </a:r>
            <a:r>
              <a:rPr lang="nb-NO" dirty="0" err="1"/>
              <a:t>insert</a:t>
            </a:r>
            <a:r>
              <a:rPr lang="nb-NO" dirty="0"/>
              <a:t> an image</a:t>
            </a:r>
          </a:p>
        </p:txBody>
      </p:sp>
      <p:sp>
        <p:nvSpPr>
          <p:cNvPr id="17" name="Text Placeholder 48">
            <a:extLst>
              <a:ext uri="{FF2B5EF4-FFF2-40B4-BE49-F238E27FC236}">
                <a16:creationId xmlns:a16="http://schemas.microsoft.com/office/drawing/2014/main" id="{8672C134-EF2C-4D64-ACA6-EBA7FB912E6B}"/>
              </a:ext>
            </a:extLst>
          </p:cNvPr>
          <p:cNvSpPr>
            <a:spLocks noGrp="1"/>
          </p:cNvSpPr>
          <p:nvPr>
            <p:ph type="body" sz="quarter" idx="21" hasCustomPrompt="1"/>
          </p:nvPr>
        </p:nvSpPr>
        <p:spPr>
          <a:xfrm>
            <a:off x="1471630" y="1610189"/>
            <a:ext cx="9248740" cy="3045460"/>
          </a:xfrm>
          <a:prstGeom prst="rect">
            <a:avLst/>
          </a:prstGeom>
          <a:solidFill>
            <a:srgbClr val="153857"/>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2900" b="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0</a:t>
            </a:r>
          </a:p>
        </p:txBody>
      </p:sp>
      <p:sp>
        <p:nvSpPr>
          <p:cNvPr id="8" name="Text Placeholder 27">
            <a:extLst>
              <a:ext uri="{FF2B5EF4-FFF2-40B4-BE49-F238E27FC236}">
                <a16:creationId xmlns:a16="http://schemas.microsoft.com/office/drawing/2014/main" id="{01DBBA9F-97ED-4AFE-836C-CE212AA4D1D5}"/>
              </a:ext>
            </a:extLst>
          </p:cNvPr>
          <p:cNvSpPr>
            <a:spLocks noGrp="1"/>
          </p:cNvSpPr>
          <p:nvPr>
            <p:ph type="body" sz="quarter" idx="18" hasCustomPrompt="1"/>
          </p:nvPr>
        </p:nvSpPr>
        <p:spPr>
          <a:xfrm>
            <a:off x="10954242" y="5256709"/>
            <a:ext cx="442598" cy="892176"/>
          </a:xfrm>
          <a:blipFill>
            <a:blip r:embed="rId2">
              <a:extLst>
                <a:ext uri="{28A0092B-C50C-407E-A947-70E740481C1C}">
                  <a14:useLocalDpi xmlns:a14="http://schemas.microsoft.com/office/drawing/2010/main" val="0"/>
                </a:ext>
              </a:extLst>
            </a:blip>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sp>
        <p:nvSpPr>
          <p:cNvPr id="12" name="Text Placeholder 12">
            <a:extLst>
              <a:ext uri="{FF2B5EF4-FFF2-40B4-BE49-F238E27FC236}">
                <a16:creationId xmlns:a16="http://schemas.microsoft.com/office/drawing/2014/main" id="{B4E79F1C-0EDF-4E1A-A571-EA7D1F6D1353}"/>
              </a:ext>
            </a:extLst>
          </p:cNvPr>
          <p:cNvSpPr>
            <a:spLocks noGrp="1"/>
          </p:cNvSpPr>
          <p:nvPr>
            <p:ph type="body" sz="quarter" idx="16" hasCustomPrompt="1"/>
          </p:nvPr>
        </p:nvSpPr>
        <p:spPr>
          <a:xfrm>
            <a:off x="3004426" y="3041650"/>
            <a:ext cx="6183148" cy="1054101"/>
          </a:xfrm>
        </p:spPr>
        <p:txBody>
          <a:bodyPr>
            <a:noAutofit/>
          </a:bodyPr>
          <a:lstStyle>
            <a:lvl1pPr marL="285750" indent="-285750" algn="ctr">
              <a:buFont typeface="Arial" panose="020B0604020202020204" pitchFamily="34" charset="0"/>
              <a:buChar char="•"/>
              <a:defRPr lang="en-US" sz="1800" kern="1200" dirty="0" smtClean="0">
                <a:solidFill>
                  <a:schemeClr val="bg1"/>
                </a:solidFill>
                <a:latin typeface="Arial" panose="020B0604020202020204" pitchFamily="34" charset="0"/>
                <a:ea typeface="Arial" panose="020B0604020202020204" pitchFamily="34" charset="0"/>
                <a:cs typeface="Arial" panose="020B0604020202020204" pitchFamily="34" charset="0"/>
                <a:sym typeface="Neutraface Text"/>
              </a:defRPr>
            </a:lvl1pPr>
          </a:lstStyle>
          <a:p>
            <a:pPr lvl="0"/>
            <a:r>
              <a:rPr lang="en-US" dirty="0"/>
              <a:t>Click to add text. Arial 18</a:t>
            </a:r>
          </a:p>
        </p:txBody>
      </p:sp>
      <p:sp>
        <p:nvSpPr>
          <p:cNvPr id="13" name="Text Placeholder 12">
            <a:extLst>
              <a:ext uri="{FF2B5EF4-FFF2-40B4-BE49-F238E27FC236}">
                <a16:creationId xmlns:a16="http://schemas.microsoft.com/office/drawing/2014/main" id="{D3B03B4F-C63E-4106-B60F-94C62B9E4C44}"/>
              </a:ext>
            </a:extLst>
          </p:cNvPr>
          <p:cNvSpPr>
            <a:spLocks noGrp="1"/>
          </p:cNvSpPr>
          <p:nvPr>
            <p:ph type="body" sz="quarter" idx="22" hasCustomPrompt="1"/>
          </p:nvPr>
        </p:nvSpPr>
        <p:spPr>
          <a:xfrm>
            <a:off x="3944348" y="2544794"/>
            <a:ext cx="4305889" cy="307932"/>
          </a:xfrm>
          <a:prstGeom prst="rect">
            <a:avLst/>
          </a:prstGeom>
        </p:spPr>
        <p:txBody>
          <a:bodyPr>
            <a:noAutofit/>
          </a:bodyPr>
          <a:lstStyle>
            <a:lvl1pPr marL="0" indent="0" algn="ctr">
              <a:buNone/>
              <a:defRPr sz="1800">
                <a:solidFill>
                  <a:schemeClr val="bg1"/>
                </a:solidFill>
                <a:latin typeface="Arial" panose="020B0604020202020204" pitchFamily="34" charset="0"/>
                <a:cs typeface="Arial" panose="020B0604020202020204" pitchFamily="34" charset="0"/>
              </a:defRPr>
            </a:lvl1pPr>
          </a:lstStyle>
          <a:p>
            <a:pPr lvl="0"/>
            <a:r>
              <a:rPr lang="en-US" dirty="0"/>
              <a:t>SUB ARIAL 18</a:t>
            </a:r>
          </a:p>
        </p:txBody>
      </p:sp>
      <p:sp>
        <p:nvSpPr>
          <p:cNvPr id="14" name="Title 1">
            <a:extLst>
              <a:ext uri="{FF2B5EF4-FFF2-40B4-BE49-F238E27FC236}">
                <a16:creationId xmlns:a16="http://schemas.microsoft.com/office/drawing/2014/main" id="{EBA0CD00-460C-4B2B-8CFD-E57DB1350C2C}"/>
              </a:ext>
            </a:extLst>
          </p:cNvPr>
          <p:cNvSpPr>
            <a:spLocks noGrp="1"/>
          </p:cNvSpPr>
          <p:nvPr>
            <p:ph type="title" hasCustomPrompt="1"/>
          </p:nvPr>
        </p:nvSpPr>
        <p:spPr>
          <a:xfrm>
            <a:off x="3944348" y="1984896"/>
            <a:ext cx="4305889" cy="559897"/>
          </a:xfrm>
        </p:spPr>
        <p:txBody>
          <a:bodyPr>
            <a:noAutofit/>
          </a:bodyPr>
          <a:lstStyle>
            <a:lvl1pPr algn="ctr">
              <a:defRPr sz="3000">
                <a:solidFill>
                  <a:srgbClr val="E2E464"/>
                </a:solidFill>
              </a:defRPr>
            </a:lvl1pPr>
          </a:lstStyle>
          <a:p>
            <a:r>
              <a:rPr lang="en-US" dirty="0"/>
              <a:t>HEADER</a:t>
            </a:r>
            <a:endParaRPr lang="en-GB" dirty="0"/>
          </a:p>
        </p:txBody>
      </p:sp>
    </p:spTree>
    <p:extLst>
      <p:ext uri="{BB962C8B-B14F-4D97-AF65-F5344CB8AC3E}">
        <p14:creationId xmlns:p14="http://schemas.microsoft.com/office/powerpoint/2010/main" val="367989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esentation 3 - insert image blue - blue logo">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BBC89BDA-033A-47C9-AB82-6046534EBA41}"/>
              </a:ext>
            </a:extLst>
          </p:cNvPr>
          <p:cNvSpPr>
            <a:spLocks noGrp="1"/>
          </p:cNvSpPr>
          <p:nvPr>
            <p:ph type="pic" sz="quarter" idx="20" hasCustomPrompt="1"/>
          </p:nvPr>
        </p:nvSpPr>
        <p:spPr>
          <a:xfrm>
            <a:off x="577862" y="527050"/>
            <a:ext cx="11015218" cy="58039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latin typeface="Arial" panose="020B0604020202020204" pitchFamily="34" charset="0"/>
                <a:cs typeface="Arial" panose="020B0604020202020204" pitchFamily="34" charset="0"/>
              </a:defRPr>
            </a:lvl1pPr>
          </a:lstStyle>
          <a:p>
            <a:r>
              <a:rPr lang="nb-NO" dirty="0"/>
              <a:t>Top </a:t>
            </a:r>
            <a:r>
              <a:rPr lang="nb-NO" dirty="0" err="1"/>
              <a:t>menu</a:t>
            </a:r>
            <a:r>
              <a:rPr lang="nb-NO" dirty="0"/>
              <a:t> «</a:t>
            </a:r>
            <a:r>
              <a:rPr lang="nb-NO" dirty="0" err="1"/>
              <a:t>Insert</a:t>
            </a:r>
            <a:r>
              <a:rPr lang="nb-NO" dirty="0"/>
              <a:t>». Select «Pictures» to </a:t>
            </a:r>
            <a:r>
              <a:rPr lang="nb-NO" dirty="0" err="1"/>
              <a:t>insert</a:t>
            </a:r>
            <a:r>
              <a:rPr lang="nb-NO" dirty="0"/>
              <a:t> an image</a:t>
            </a:r>
          </a:p>
        </p:txBody>
      </p:sp>
      <p:sp>
        <p:nvSpPr>
          <p:cNvPr id="10" name="Text Placeholder 48">
            <a:extLst>
              <a:ext uri="{FF2B5EF4-FFF2-40B4-BE49-F238E27FC236}">
                <a16:creationId xmlns:a16="http://schemas.microsoft.com/office/drawing/2014/main" id="{2979641A-04E4-482C-B7B0-4CCF47D18CC5}"/>
              </a:ext>
            </a:extLst>
          </p:cNvPr>
          <p:cNvSpPr>
            <a:spLocks noGrp="1"/>
          </p:cNvSpPr>
          <p:nvPr>
            <p:ph type="body" sz="quarter" idx="21" hasCustomPrompt="1"/>
          </p:nvPr>
        </p:nvSpPr>
        <p:spPr>
          <a:xfrm>
            <a:off x="1471630" y="1610189"/>
            <a:ext cx="9248740" cy="3045460"/>
          </a:xfrm>
          <a:solidFill>
            <a:srgbClr val="153857"/>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2900" b="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0</a:t>
            </a:r>
          </a:p>
        </p:txBody>
      </p:sp>
      <p:sp>
        <p:nvSpPr>
          <p:cNvPr id="18" name="Text Placeholder 27">
            <a:extLst>
              <a:ext uri="{FF2B5EF4-FFF2-40B4-BE49-F238E27FC236}">
                <a16:creationId xmlns:a16="http://schemas.microsoft.com/office/drawing/2014/main" id="{7A5F7146-A3B7-4B6C-8D2E-8330EB07609F}"/>
              </a:ext>
            </a:extLst>
          </p:cNvPr>
          <p:cNvSpPr>
            <a:spLocks noGrp="1"/>
          </p:cNvSpPr>
          <p:nvPr>
            <p:ph type="body" sz="quarter" idx="22" hasCustomPrompt="1"/>
          </p:nvPr>
        </p:nvSpPr>
        <p:spPr>
          <a:xfrm>
            <a:off x="10954242" y="5256709"/>
            <a:ext cx="442598" cy="892176"/>
          </a:xfrm>
          <a:blipFill>
            <a:blip r:embed="rId2"/>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sp>
        <p:nvSpPr>
          <p:cNvPr id="13" name="Text Placeholder 12">
            <a:extLst>
              <a:ext uri="{FF2B5EF4-FFF2-40B4-BE49-F238E27FC236}">
                <a16:creationId xmlns:a16="http://schemas.microsoft.com/office/drawing/2014/main" id="{C86852DF-779B-4689-8E1E-6B0D87198D72}"/>
              </a:ext>
            </a:extLst>
          </p:cNvPr>
          <p:cNvSpPr>
            <a:spLocks noGrp="1"/>
          </p:cNvSpPr>
          <p:nvPr>
            <p:ph type="body" sz="quarter" idx="16" hasCustomPrompt="1"/>
          </p:nvPr>
        </p:nvSpPr>
        <p:spPr>
          <a:xfrm>
            <a:off x="3004426" y="3041650"/>
            <a:ext cx="6183148" cy="1054101"/>
          </a:xfrm>
        </p:spPr>
        <p:txBody>
          <a:bodyPr>
            <a:noAutofit/>
          </a:bodyPr>
          <a:lstStyle>
            <a:lvl1pPr marL="285750" indent="-285750" algn="ctr">
              <a:buFont typeface="Arial" panose="020B0604020202020204" pitchFamily="34" charset="0"/>
              <a:buChar char="•"/>
              <a:defRPr lang="en-US" sz="1800" kern="1200" dirty="0" smtClean="0">
                <a:solidFill>
                  <a:schemeClr val="bg1"/>
                </a:solidFill>
                <a:latin typeface="Arial" panose="020B0604020202020204" pitchFamily="34" charset="0"/>
                <a:ea typeface="Arial" panose="020B0604020202020204" pitchFamily="34" charset="0"/>
                <a:cs typeface="Arial" panose="020B0604020202020204" pitchFamily="34" charset="0"/>
                <a:sym typeface="Neutraface Text"/>
              </a:defRPr>
            </a:lvl1pPr>
          </a:lstStyle>
          <a:p>
            <a:pPr lvl="0"/>
            <a:r>
              <a:rPr lang="en-US" dirty="0"/>
              <a:t>Click to add text. Arial 18</a:t>
            </a:r>
          </a:p>
        </p:txBody>
      </p:sp>
      <p:sp>
        <p:nvSpPr>
          <p:cNvPr id="14" name="Text Placeholder 12">
            <a:extLst>
              <a:ext uri="{FF2B5EF4-FFF2-40B4-BE49-F238E27FC236}">
                <a16:creationId xmlns:a16="http://schemas.microsoft.com/office/drawing/2014/main" id="{37B8FDCD-021E-4D14-9952-51ACE3080A48}"/>
              </a:ext>
            </a:extLst>
          </p:cNvPr>
          <p:cNvSpPr>
            <a:spLocks noGrp="1"/>
          </p:cNvSpPr>
          <p:nvPr>
            <p:ph type="body" sz="quarter" idx="23" hasCustomPrompt="1"/>
          </p:nvPr>
        </p:nvSpPr>
        <p:spPr>
          <a:xfrm>
            <a:off x="3944348" y="2544794"/>
            <a:ext cx="4305889" cy="307932"/>
          </a:xfrm>
          <a:prstGeom prst="rect">
            <a:avLst/>
          </a:prstGeom>
        </p:spPr>
        <p:txBody>
          <a:bodyPr>
            <a:noAutofit/>
          </a:bodyPr>
          <a:lstStyle>
            <a:lvl1pPr marL="0" indent="0" algn="ctr">
              <a:buNone/>
              <a:defRPr sz="1800">
                <a:solidFill>
                  <a:schemeClr val="bg1"/>
                </a:solidFill>
                <a:latin typeface="Arial" panose="020B0604020202020204" pitchFamily="34" charset="0"/>
                <a:cs typeface="Arial" panose="020B0604020202020204" pitchFamily="34" charset="0"/>
              </a:defRPr>
            </a:lvl1pPr>
          </a:lstStyle>
          <a:p>
            <a:pPr lvl="0"/>
            <a:r>
              <a:rPr lang="en-US" dirty="0"/>
              <a:t>SUB ARIAL 18</a:t>
            </a:r>
          </a:p>
        </p:txBody>
      </p:sp>
      <p:sp>
        <p:nvSpPr>
          <p:cNvPr id="15" name="Title 1">
            <a:extLst>
              <a:ext uri="{FF2B5EF4-FFF2-40B4-BE49-F238E27FC236}">
                <a16:creationId xmlns:a16="http://schemas.microsoft.com/office/drawing/2014/main" id="{6A8A1E00-713D-4697-A76A-A94F0432117D}"/>
              </a:ext>
            </a:extLst>
          </p:cNvPr>
          <p:cNvSpPr>
            <a:spLocks noGrp="1"/>
          </p:cNvSpPr>
          <p:nvPr>
            <p:ph type="title" hasCustomPrompt="1"/>
          </p:nvPr>
        </p:nvSpPr>
        <p:spPr>
          <a:xfrm>
            <a:off x="3944348" y="1984896"/>
            <a:ext cx="4305889" cy="559897"/>
          </a:xfrm>
        </p:spPr>
        <p:txBody>
          <a:bodyPr>
            <a:noAutofit/>
          </a:bodyPr>
          <a:lstStyle>
            <a:lvl1pPr algn="ctr">
              <a:defRPr sz="3000">
                <a:solidFill>
                  <a:srgbClr val="E2E464"/>
                </a:solidFill>
              </a:defRPr>
            </a:lvl1pPr>
          </a:lstStyle>
          <a:p>
            <a:r>
              <a:rPr lang="en-US" dirty="0"/>
              <a:t>HEADER</a:t>
            </a:r>
            <a:endParaRPr lang="en-GB" dirty="0"/>
          </a:p>
        </p:txBody>
      </p:sp>
    </p:spTree>
    <p:extLst>
      <p:ext uri="{BB962C8B-B14F-4D97-AF65-F5344CB8AC3E}">
        <p14:creationId xmlns:p14="http://schemas.microsoft.com/office/powerpoint/2010/main" val="353535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icture and text -  insert image blue">
    <p:spTree>
      <p:nvGrpSpPr>
        <p:cNvPr id="1" name=""/>
        <p:cNvGrpSpPr/>
        <p:nvPr/>
      </p:nvGrpSpPr>
      <p:grpSpPr>
        <a:xfrm>
          <a:off x="0" y="0"/>
          <a:ext cx="0" cy="0"/>
          <a:chOff x="0" y="0"/>
          <a:chExt cx="0" cy="0"/>
        </a:xfrm>
      </p:grpSpPr>
      <p:sp>
        <p:nvSpPr>
          <p:cNvPr id="14" name="Rektangel">
            <a:extLst>
              <a:ext uri="{FF2B5EF4-FFF2-40B4-BE49-F238E27FC236}">
                <a16:creationId xmlns:a16="http://schemas.microsoft.com/office/drawing/2014/main" id="{6A9B1A87-7D1F-410A-909A-9A0CA5CCC9E8}"/>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15" name="Picture Placeholder 2">
            <a:extLst>
              <a:ext uri="{FF2B5EF4-FFF2-40B4-BE49-F238E27FC236}">
                <a16:creationId xmlns:a16="http://schemas.microsoft.com/office/drawing/2014/main" id="{8CA9AC43-DF5E-4F30-BE7A-678213E8236E}"/>
              </a:ext>
            </a:extLst>
          </p:cNvPr>
          <p:cNvSpPr>
            <a:spLocks noGrp="1"/>
          </p:cNvSpPr>
          <p:nvPr>
            <p:ph type="pic" sz="quarter" idx="20" hasCustomPrompt="1"/>
          </p:nvPr>
        </p:nvSpPr>
        <p:spPr>
          <a:xfrm>
            <a:off x="577850" y="527050"/>
            <a:ext cx="6096662" cy="58039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latin typeface="Arial" panose="020B0604020202020204" pitchFamily="34" charset="0"/>
                <a:cs typeface="Arial" panose="020B0604020202020204" pitchFamily="34" charset="0"/>
              </a:defRPr>
            </a:lvl1pPr>
          </a:lstStyle>
          <a:p>
            <a:r>
              <a:rPr lang="nb-NO" dirty="0"/>
              <a:t>Top </a:t>
            </a:r>
            <a:r>
              <a:rPr lang="nb-NO" dirty="0" err="1"/>
              <a:t>menu</a:t>
            </a:r>
            <a:r>
              <a:rPr lang="nb-NO" dirty="0"/>
              <a:t> «</a:t>
            </a:r>
            <a:r>
              <a:rPr lang="nb-NO" dirty="0" err="1"/>
              <a:t>Insert</a:t>
            </a:r>
            <a:r>
              <a:rPr lang="nb-NO" dirty="0"/>
              <a:t>». Select «Pictures» to </a:t>
            </a:r>
            <a:r>
              <a:rPr lang="nb-NO" dirty="0" err="1"/>
              <a:t>insert</a:t>
            </a:r>
            <a:r>
              <a:rPr lang="nb-NO" dirty="0"/>
              <a:t> an image</a:t>
            </a:r>
          </a:p>
        </p:txBody>
      </p:sp>
      <p:sp>
        <p:nvSpPr>
          <p:cNvPr id="25" name="Text Placeholder 48">
            <a:extLst>
              <a:ext uri="{FF2B5EF4-FFF2-40B4-BE49-F238E27FC236}">
                <a16:creationId xmlns:a16="http://schemas.microsoft.com/office/drawing/2014/main" id="{65748A6F-EDF7-410D-8699-15A7C2260F59}"/>
              </a:ext>
            </a:extLst>
          </p:cNvPr>
          <p:cNvSpPr>
            <a:spLocks noGrp="1"/>
          </p:cNvSpPr>
          <p:nvPr>
            <p:ph type="body" sz="quarter" idx="21" hasCustomPrompt="1"/>
          </p:nvPr>
        </p:nvSpPr>
        <p:spPr>
          <a:xfrm>
            <a:off x="3643718" y="1499444"/>
            <a:ext cx="6294045" cy="3859113"/>
          </a:xfrm>
          <a:solidFill>
            <a:srgbClr val="153857"/>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2900" b="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0</a:t>
            </a:r>
          </a:p>
        </p:txBody>
      </p:sp>
      <p:pic>
        <p:nvPicPr>
          <p:cNvPr id="9" name="nhh_logo_1f_positiv_helblaa.png" descr="nhh_logo_1f_positiv_helblaa.png">
            <a:extLst>
              <a:ext uri="{FF2B5EF4-FFF2-40B4-BE49-F238E27FC236}">
                <a16:creationId xmlns:a16="http://schemas.microsoft.com/office/drawing/2014/main" id="{F86674C3-497D-40EA-AECC-3128B5481B58}"/>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0" name="Text Placeholder 12">
            <a:extLst>
              <a:ext uri="{FF2B5EF4-FFF2-40B4-BE49-F238E27FC236}">
                <a16:creationId xmlns:a16="http://schemas.microsoft.com/office/drawing/2014/main" id="{6975060A-8909-4608-9AC9-CB444C201CFC}"/>
              </a:ext>
            </a:extLst>
          </p:cNvPr>
          <p:cNvSpPr>
            <a:spLocks noGrp="1"/>
          </p:cNvSpPr>
          <p:nvPr>
            <p:ph type="body" sz="quarter" idx="18" hasCustomPrompt="1"/>
          </p:nvPr>
        </p:nvSpPr>
        <p:spPr>
          <a:xfrm>
            <a:off x="4240633" y="2647642"/>
            <a:ext cx="4189396" cy="354252"/>
          </a:xfrm>
        </p:spPr>
        <p:txBody>
          <a:bodyPr>
            <a:no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SUB ARIAL 18</a:t>
            </a:r>
          </a:p>
        </p:txBody>
      </p:sp>
      <p:sp>
        <p:nvSpPr>
          <p:cNvPr id="11" name="Text Placeholder 48">
            <a:extLst>
              <a:ext uri="{FF2B5EF4-FFF2-40B4-BE49-F238E27FC236}">
                <a16:creationId xmlns:a16="http://schemas.microsoft.com/office/drawing/2014/main" id="{4F21369E-8592-4ED4-BA82-F26E267E2F61}"/>
              </a:ext>
            </a:extLst>
          </p:cNvPr>
          <p:cNvSpPr>
            <a:spLocks noGrp="1"/>
          </p:cNvSpPr>
          <p:nvPr>
            <p:ph type="body" sz="quarter" idx="19" hasCustomPrompt="1"/>
          </p:nvPr>
        </p:nvSpPr>
        <p:spPr>
          <a:xfrm>
            <a:off x="4224592" y="2062623"/>
            <a:ext cx="4205437" cy="568115"/>
          </a:xfrm>
        </p:spPr>
        <p:txBody>
          <a:bodyPr>
            <a:normAutofit/>
          </a:bodyPr>
          <a:lstStyle>
            <a:lvl1pPr marL="0" indent="0">
              <a:lnSpc>
                <a:spcPct val="100000"/>
              </a:lnSpc>
              <a:buNone/>
              <a:defRPr sz="300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ARIAL 30</a:t>
            </a:r>
          </a:p>
        </p:txBody>
      </p:sp>
      <p:sp>
        <p:nvSpPr>
          <p:cNvPr id="13" name="Text Placeholder 12">
            <a:extLst>
              <a:ext uri="{FF2B5EF4-FFF2-40B4-BE49-F238E27FC236}">
                <a16:creationId xmlns:a16="http://schemas.microsoft.com/office/drawing/2014/main" id="{BE66C9F1-9275-428D-B185-F1470D4356B4}"/>
              </a:ext>
            </a:extLst>
          </p:cNvPr>
          <p:cNvSpPr>
            <a:spLocks noGrp="1"/>
          </p:cNvSpPr>
          <p:nvPr>
            <p:ph type="body" sz="quarter" idx="17" hasCustomPrompt="1"/>
          </p:nvPr>
        </p:nvSpPr>
        <p:spPr>
          <a:xfrm>
            <a:off x="4230179" y="3271654"/>
            <a:ext cx="4189409" cy="141598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1"/>
                </a:solidFill>
                <a:latin typeface="Arial" panose="020B0604020202020204" pitchFamily="34" charset="0"/>
                <a:cs typeface="Arial" panose="020B0604020202020204" pitchFamily="34" charset="0"/>
              </a:defRPr>
            </a:lvl1pPr>
          </a:lstStyle>
          <a:p>
            <a:pPr lvl="0"/>
            <a:r>
              <a:rPr lang="en-US" dirty="0"/>
              <a:t>Click to add text. Arial 24</a:t>
            </a:r>
          </a:p>
        </p:txBody>
      </p:sp>
    </p:spTree>
    <p:extLst>
      <p:ext uri="{BB962C8B-B14F-4D97-AF65-F5344CB8AC3E}">
        <p14:creationId xmlns:p14="http://schemas.microsoft.com/office/powerpoint/2010/main" val="294653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and text -  blue yellow line">
    <p:spTree>
      <p:nvGrpSpPr>
        <p:cNvPr id="1" name=""/>
        <p:cNvGrpSpPr/>
        <p:nvPr/>
      </p:nvGrpSpPr>
      <p:grpSpPr>
        <a:xfrm>
          <a:off x="0" y="0"/>
          <a:ext cx="0" cy="0"/>
          <a:chOff x="0" y="0"/>
          <a:chExt cx="0" cy="0"/>
        </a:xfrm>
      </p:grpSpPr>
      <p:sp>
        <p:nvSpPr>
          <p:cNvPr id="4" name="Rektangel">
            <a:extLst>
              <a:ext uri="{FF2B5EF4-FFF2-40B4-BE49-F238E27FC236}">
                <a16:creationId xmlns:a16="http://schemas.microsoft.com/office/drawing/2014/main" id="{017F437C-26F8-4226-9450-57FA1187919D}"/>
              </a:ext>
            </a:extLst>
          </p:cNvPr>
          <p:cNvSpPr/>
          <p:nvPr userDrawn="1"/>
        </p:nvSpPr>
        <p:spPr>
          <a:xfrm>
            <a:off x="578874" y="527050"/>
            <a:ext cx="11025007"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pic>
        <p:nvPicPr>
          <p:cNvPr id="16" name="Picture Placeholder 12">
            <a:extLst>
              <a:ext uri="{FF2B5EF4-FFF2-40B4-BE49-F238E27FC236}">
                <a16:creationId xmlns:a16="http://schemas.microsoft.com/office/drawing/2014/main" id="{A865A669-A4DA-4258-9E3F-DCB430014C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77861" y="527050"/>
            <a:ext cx="6096651" cy="5803900"/>
          </a:xfrm>
          <a:prstGeom prst="rect">
            <a:avLst/>
          </a:prstGeom>
        </p:spPr>
      </p:pic>
      <p:sp>
        <p:nvSpPr>
          <p:cNvPr id="6" name="Rektangel">
            <a:extLst>
              <a:ext uri="{FF2B5EF4-FFF2-40B4-BE49-F238E27FC236}">
                <a16:creationId xmlns:a16="http://schemas.microsoft.com/office/drawing/2014/main" id="{510D41CF-C6FE-4B04-A5D3-6E23B15A1D07}"/>
              </a:ext>
            </a:extLst>
          </p:cNvPr>
          <p:cNvSpPr/>
          <p:nvPr userDrawn="1"/>
        </p:nvSpPr>
        <p:spPr>
          <a:xfrm>
            <a:off x="3638476" y="1500057"/>
            <a:ext cx="6299287" cy="3857886"/>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5" name="Linje">
            <a:extLst>
              <a:ext uri="{FF2B5EF4-FFF2-40B4-BE49-F238E27FC236}">
                <a16:creationId xmlns:a16="http://schemas.microsoft.com/office/drawing/2014/main" id="{9EBC9A43-45F6-4CEA-8D78-24F5712FA94A}"/>
              </a:ext>
            </a:extLst>
          </p:cNvPr>
          <p:cNvSpPr/>
          <p:nvPr userDrawn="1"/>
        </p:nvSpPr>
        <p:spPr>
          <a:xfrm flipV="1">
            <a:off x="4525568" y="2197100"/>
            <a:ext cx="0" cy="2646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pic>
        <p:nvPicPr>
          <p:cNvPr id="10" name="nhh_logo_1f_positiv_helblaa.png" descr="nhh_logo_1f_positiv_helblaa.png">
            <a:extLst>
              <a:ext uri="{FF2B5EF4-FFF2-40B4-BE49-F238E27FC236}">
                <a16:creationId xmlns:a16="http://schemas.microsoft.com/office/drawing/2014/main" id="{E33B9732-B7FB-4609-854A-E5718E814AE0}"/>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sp>
        <p:nvSpPr>
          <p:cNvPr id="12" name="Text Placeholder 12">
            <a:extLst>
              <a:ext uri="{FF2B5EF4-FFF2-40B4-BE49-F238E27FC236}">
                <a16:creationId xmlns:a16="http://schemas.microsoft.com/office/drawing/2014/main" id="{7D070EB4-E90B-4DA9-839B-4848F68BC3FE}"/>
              </a:ext>
            </a:extLst>
          </p:cNvPr>
          <p:cNvSpPr>
            <a:spLocks noGrp="1"/>
          </p:cNvSpPr>
          <p:nvPr>
            <p:ph type="body" sz="quarter" idx="16" hasCustomPrompt="1"/>
          </p:nvPr>
        </p:nvSpPr>
        <p:spPr>
          <a:xfrm>
            <a:off x="4747340" y="3110221"/>
            <a:ext cx="4202183" cy="1722395"/>
          </a:xfrm>
        </p:spPr>
        <p:txBody>
          <a:bodyPr>
            <a:noAutofit/>
          </a:bodyPr>
          <a:lstStyle>
            <a:lvl1pPr marL="285750" marR="0" indent="-285750" algn="l" defTabSz="457200" rtl="0" eaLnBrk="1" fontAlgn="auto" latinLnBrk="0" hangingPunct="1">
              <a:lnSpc>
                <a:spcPct val="90000"/>
              </a:lnSpc>
              <a:spcBef>
                <a:spcPts val="500"/>
              </a:spcBef>
              <a:spcAft>
                <a:spcPts val="0"/>
              </a:spcAft>
              <a:buClr>
                <a:srgbClr val="E2E464"/>
              </a:buClr>
              <a:buSzPct val="150000"/>
              <a:buFont typeface="Arial" panose="020B0604020202020204" pitchFamily="34" charset="0"/>
              <a:buChar char="•"/>
              <a:tabLst/>
              <a:defRPr sz="1800">
                <a:solidFill>
                  <a:schemeClr val="bg1"/>
                </a:solidFill>
                <a:latin typeface="Arial" panose="020B0604020202020204" pitchFamily="34" charset="0"/>
                <a:cs typeface="Arial" panose="020B0604020202020204" pitchFamily="34" charset="0"/>
              </a:defRPr>
            </a:lvl1pPr>
            <a:lvl2pPr>
              <a:defRPr/>
            </a:lvl2pPr>
            <a:lvl3pPr>
              <a:defRPr/>
            </a:lvl3pPr>
          </a:lstStyle>
          <a:p>
            <a:pPr lvl="0"/>
            <a:r>
              <a:rPr lang="en-US" dirty="0"/>
              <a:t>Click to add text. Arial 18</a:t>
            </a:r>
          </a:p>
          <a:p>
            <a:pPr marL="285750" marR="0" lvl="0" indent="-285750" algn="l" defTabSz="457200" rtl="0" eaLnBrk="1" fontAlgn="auto" latinLnBrk="0" hangingPunct="1">
              <a:lnSpc>
                <a:spcPct val="90000"/>
              </a:lnSpc>
              <a:spcBef>
                <a:spcPts val="500"/>
              </a:spcBef>
              <a:spcAft>
                <a:spcPts val="0"/>
              </a:spcAft>
              <a:buClr>
                <a:srgbClr val="E2E464"/>
              </a:buClr>
              <a:buSzPct val="150000"/>
              <a:buFont typeface="Arial" panose="020B0604020202020204" pitchFamily="34" charset="0"/>
              <a:buChar char="•"/>
              <a:tabLst/>
              <a:defRPr/>
            </a:pPr>
            <a:r>
              <a:rPr lang="en-US" dirty="0"/>
              <a:t>Click to add text. Arial 18</a:t>
            </a:r>
          </a:p>
          <a:p>
            <a:pPr marL="285750" marR="0" lvl="0" indent="-285750" algn="l" defTabSz="457200" rtl="0" eaLnBrk="1" fontAlgn="auto" latinLnBrk="0" hangingPunct="1">
              <a:lnSpc>
                <a:spcPct val="90000"/>
              </a:lnSpc>
              <a:spcBef>
                <a:spcPts val="500"/>
              </a:spcBef>
              <a:spcAft>
                <a:spcPts val="0"/>
              </a:spcAft>
              <a:buClr>
                <a:srgbClr val="E2E464"/>
              </a:buClr>
              <a:buSzPct val="150000"/>
              <a:buFont typeface="Arial" panose="020B0604020202020204" pitchFamily="34" charset="0"/>
              <a:buChar char="•"/>
              <a:tabLst/>
              <a:defRPr/>
            </a:pPr>
            <a:r>
              <a:rPr lang="en-US" dirty="0"/>
              <a:t>Click to add text. Arial 18</a:t>
            </a:r>
          </a:p>
          <a:p>
            <a:pPr marL="285750" marR="0" lvl="0" indent="-285750" algn="l" defTabSz="457200" rtl="0" eaLnBrk="1" fontAlgn="auto" latinLnBrk="0" hangingPunct="1">
              <a:lnSpc>
                <a:spcPct val="90000"/>
              </a:lnSpc>
              <a:spcBef>
                <a:spcPts val="500"/>
              </a:spcBef>
              <a:spcAft>
                <a:spcPts val="0"/>
              </a:spcAft>
              <a:buClr>
                <a:srgbClr val="E2E464"/>
              </a:buClr>
              <a:buSzPct val="150000"/>
              <a:buFont typeface="Arial" panose="020B0604020202020204" pitchFamily="34" charset="0"/>
              <a:buChar char="•"/>
              <a:tabLst/>
              <a:defRPr/>
            </a:pPr>
            <a:r>
              <a:rPr lang="en-US" dirty="0"/>
              <a:t>Click to add text. Arial 18</a:t>
            </a:r>
          </a:p>
          <a:p>
            <a:pPr marL="285750" marR="0" lvl="0" indent="-285750" algn="l" defTabSz="457200" rtl="0" eaLnBrk="1" fontAlgn="auto" latinLnBrk="0" hangingPunct="1">
              <a:lnSpc>
                <a:spcPct val="90000"/>
              </a:lnSpc>
              <a:spcBef>
                <a:spcPts val="500"/>
              </a:spcBef>
              <a:spcAft>
                <a:spcPts val="0"/>
              </a:spcAft>
              <a:buClr>
                <a:srgbClr val="E2E464"/>
              </a:buClr>
              <a:buSzPct val="150000"/>
              <a:buFont typeface="Arial" panose="020B0604020202020204" pitchFamily="34" charset="0"/>
              <a:buChar char="•"/>
              <a:tabLst/>
              <a:defRPr/>
            </a:pPr>
            <a:r>
              <a:rPr lang="en-US" dirty="0"/>
              <a:t>Click to add text. Arial 18</a:t>
            </a:r>
          </a:p>
          <a:p>
            <a:pPr lvl="0"/>
            <a:endParaRPr lang="en-US" dirty="0"/>
          </a:p>
          <a:p>
            <a:pPr lvl="0"/>
            <a:endParaRPr lang="en-US" dirty="0"/>
          </a:p>
        </p:txBody>
      </p:sp>
      <p:sp>
        <p:nvSpPr>
          <p:cNvPr id="14" name="Title 1">
            <a:extLst>
              <a:ext uri="{FF2B5EF4-FFF2-40B4-BE49-F238E27FC236}">
                <a16:creationId xmlns:a16="http://schemas.microsoft.com/office/drawing/2014/main" id="{BC699BA9-F35B-4EF0-B6A0-2A103A5D7867}"/>
              </a:ext>
            </a:extLst>
          </p:cNvPr>
          <p:cNvSpPr>
            <a:spLocks noGrp="1"/>
          </p:cNvSpPr>
          <p:nvPr>
            <p:ph type="title" hasCustomPrompt="1"/>
          </p:nvPr>
        </p:nvSpPr>
        <p:spPr>
          <a:xfrm>
            <a:off x="4747340" y="2118319"/>
            <a:ext cx="4202183" cy="501079"/>
          </a:xfrm>
        </p:spPr>
        <p:txBody>
          <a:bodyPr>
            <a:noAutofit/>
          </a:bodyPr>
          <a:lstStyle>
            <a:lvl1pPr>
              <a:defRPr sz="3000">
                <a:solidFill>
                  <a:schemeClr val="bg1"/>
                </a:solidFill>
              </a:defRPr>
            </a:lvl1pPr>
          </a:lstStyle>
          <a:p>
            <a:r>
              <a:rPr lang="en-US" dirty="0"/>
              <a:t>HEADER ARIAL 30</a:t>
            </a:r>
            <a:endParaRPr lang="en-GB" dirty="0"/>
          </a:p>
        </p:txBody>
      </p:sp>
      <p:sp>
        <p:nvSpPr>
          <p:cNvPr id="17" name="Text Placeholder 12">
            <a:extLst>
              <a:ext uri="{FF2B5EF4-FFF2-40B4-BE49-F238E27FC236}">
                <a16:creationId xmlns:a16="http://schemas.microsoft.com/office/drawing/2014/main" id="{23A4A0FA-5311-415C-803D-78E47D1ACAFB}"/>
              </a:ext>
            </a:extLst>
          </p:cNvPr>
          <p:cNvSpPr>
            <a:spLocks noGrp="1"/>
          </p:cNvSpPr>
          <p:nvPr>
            <p:ph type="body" sz="quarter" idx="26" hasCustomPrompt="1"/>
          </p:nvPr>
        </p:nvSpPr>
        <p:spPr>
          <a:xfrm>
            <a:off x="4747340" y="2584894"/>
            <a:ext cx="4194160" cy="323407"/>
          </a:xfrm>
          <a:prstGeom prst="rect">
            <a:avLst/>
          </a:prstGeom>
        </p:spPr>
        <p:txBody>
          <a:bodyPr>
            <a:noAutofit/>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dirty="0"/>
              <a:t>SUB ARIAL 18</a:t>
            </a:r>
          </a:p>
        </p:txBody>
      </p:sp>
    </p:spTree>
    <p:extLst>
      <p:ext uri="{BB962C8B-B14F-4D97-AF65-F5344CB8AC3E}">
        <p14:creationId xmlns:p14="http://schemas.microsoft.com/office/powerpoint/2010/main" val="403118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and text -  insert image blue yellow line">
    <p:spTree>
      <p:nvGrpSpPr>
        <p:cNvPr id="1" name=""/>
        <p:cNvGrpSpPr/>
        <p:nvPr/>
      </p:nvGrpSpPr>
      <p:grpSpPr>
        <a:xfrm>
          <a:off x="0" y="0"/>
          <a:ext cx="0" cy="0"/>
          <a:chOff x="0" y="0"/>
          <a:chExt cx="0" cy="0"/>
        </a:xfrm>
      </p:grpSpPr>
      <p:sp>
        <p:nvSpPr>
          <p:cNvPr id="14" name="Rektangel">
            <a:extLst>
              <a:ext uri="{FF2B5EF4-FFF2-40B4-BE49-F238E27FC236}">
                <a16:creationId xmlns:a16="http://schemas.microsoft.com/office/drawing/2014/main" id="{1CB12E44-A512-444F-869D-0BD15383FAF8}"/>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15" name="Picture Placeholder 2">
            <a:extLst>
              <a:ext uri="{FF2B5EF4-FFF2-40B4-BE49-F238E27FC236}">
                <a16:creationId xmlns:a16="http://schemas.microsoft.com/office/drawing/2014/main" id="{7F38B827-9DE6-4AF5-B6D8-9975ADEF0285}"/>
              </a:ext>
            </a:extLst>
          </p:cNvPr>
          <p:cNvSpPr>
            <a:spLocks noGrp="1"/>
          </p:cNvSpPr>
          <p:nvPr>
            <p:ph type="pic" sz="quarter" idx="20" hasCustomPrompt="1"/>
          </p:nvPr>
        </p:nvSpPr>
        <p:spPr>
          <a:xfrm>
            <a:off x="577850" y="527050"/>
            <a:ext cx="6096662" cy="58039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latin typeface="Arial" panose="020B0604020202020204" pitchFamily="34" charset="0"/>
                <a:cs typeface="Arial" panose="020B0604020202020204" pitchFamily="34" charset="0"/>
              </a:defRPr>
            </a:lvl1pPr>
          </a:lstStyle>
          <a:p>
            <a:r>
              <a:rPr lang="nb-NO" dirty="0"/>
              <a:t>Top </a:t>
            </a:r>
            <a:r>
              <a:rPr lang="nb-NO" dirty="0" err="1"/>
              <a:t>menu</a:t>
            </a:r>
            <a:r>
              <a:rPr lang="nb-NO" dirty="0"/>
              <a:t> «</a:t>
            </a:r>
            <a:r>
              <a:rPr lang="nb-NO" dirty="0" err="1"/>
              <a:t>Insert</a:t>
            </a:r>
            <a:r>
              <a:rPr lang="nb-NO" dirty="0"/>
              <a:t>». Select «Pictures» to </a:t>
            </a:r>
            <a:r>
              <a:rPr lang="nb-NO" dirty="0" err="1"/>
              <a:t>insert</a:t>
            </a:r>
            <a:r>
              <a:rPr lang="nb-NO" dirty="0"/>
              <a:t> an image</a:t>
            </a:r>
          </a:p>
        </p:txBody>
      </p:sp>
      <p:sp>
        <p:nvSpPr>
          <p:cNvPr id="16" name="Text Placeholder 48">
            <a:extLst>
              <a:ext uri="{FF2B5EF4-FFF2-40B4-BE49-F238E27FC236}">
                <a16:creationId xmlns:a16="http://schemas.microsoft.com/office/drawing/2014/main" id="{AE8EE064-02A2-4CC4-A808-BEBEFDB27B16}"/>
              </a:ext>
            </a:extLst>
          </p:cNvPr>
          <p:cNvSpPr>
            <a:spLocks noGrp="1"/>
          </p:cNvSpPr>
          <p:nvPr>
            <p:ph type="body" sz="quarter" idx="21" hasCustomPrompt="1"/>
          </p:nvPr>
        </p:nvSpPr>
        <p:spPr>
          <a:xfrm>
            <a:off x="3643718" y="1499444"/>
            <a:ext cx="6294045" cy="3859113"/>
          </a:xfrm>
          <a:solidFill>
            <a:srgbClr val="153857"/>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2900" b="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0</a:t>
            </a:r>
          </a:p>
        </p:txBody>
      </p:sp>
      <p:sp>
        <p:nvSpPr>
          <p:cNvPr id="13" name="Text Placeholder 12">
            <a:extLst>
              <a:ext uri="{FF2B5EF4-FFF2-40B4-BE49-F238E27FC236}">
                <a16:creationId xmlns:a16="http://schemas.microsoft.com/office/drawing/2014/main" id="{CA7A10B7-CCCE-4925-A507-D454C507E03B}"/>
              </a:ext>
            </a:extLst>
          </p:cNvPr>
          <p:cNvSpPr>
            <a:spLocks noGrp="1"/>
          </p:cNvSpPr>
          <p:nvPr>
            <p:ph type="body" sz="quarter" idx="16" hasCustomPrompt="1"/>
          </p:nvPr>
        </p:nvSpPr>
        <p:spPr>
          <a:xfrm>
            <a:off x="4747340" y="3110221"/>
            <a:ext cx="4202183" cy="1722395"/>
          </a:xfrm>
        </p:spPr>
        <p:txBody>
          <a:bodyPr>
            <a:noAutofit/>
          </a:bodyPr>
          <a:lstStyle>
            <a:lvl1pPr marL="285750" marR="0" indent="-285750" algn="l" defTabSz="457200" rtl="0" eaLnBrk="1" fontAlgn="auto" latinLnBrk="0" hangingPunct="1">
              <a:lnSpc>
                <a:spcPct val="90000"/>
              </a:lnSpc>
              <a:spcBef>
                <a:spcPts val="500"/>
              </a:spcBef>
              <a:spcAft>
                <a:spcPts val="0"/>
              </a:spcAft>
              <a:buClr>
                <a:srgbClr val="E2E464"/>
              </a:buClr>
              <a:buSzPct val="150000"/>
              <a:buFont typeface="Arial" panose="020B0604020202020204" pitchFamily="34" charset="0"/>
              <a:buChar char="•"/>
              <a:tabLst/>
              <a:defRPr sz="1800">
                <a:solidFill>
                  <a:schemeClr val="bg1"/>
                </a:solidFill>
                <a:latin typeface="Arial" panose="020B0604020202020204" pitchFamily="34" charset="0"/>
                <a:cs typeface="Arial" panose="020B0604020202020204" pitchFamily="34" charset="0"/>
              </a:defRPr>
            </a:lvl1pPr>
            <a:lvl2pPr>
              <a:defRPr/>
            </a:lvl2pPr>
            <a:lvl3pPr>
              <a:defRPr/>
            </a:lvl3pPr>
          </a:lstStyle>
          <a:p>
            <a:pPr lvl="0"/>
            <a:r>
              <a:rPr lang="en-US" dirty="0"/>
              <a:t>Click to add text. Arial 18</a:t>
            </a:r>
          </a:p>
          <a:p>
            <a:pPr marL="285750" marR="0" lvl="0" indent="-285750" algn="l" defTabSz="457200" rtl="0" eaLnBrk="1" fontAlgn="auto" latinLnBrk="0" hangingPunct="1">
              <a:lnSpc>
                <a:spcPct val="90000"/>
              </a:lnSpc>
              <a:spcBef>
                <a:spcPts val="500"/>
              </a:spcBef>
              <a:spcAft>
                <a:spcPts val="0"/>
              </a:spcAft>
              <a:buClr>
                <a:srgbClr val="E2E464"/>
              </a:buClr>
              <a:buSzPct val="150000"/>
              <a:buFont typeface="Arial" panose="020B0604020202020204" pitchFamily="34" charset="0"/>
              <a:buChar char="•"/>
              <a:tabLst/>
              <a:defRPr/>
            </a:pPr>
            <a:r>
              <a:rPr lang="en-US" dirty="0"/>
              <a:t>Click to add text. Arial 18</a:t>
            </a:r>
          </a:p>
          <a:p>
            <a:pPr marL="285750" marR="0" lvl="0" indent="-285750" algn="l" defTabSz="457200" rtl="0" eaLnBrk="1" fontAlgn="auto" latinLnBrk="0" hangingPunct="1">
              <a:lnSpc>
                <a:spcPct val="90000"/>
              </a:lnSpc>
              <a:spcBef>
                <a:spcPts val="500"/>
              </a:spcBef>
              <a:spcAft>
                <a:spcPts val="0"/>
              </a:spcAft>
              <a:buClr>
                <a:srgbClr val="E2E464"/>
              </a:buClr>
              <a:buSzPct val="150000"/>
              <a:buFont typeface="Arial" panose="020B0604020202020204" pitchFamily="34" charset="0"/>
              <a:buChar char="•"/>
              <a:tabLst/>
              <a:defRPr/>
            </a:pPr>
            <a:r>
              <a:rPr lang="en-US" dirty="0"/>
              <a:t>Click to add text. Arial 18</a:t>
            </a:r>
          </a:p>
          <a:p>
            <a:pPr marL="285750" marR="0" lvl="0" indent="-285750" algn="l" defTabSz="457200" rtl="0" eaLnBrk="1" fontAlgn="auto" latinLnBrk="0" hangingPunct="1">
              <a:lnSpc>
                <a:spcPct val="90000"/>
              </a:lnSpc>
              <a:spcBef>
                <a:spcPts val="500"/>
              </a:spcBef>
              <a:spcAft>
                <a:spcPts val="0"/>
              </a:spcAft>
              <a:buClr>
                <a:srgbClr val="E2E464"/>
              </a:buClr>
              <a:buSzPct val="150000"/>
              <a:buFont typeface="Arial" panose="020B0604020202020204" pitchFamily="34" charset="0"/>
              <a:buChar char="•"/>
              <a:tabLst/>
              <a:defRPr/>
            </a:pPr>
            <a:r>
              <a:rPr lang="en-US" dirty="0"/>
              <a:t>Click to add text. Arial 18</a:t>
            </a:r>
          </a:p>
          <a:p>
            <a:pPr marL="285750" marR="0" lvl="0" indent="-285750" algn="l" defTabSz="457200" rtl="0" eaLnBrk="1" fontAlgn="auto" latinLnBrk="0" hangingPunct="1">
              <a:lnSpc>
                <a:spcPct val="90000"/>
              </a:lnSpc>
              <a:spcBef>
                <a:spcPts val="500"/>
              </a:spcBef>
              <a:spcAft>
                <a:spcPts val="0"/>
              </a:spcAft>
              <a:buClr>
                <a:srgbClr val="E2E464"/>
              </a:buClr>
              <a:buSzPct val="150000"/>
              <a:buFont typeface="Arial" panose="020B0604020202020204" pitchFamily="34" charset="0"/>
              <a:buChar char="•"/>
              <a:tabLst/>
              <a:defRPr/>
            </a:pPr>
            <a:r>
              <a:rPr lang="en-US" dirty="0"/>
              <a:t>Click to add text. Arial 18</a:t>
            </a:r>
          </a:p>
          <a:p>
            <a:pPr lvl="0"/>
            <a:endParaRPr lang="en-US" dirty="0"/>
          </a:p>
          <a:p>
            <a:pPr lvl="0"/>
            <a:endParaRPr lang="en-US" dirty="0"/>
          </a:p>
        </p:txBody>
      </p:sp>
      <p:sp>
        <p:nvSpPr>
          <p:cNvPr id="21" name="Text Placeholder 48">
            <a:extLst>
              <a:ext uri="{FF2B5EF4-FFF2-40B4-BE49-F238E27FC236}">
                <a16:creationId xmlns:a16="http://schemas.microsoft.com/office/drawing/2014/main" id="{BD5CB1E1-7BB1-4AA0-9F6C-1D2EC4F80926}"/>
              </a:ext>
            </a:extLst>
          </p:cNvPr>
          <p:cNvSpPr>
            <a:spLocks noGrp="1"/>
          </p:cNvSpPr>
          <p:nvPr>
            <p:ph type="body" sz="quarter" idx="23" hasCustomPrompt="1"/>
          </p:nvPr>
        </p:nvSpPr>
        <p:spPr>
          <a:xfrm flipH="1">
            <a:off x="4491968" y="2198838"/>
            <a:ext cx="72000" cy="2628000"/>
          </a:xfrm>
          <a:solidFill>
            <a:srgbClr val="E2E464"/>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525" b="0">
                <a:solidFill>
                  <a:srgbClr val="E2E464"/>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1</a:t>
            </a:r>
          </a:p>
        </p:txBody>
      </p:sp>
      <p:pic>
        <p:nvPicPr>
          <p:cNvPr id="10" name="nhh_logo_1f_positiv_helblaa.png" descr="nhh_logo_1f_positiv_helblaa.png">
            <a:extLst>
              <a:ext uri="{FF2B5EF4-FFF2-40B4-BE49-F238E27FC236}">
                <a16:creationId xmlns:a16="http://schemas.microsoft.com/office/drawing/2014/main" id="{BE394E06-3921-4E50-976A-D74F50880DAA}"/>
              </a:ext>
            </a:extLst>
          </p:cNvPr>
          <p:cNvPicPr>
            <a:picLocks noChangeAspect="1"/>
          </p:cNvPicPr>
          <p:nvPr userDrawn="1"/>
        </p:nvPicPr>
        <p:blipFill>
          <a:blip r:embed="rId2"/>
          <a:stretch>
            <a:fillRect/>
          </a:stretch>
        </p:blipFill>
        <p:spPr>
          <a:xfrm>
            <a:off x="10953883" y="5255123"/>
            <a:ext cx="442598" cy="893762"/>
          </a:xfrm>
          <a:prstGeom prst="rect">
            <a:avLst/>
          </a:prstGeom>
          <a:ln w="12700">
            <a:miter lim="400000"/>
          </a:ln>
        </p:spPr>
      </p:pic>
      <p:sp>
        <p:nvSpPr>
          <p:cNvPr id="18" name="Title 1">
            <a:extLst>
              <a:ext uri="{FF2B5EF4-FFF2-40B4-BE49-F238E27FC236}">
                <a16:creationId xmlns:a16="http://schemas.microsoft.com/office/drawing/2014/main" id="{C80DC984-43D6-4588-9132-FC1A0F9878B2}"/>
              </a:ext>
            </a:extLst>
          </p:cNvPr>
          <p:cNvSpPr>
            <a:spLocks noGrp="1"/>
          </p:cNvSpPr>
          <p:nvPr>
            <p:ph type="title" hasCustomPrompt="1"/>
          </p:nvPr>
        </p:nvSpPr>
        <p:spPr>
          <a:xfrm>
            <a:off x="4747340" y="2118319"/>
            <a:ext cx="4202183" cy="501079"/>
          </a:xfrm>
        </p:spPr>
        <p:txBody>
          <a:bodyPr>
            <a:noAutofit/>
          </a:bodyPr>
          <a:lstStyle>
            <a:lvl1pPr>
              <a:defRPr sz="3000">
                <a:solidFill>
                  <a:schemeClr val="bg1"/>
                </a:solidFill>
              </a:defRPr>
            </a:lvl1pPr>
          </a:lstStyle>
          <a:p>
            <a:r>
              <a:rPr lang="en-US" dirty="0"/>
              <a:t>HEADER ARIAL 30</a:t>
            </a:r>
            <a:endParaRPr lang="en-GB" dirty="0"/>
          </a:p>
        </p:txBody>
      </p:sp>
      <p:sp>
        <p:nvSpPr>
          <p:cNvPr id="19" name="Text Placeholder 12">
            <a:extLst>
              <a:ext uri="{FF2B5EF4-FFF2-40B4-BE49-F238E27FC236}">
                <a16:creationId xmlns:a16="http://schemas.microsoft.com/office/drawing/2014/main" id="{7C7A7268-968F-462E-855C-7C508545DBFC}"/>
              </a:ext>
            </a:extLst>
          </p:cNvPr>
          <p:cNvSpPr>
            <a:spLocks noGrp="1"/>
          </p:cNvSpPr>
          <p:nvPr>
            <p:ph type="body" sz="quarter" idx="26" hasCustomPrompt="1"/>
          </p:nvPr>
        </p:nvSpPr>
        <p:spPr>
          <a:xfrm>
            <a:off x="4747340" y="2584894"/>
            <a:ext cx="4194160" cy="323407"/>
          </a:xfrm>
          <a:prstGeom prst="rect">
            <a:avLst/>
          </a:prstGeom>
        </p:spPr>
        <p:txBody>
          <a:bodyPr>
            <a:noAutofit/>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dirty="0"/>
              <a:t>SUB ARIAL 18</a:t>
            </a:r>
          </a:p>
        </p:txBody>
      </p:sp>
    </p:spTree>
    <p:extLst>
      <p:ext uri="{BB962C8B-B14F-4D97-AF65-F5344CB8AC3E}">
        <p14:creationId xmlns:p14="http://schemas.microsoft.com/office/powerpoint/2010/main" val="40367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hart insert">
    <p:spTree>
      <p:nvGrpSpPr>
        <p:cNvPr id="1" name=""/>
        <p:cNvGrpSpPr/>
        <p:nvPr/>
      </p:nvGrpSpPr>
      <p:grpSpPr>
        <a:xfrm>
          <a:off x="0" y="0"/>
          <a:ext cx="0" cy="0"/>
          <a:chOff x="0" y="0"/>
          <a:chExt cx="0" cy="0"/>
        </a:xfrm>
      </p:grpSpPr>
      <p:sp>
        <p:nvSpPr>
          <p:cNvPr id="4" name="Rektangel">
            <a:extLst>
              <a:ext uri="{FF2B5EF4-FFF2-40B4-BE49-F238E27FC236}">
                <a16:creationId xmlns:a16="http://schemas.microsoft.com/office/drawing/2014/main" id="{4DC1B5D4-045A-4E2C-B3A5-348C37CD577D}"/>
              </a:ext>
            </a:extLst>
          </p:cNvPr>
          <p:cNvSpPr/>
          <p:nvPr userDrawn="1"/>
        </p:nvSpPr>
        <p:spPr>
          <a:xfrm>
            <a:off x="577850" y="527050"/>
            <a:ext cx="11035030"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5" name="shutterstock_1303899988.jpg" descr="Foto: shutterstock_1303899988.jpg">
            <a:extLst>
              <a:ext uri="{FF2B5EF4-FFF2-40B4-BE49-F238E27FC236}">
                <a16:creationId xmlns:a16="http://schemas.microsoft.com/office/drawing/2014/main" id="{57C4B429-7711-4992-B282-DDF4C7E9712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7467383" y="528638"/>
            <a:ext cx="4145489" cy="5800725"/>
          </a:xfrm>
          <a:prstGeom prst="rect">
            <a:avLst/>
          </a:prstGeom>
          <a:ln w="12700">
            <a:miter lim="400000"/>
          </a:ln>
        </p:spPr>
      </p:pic>
      <p:sp>
        <p:nvSpPr>
          <p:cNvPr id="6" name="Rektangel">
            <a:extLst>
              <a:ext uri="{FF2B5EF4-FFF2-40B4-BE49-F238E27FC236}">
                <a16:creationId xmlns:a16="http://schemas.microsoft.com/office/drawing/2014/main" id="{7A921075-54BC-443F-BD25-99DC1C2C80D0}"/>
              </a:ext>
            </a:extLst>
          </p:cNvPr>
          <p:cNvSpPr/>
          <p:nvPr userDrawn="1"/>
        </p:nvSpPr>
        <p:spPr>
          <a:xfrm>
            <a:off x="5492675" y="1500057"/>
            <a:ext cx="4064484" cy="3857886"/>
          </a:xfrm>
          <a:prstGeom prst="rect">
            <a:avLst/>
          </a:prstGeom>
          <a:solidFill>
            <a:srgbClr val="00395A"/>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12" name="nhh_logo_1f_positiv_helblaa.png" descr="nhh_logo_1f_positiv_helblaa.png">
            <a:extLst>
              <a:ext uri="{FF2B5EF4-FFF2-40B4-BE49-F238E27FC236}">
                <a16:creationId xmlns:a16="http://schemas.microsoft.com/office/drawing/2014/main" id="{6DE71391-F380-406B-971F-753E28FC5F0B}"/>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sp>
        <p:nvSpPr>
          <p:cNvPr id="25" name="Chart Placeholder 24">
            <a:extLst>
              <a:ext uri="{FF2B5EF4-FFF2-40B4-BE49-F238E27FC236}">
                <a16:creationId xmlns:a16="http://schemas.microsoft.com/office/drawing/2014/main" id="{245933CB-3236-48F8-8E4E-787E87F10408}"/>
              </a:ext>
            </a:extLst>
          </p:cNvPr>
          <p:cNvSpPr>
            <a:spLocks noGrp="1"/>
          </p:cNvSpPr>
          <p:nvPr>
            <p:ph type="chart" sz="quarter" idx="19"/>
          </p:nvPr>
        </p:nvSpPr>
        <p:spPr>
          <a:xfrm>
            <a:off x="1490460" y="2258723"/>
            <a:ext cx="3303854" cy="3007511"/>
          </a:xfrm>
          <a:prstGeom prst="rect">
            <a:avLst/>
          </a:prstGeom>
          <a:ln>
            <a:no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solidFill>
                  <a:srgbClr val="3B6E8F"/>
                </a:solidFill>
                <a:latin typeface="Arial" panose="020B0604020202020204" pitchFamily="34" charset="0"/>
                <a:cs typeface="Arial" panose="020B0604020202020204" pitchFamily="34" charset="0"/>
              </a:defRPr>
            </a:lvl1pPr>
          </a:lstStyle>
          <a:p>
            <a:endParaRPr lang="nb-NO" dirty="0"/>
          </a:p>
        </p:txBody>
      </p:sp>
      <p:sp>
        <p:nvSpPr>
          <p:cNvPr id="13" name="Text Placeholder 12">
            <a:extLst>
              <a:ext uri="{FF2B5EF4-FFF2-40B4-BE49-F238E27FC236}">
                <a16:creationId xmlns:a16="http://schemas.microsoft.com/office/drawing/2014/main" id="{CF7A7E7C-5B2D-4445-8356-B54798270EE8}"/>
              </a:ext>
            </a:extLst>
          </p:cNvPr>
          <p:cNvSpPr>
            <a:spLocks noGrp="1"/>
          </p:cNvSpPr>
          <p:nvPr>
            <p:ph type="body" sz="quarter" idx="18" hasCustomPrompt="1"/>
          </p:nvPr>
        </p:nvSpPr>
        <p:spPr>
          <a:xfrm>
            <a:off x="1006308" y="1949451"/>
            <a:ext cx="1892261" cy="280698"/>
          </a:xfrm>
          <a:prstGeom prst="rect">
            <a:avLst/>
          </a:prstGeom>
        </p:spPr>
        <p:txBody>
          <a:bodyPr>
            <a:noAutofit/>
          </a:bodyPr>
          <a:lstStyle>
            <a:lvl1pPr marL="0" indent="0">
              <a:buNone/>
              <a:defRPr sz="1800" b="1">
                <a:solidFill>
                  <a:srgbClr val="3B6E8F"/>
                </a:solidFill>
                <a:latin typeface="Arial" panose="020B0604020202020204" pitchFamily="34" charset="0"/>
                <a:cs typeface="Arial" panose="020B0604020202020204" pitchFamily="34" charset="0"/>
              </a:defRPr>
            </a:lvl1pPr>
          </a:lstStyle>
          <a:p>
            <a:pPr lvl="0"/>
            <a:r>
              <a:rPr lang="en-US" dirty="0"/>
              <a:t>NAME</a:t>
            </a:r>
          </a:p>
        </p:txBody>
      </p:sp>
      <p:sp>
        <p:nvSpPr>
          <p:cNvPr id="14" name="Linje">
            <a:extLst>
              <a:ext uri="{FF2B5EF4-FFF2-40B4-BE49-F238E27FC236}">
                <a16:creationId xmlns:a16="http://schemas.microsoft.com/office/drawing/2014/main" id="{ADA3B7BD-76E0-4796-94A9-44E19B3580D0}"/>
              </a:ext>
            </a:extLst>
          </p:cNvPr>
          <p:cNvSpPr/>
          <p:nvPr userDrawn="1"/>
        </p:nvSpPr>
        <p:spPr>
          <a:xfrm flipV="1">
            <a:off x="6101923" y="2190750"/>
            <a:ext cx="0" cy="2556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11" name="Text Placeholder 12">
            <a:extLst>
              <a:ext uri="{FF2B5EF4-FFF2-40B4-BE49-F238E27FC236}">
                <a16:creationId xmlns:a16="http://schemas.microsoft.com/office/drawing/2014/main" id="{40FF85C8-1856-4FB8-A540-93D76675EB8D}"/>
              </a:ext>
            </a:extLst>
          </p:cNvPr>
          <p:cNvSpPr>
            <a:spLocks noGrp="1"/>
          </p:cNvSpPr>
          <p:nvPr>
            <p:ph type="body" sz="quarter" idx="16" hasCustomPrompt="1"/>
          </p:nvPr>
        </p:nvSpPr>
        <p:spPr>
          <a:xfrm>
            <a:off x="6299082" y="3241486"/>
            <a:ext cx="2818787" cy="1505264"/>
          </a:xfrm>
          <a:prstGeom prst="rect">
            <a:avLst/>
          </a:prstGeom>
        </p:spPr>
        <p:txBody>
          <a:bodyPr>
            <a:noAutofit/>
          </a:bodyPr>
          <a:lstStyle>
            <a:lvl1pPr marL="0" indent="0">
              <a:lnSpc>
                <a:spcPct val="100000"/>
              </a:lnSpc>
              <a:buClr>
                <a:srgbClr val="E2E464"/>
              </a:buClr>
              <a:buSzPct val="150000"/>
              <a:buFont typeface="Arial" panose="020B0604020202020204" pitchFamily="34" charset="0"/>
              <a:buNone/>
              <a:defRPr sz="1800" b="0">
                <a:solidFill>
                  <a:schemeClr val="bg1"/>
                </a:solidFill>
                <a:latin typeface="Arial" panose="020B0604020202020204" pitchFamily="34" charset="0"/>
                <a:cs typeface="Arial" panose="020B0604020202020204" pitchFamily="34" charset="0"/>
              </a:defRPr>
            </a:lvl1pPr>
          </a:lstStyle>
          <a:p>
            <a:pPr lvl="0"/>
            <a:r>
              <a:rPr lang="en-US" dirty="0"/>
              <a:t>Click to add text. Arial 18</a:t>
            </a:r>
          </a:p>
        </p:txBody>
      </p:sp>
      <p:sp>
        <p:nvSpPr>
          <p:cNvPr id="15" name="Title 1">
            <a:extLst>
              <a:ext uri="{FF2B5EF4-FFF2-40B4-BE49-F238E27FC236}">
                <a16:creationId xmlns:a16="http://schemas.microsoft.com/office/drawing/2014/main" id="{FE147A6F-2136-4ECA-9C1D-90BC0715C722}"/>
              </a:ext>
            </a:extLst>
          </p:cNvPr>
          <p:cNvSpPr>
            <a:spLocks noGrp="1"/>
          </p:cNvSpPr>
          <p:nvPr>
            <p:ph type="title" hasCustomPrompt="1"/>
          </p:nvPr>
        </p:nvSpPr>
        <p:spPr>
          <a:xfrm>
            <a:off x="6299076" y="2164966"/>
            <a:ext cx="2818779" cy="808720"/>
          </a:xfrm>
        </p:spPr>
        <p:txBody>
          <a:bodyPr>
            <a:noAutofit/>
          </a:bodyPr>
          <a:lstStyle>
            <a:lvl1pPr>
              <a:defRPr sz="3000">
                <a:solidFill>
                  <a:schemeClr val="bg1"/>
                </a:solidFill>
              </a:defRPr>
            </a:lvl1pPr>
          </a:lstStyle>
          <a:p>
            <a:r>
              <a:rPr lang="en-US" dirty="0"/>
              <a:t>HEADER</a:t>
            </a:r>
            <a:br>
              <a:rPr lang="en-US" dirty="0"/>
            </a:br>
            <a:r>
              <a:rPr lang="en-US" dirty="0"/>
              <a:t>TEXT</a:t>
            </a:r>
            <a:endParaRPr lang="en-GB" dirty="0"/>
          </a:p>
        </p:txBody>
      </p:sp>
    </p:spTree>
    <p:extLst>
      <p:ext uri="{BB962C8B-B14F-4D97-AF65-F5344CB8AC3E}">
        <p14:creationId xmlns:p14="http://schemas.microsoft.com/office/powerpoint/2010/main" val="64732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quote, title, name">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FB0629B7-8546-4CBF-8149-7AF394FFF479}"/>
              </a:ext>
            </a:extLst>
          </p:cNvPr>
          <p:cNvSpPr/>
          <p:nvPr userDrawn="1"/>
        </p:nvSpPr>
        <p:spPr>
          <a:xfrm>
            <a:off x="4718101" y="527050"/>
            <a:ext cx="6885780" cy="5803899"/>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p>
        </p:txBody>
      </p:sp>
      <p:pic>
        <p:nvPicPr>
          <p:cNvPr id="15" name="Bilde" descr="Bilde">
            <a:extLst>
              <a:ext uri="{FF2B5EF4-FFF2-40B4-BE49-F238E27FC236}">
                <a16:creationId xmlns:a16="http://schemas.microsoft.com/office/drawing/2014/main" id="{7EB6D1C8-5EA2-4BD7-9C83-9BCFC28B0813}"/>
              </a:ext>
            </a:extLst>
          </p:cNvPr>
          <p:cNvPicPr>
            <a:picLocks noChangeAspect="1"/>
          </p:cNvPicPr>
          <p:nvPr userDrawn="1"/>
        </p:nvPicPr>
        <p:blipFill>
          <a:blip r:embed="rId2"/>
          <a:stretch>
            <a:fillRect/>
          </a:stretch>
        </p:blipFill>
        <p:spPr>
          <a:xfrm>
            <a:off x="5557247" y="3253059"/>
            <a:ext cx="518099" cy="389630"/>
          </a:xfrm>
          <a:prstGeom prst="rect">
            <a:avLst/>
          </a:prstGeom>
          <a:ln w="12700">
            <a:miter lim="400000"/>
          </a:ln>
        </p:spPr>
      </p:pic>
      <p:grpSp>
        <p:nvGrpSpPr>
          <p:cNvPr id="35" name="Gruppe">
            <a:extLst>
              <a:ext uri="{FF2B5EF4-FFF2-40B4-BE49-F238E27FC236}">
                <a16:creationId xmlns:a16="http://schemas.microsoft.com/office/drawing/2014/main" id="{1E7C11AB-449A-4D45-A237-A3E41119470B}"/>
              </a:ext>
            </a:extLst>
          </p:cNvPr>
          <p:cNvGrpSpPr/>
          <p:nvPr userDrawn="1"/>
        </p:nvGrpSpPr>
        <p:grpSpPr>
          <a:xfrm rot="5400000">
            <a:off x="11482264" y="3429001"/>
            <a:ext cx="774701" cy="1"/>
            <a:chOff x="0" y="0"/>
            <a:chExt cx="1549399" cy="0"/>
          </a:xfrm>
        </p:grpSpPr>
        <p:sp>
          <p:nvSpPr>
            <p:cNvPr id="36" name="Linje">
              <a:extLst>
                <a:ext uri="{FF2B5EF4-FFF2-40B4-BE49-F238E27FC236}">
                  <a16:creationId xmlns:a16="http://schemas.microsoft.com/office/drawing/2014/main" id="{E6102D77-462A-4F77-ADF5-68301CD12593}"/>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37" name="Linje">
              <a:extLst>
                <a:ext uri="{FF2B5EF4-FFF2-40B4-BE49-F238E27FC236}">
                  <a16:creationId xmlns:a16="http://schemas.microsoft.com/office/drawing/2014/main" id="{E9FE5827-9106-4F06-8FED-9AC6848748E8}"/>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38" name="Slide Number Placeholder 6">
            <a:extLst>
              <a:ext uri="{FF2B5EF4-FFF2-40B4-BE49-F238E27FC236}">
                <a16:creationId xmlns:a16="http://schemas.microsoft.com/office/drawing/2014/main" id="{41058DB6-4803-456D-86E8-76ACA56AAFAA}"/>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10" name="Figur">
            <a:extLst>
              <a:ext uri="{FF2B5EF4-FFF2-40B4-BE49-F238E27FC236}">
                <a16:creationId xmlns:a16="http://schemas.microsoft.com/office/drawing/2014/main" id="{8F993DEF-84AE-4CB5-BCBE-59549C5E9317}"/>
              </a:ext>
            </a:extLst>
          </p:cNvPr>
          <p:cNvSpPr/>
          <p:nvPr userDrawn="1"/>
        </p:nvSpPr>
        <p:spPr>
          <a:xfrm>
            <a:off x="6316573" y="4396090"/>
            <a:ext cx="231954" cy="2319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rgbClr val="153857"/>
          </a:solidFill>
          <a:ln w="12700">
            <a:miter lim="400000"/>
          </a:ln>
        </p:spPr>
        <p:txBody>
          <a:bodyPr lIns="19050" tIns="19050" rIns="19050" bIns="19050" anchor="ctr"/>
          <a:lstStyle/>
          <a:p>
            <a:pPr defTabSz="228600">
              <a:defRPr>
                <a:solidFill>
                  <a:srgbClr val="929292"/>
                </a:solidFill>
                <a:effectLst>
                  <a:outerShdw blurRad="38100" dist="12700" dir="5400000" rotWithShape="0">
                    <a:srgbClr val="000000">
                      <a:alpha val="50000"/>
                    </a:srgbClr>
                  </a:outerShdw>
                </a:effectLst>
                <a:latin typeface="Gill Sans"/>
                <a:ea typeface="Gill Sans"/>
                <a:cs typeface="Gill Sans"/>
                <a:sym typeface="Gill Sans"/>
              </a:defRPr>
            </a:pPr>
            <a:endParaRPr sz="450"/>
          </a:p>
        </p:txBody>
      </p:sp>
      <p:pic>
        <p:nvPicPr>
          <p:cNvPr id="20" name="nhh_logo_1f_positiv_helblaa.png" descr="nhh_logo_1f_positiv_helblaa.png">
            <a:extLst>
              <a:ext uri="{FF2B5EF4-FFF2-40B4-BE49-F238E27FC236}">
                <a16:creationId xmlns:a16="http://schemas.microsoft.com/office/drawing/2014/main" id="{33713564-CF93-43EA-B7BF-A24D6FF01AC9}"/>
              </a:ext>
            </a:extLst>
          </p:cNvPr>
          <p:cNvPicPr>
            <a:picLocks noChangeAspect="1"/>
          </p:cNvPicPr>
          <p:nvPr userDrawn="1"/>
        </p:nvPicPr>
        <p:blipFill>
          <a:blip r:embed="rId3"/>
          <a:stretch>
            <a:fillRect/>
          </a:stretch>
        </p:blipFill>
        <p:spPr>
          <a:xfrm>
            <a:off x="10953883" y="5255123"/>
            <a:ext cx="442598" cy="893762"/>
          </a:xfrm>
          <a:prstGeom prst="rect">
            <a:avLst/>
          </a:prstGeom>
          <a:ln w="12700">
            <a:miter lim="400000"/>
          </a:ln>
        </p:spPr>
      </p:pic>
      <p:sp>
        <p:nvSpPr>
          <p:cNvPr id="16" name="Rektangel">
            <a:extLst>
              <a:ext uri="{FF2B5EF4-FFF2-40B4-BE49-F238E27FC236}">
                <a16:creationId xmlns:a16="http://schemas.microsoft.com/office/drawing/2014/main" id="{246D66CC-541E-4771-868F-D37477594121}"/>
              </a:ext>
            </a:extLst>
          </p:cNvPr>
          <p:cNvSpPr/>
          <p:nvPr userDrawn="1"/>
        </p:nvSpPr>
        <p:spPr>
          <a:xfrm>
            <a:off x="0" y="527051"/>
            <a:ext cx="577863" cy="5803901"/>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26" name="Text Placeholder 48">
            <a:extLst>
              <a:ext uri="{FF2B5EF4-FFF2-40B4-BE49-F238E27FC236}">
                <a16:creationId xmlns:a16="http://schemas.microsoft.com/office/drawing/2014/main" id="{B7CF412B-E515-476A-BA5F-6A5252CBA828}"/>
              </a:ext>
            </a:extLst>
          </p:cNvPr>
          <p:cNvSpPr>
            <a:spLocks noGrp="1"/>
          </p:cNvSpPr>
          <p:nvPr>
            <p:ph type="body" sz="quarter" idx="19" hasCustomPrompt="1"/>
          </p:nvPr>
        </p:nvSpPr>
        <p:spPr>
          <a:xfrm>
            <a:off x="6190425" y="2368731"/>
            <a:ext cx="3202781" cy="672920"/>
          </a:xfrm>
        </p:spPr>
        <p:txBody>
          <a:bodyPr>
            <a:normAutofit/>
          </a:bodyPr>
          <a:lstStyle>
            <a:lvl1pPr marL="0" indent="0">
              <a:lnSpc>
                <a:spcPct val="100000"/>
              </a:lnSpc>
              <a:buNone/>
              <a:defRPr sz="300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Header text</a:t>
            </a:r>
          </a:p>
        </p:txBody>
      </p:sp>
      <p:sp>
        <p:nvSpPr>
          <p:cNvPr id="4" name="Picture Placeholder 3">
            <a:extLst>
              <a:ext uri="{FF2B5EF4-FFF2-40B4-BE49-F238E27FC236}">
                <a16:creationId xmlns:a16="http://schemas.microsoft.com/office/drawing/2014/main" id="{5029FB3E-58E6-4C9D-A23C-16C9E6B1DD2E}"/>
              </a:ext>
            </a:extLst>
          </p:cNvPr>
          <p:cNvSpPr>
            <a:spLocks noGrp="1"/>
          </p:cNvSpPr>
          <p:nvPr>
            <p:ph type="pic" sz="quarter" idx="21"/>
          </p:nvPr>
        </p:nvSpPr>
        <p:spPr>
          <a:xfrm>
            <a:off x="9656168" y="4790415"/>
            <a:ext cx="942163" cy="942162"/>
          </a:xfrm>
          <a:prstGeom prst="ellipse">
            <a:avLst/>
          </a:prstGeom>
        </p:spPr>
        <p:txBody>
          <a:bodyPr/>
          <a:lstStyle/>
          <a:p>
            <a:r>
              <a:rPr lang="en-US"/>
              <a:t>Click icon to add picture</a:t>
            </a:r>
            <a:endParaRPr lang="en-GB"/>
          </a:p>
        </p:txBody>
      </p:sp>
      <p:sp>
        <p:nvSpPr>
          <p:cNvPr id="29" name="Text Placeholder 12">
            <a:extLst>
              <a:ext uri="{FF2B5EF4-FFF2-40B4-BE49-F238E27FC236}">
                <a16:creationId xmlns:a16="http://schemas.microsoft.com/office/drawing/2014/main" id="{F99872DB-5082-4821-98B2-12AAD24F09F3}"/>
              </a:ext>
            </a:extLst>
          </p:cNvPr>
          <p:cNvSpPr>
            <a:spLocks noGrp="1"/>
          </p:cNvSpPr>
          <p:nvPr>
            <p:ph type="body" sz="quarter" idx="22" hasCustomPrompt="1"/>
          </p:nvPr>
        </p:nvSpPr>
        <p:spPr>
          <a:xfrm>
            <a:off x="6367065" y="4790415"/>
            <a:ext cx="3182903" cy="1118375"/>
          </a:xfrm>
        </p:spPr>
        <p:txBody>
          <a:bodyPr>
            <a:noAutofit/>
          </a:bodyPr>
          <a:lstStyle>
            <a:lvl1pPr marL="0" indent="0" algn="r">
              <a:buFont typeface="Arial" panose="020B0604020202020204" pitchFamily="34" charset="0"/>
              <a:buNone/>
              <a:defRPr sz="1200" b="0">
                <a:solidFill>
                  <a:srgbClr val="5A5A5B"/>
                </a:solidFill>
                <a:latin typeface="Arial" panose="020B0604020202020204" pitchFamily="34" charset="0"/>
                <a:cs typeface="Arial" panose="020B0604020202020204" pitchFamily="34" charset="0"/>
              </a:defRPr>
            </a:lvl1pPr>
          </a:lstStyle>
          <a:p>
            <a:pPr lvl="0"/>
            <a:r>
              <a:rPr lang="en-US" dirty="0"/>
              <a:t>Title Name</a:t>
            </a:r>
          </a:p>
          <a:p>
            <a:pPr lvl="0"/>
            <a:endParaRPr lang="en-US" dirty="0"/>
          </a:p>
          <a:p>
            <a:pPr lvl="0"/>
            <a:r>
              <a:rPr lang="en-US" dirty="0"/>
              <a:t>Quotes : “”</a:t>
            </a:r>
          </a:p>
        </p:txBody>
      </p:sp>
      <p:sp>
        <p:nvSpPr>
          <p:cNvPr id="31" name="Text Placeholder 12">
            <a:extLst>
              <a:ext uri="{FF2B5EF4-FFF2-40B4-BE49-F238E27FC236}">
                <a16:creationId xmlns:a16="http://schemas.microsoft.com/office/drawing/2014/main" id="{851BCE07-42B0-4052-97D5-43461D4879F8}"/>
              </a:ext>
            </a:extLst>
          </p:cNvPr>
          <p:cNvSpPr>
            <a:spLocks noGrp="1"/>
          </p:cNvSpPr>
          <p:nvPr>
            <p:ph type="body" sz="quarter" idx="18" hasCustomPrompt="1"/>
          </p:nvPr>
        </p:nvSpPr>
        <p:spPr>
          <a:xfrm>
            <a:off x="6214665" y="3271536"/>
            <a:ext cx="3367484" cy="1068716"/>
          </a:xfrm>
        </p:spPr>
        <p:txBody>
          <a:bodyPr>
            <a:noAutofit/>
          </a:bodyPr>
          <a:lstStyle>
            <a:lvl1pPr marL="0" indent="0">
              <a:buNone/>
              <a:defRPr sz="1400" b="1">
                <a:solidFill>
                  <a:srgbClr val="3B6E8F"/>
                </a:solidFill>
                <a:latin typeface="Arial" panose="020B0604020202020204" pitchFamily="34" charset="0"/>
                <a:cs typeface="Arial" panose="020B0604020202020204" pitchFamily="34" charset="0"/>
              </a:defRPr>
            </a:lvl1pPr>
          </a:lstStyle>
          <a:p>
            <a:pPr lvl="0"/>
            <a:r>
              <a:rPr lang="en-US" dirty="0"/>
              <a:t>Click to add text</a:t>
            </a:r>
          </a:p>
        </p:txBody>
      </p:sp>
      <p:sp>
        <p:nvSpPr>
          <p:cNvPr id="34" name="Picture Placeholder 24">
            <a:extLst>
              <a:ext uri="{FF2B5EF4-FFF2-40B4-BE49-F238E27FC236}">
                <a16:creationId xmlns:a16="http://schemas.microsoft.com/office/drawing/2014/main" id="{CF2F5781-664E-41C9-9F2A-F1FAE5B52C86}"/>
              </a:ext>
            </a:extLst>
          </p:cNvPr>
          <p:cNvSpPr>
            <a:spLocks noGrp="1"/>
          </p:cNvSpPr>
          <p:nvPr>
            <p:ph type="pic" sz="quarter" idx="10"/>
          </p:nvPr>
        </p:nvSpPr>
        <p:spPr>
          <a:xfrm>
            <a:off x="577863" y="527050"/>
            <a:ext cx="4140238" cy="5803899"/>
          </a:xfr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nb-NO"/>
          </a:p>
        </p:txBody>
      </p:sp>
    </p:spTree>
    <p:extLst>
      <p:ext uri="{BB962C8B-B14F-4D97-AF65-F5344CB8AC3E}">
        <p14:creationId xmlns:p14="http://schemas.microsoft.com/office/powerpoint/2010/main" val="2937584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hart - insert image blue">
    <p:spTree>
      <p:nvGrpSpPr>
        <p:cNvPr id="1" name=""/>
        <p:cNvGrpSpPr/>
        <p:nvPr/>
      </p:nvGrpSpPr>
      <p:grpSpPr>
        <a:xfrm>
          <a:off x="0" y="0"/>
          <a:ext cx="0" cy="0"/>
          <a:chOff x="0" y="0"/>
          <a:chExt cx="0" cy="0"/>
        </a:xfrm>
      </p:grpSpPr>
      <p:sp>
        <p:nvSpPr>
          <p:cNvPr id="4" name="Rektangel">
            <a:extLst>
              <a:ext uri="{FF2B5EF4-FFF2-40B4-BE49-F238E27FC236}">
                <a16:creationId xmlns:a16="http://schemas.microsoft.com/office/drawing/2014/main" id="{4DC1B5D4-045A-4E2C-B3A5-348C37CD577D}"/>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3" name="Picture Placeholder 2">
            <a:extLst>
              <a:ext uri="{FF2B5EF4-FFF2-40B4-BE49-F238E27FC236}">
                <a16:creationId xmlns:a16="http://schemas.microsoft.com/office/drawing/2014/main" id="{A6824C6C-86DE-4EFA-A9D3-5B41B199705E}"/>
              </a:ext>
            </a:extLst>
          </p:cNvPr>
          <p:cNvSpPr>
            <a:spLocks noGrp="1"/>
          </p:cNvSpPr>
          <p:nvPr>
            <p:ph type="pic" sz="quarter" idx="20" hasCustomPrompt="1"/>
          </p:nvPr>
        </p:nvSpPr>
        <p:spPr>
          <a:xfrm>
            <a:off x="7467384" y="528637"/>
            <a:ext cx="4123790" cy="5802313"/>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Top </a:t>
            </a:r>
            <a:r>
              <a:rPr lang="nb-NO" dirty="0" err="1"/>
              <a:t>menu</a:t>
            </a:r>
            <a:r>
              <a:rPr lang="nb-NO" dirty="0"/>
              <a:t> «</a:t>
            </a:r>
            <a:r>
              <a:rPr lang="nb-NO" dirty="0" err="1"/>
              <a:t>Insert</a:t>
            </a:r>
            <a:r>
              <a:rPr lang="nb-NO" dirty="0"/>
              <a:t>». Select «Pictures» to </a:t>
            </a:r>
            <a:r>
              <a:rPr lang="nb-NO" dirty="0" err="1"/>
              <a:t>insert</a:t>
            </a:r>
            <a:r>
              <a:rPr lang="nb-NO" dirty="0"/>
              <a:t> an image</a:t>
            </a:r>
          </a:p>
          <a:p>
            <a:endParaRPr lang="nb-NO" dirty="0"/>
          </a:p>
        </p:txBody>
      </p:sp>
      <p:sp>
        <p:nvSpPr>
          <p:cNvPr id="19" name="Text Placeholder 48">
            <a:extLst>
              <a:ext uri="{FF2B5EF4-FFF2-40B4-BE49-F238E27FC236}">
                <a16:creationId xmlns:a16="http://schemas.microsoft.com/office/drawing/2014/main" id="{7CC0D6DC-E892-4991-944C-6B598E50816B}"/>
              </a:ext>
            </a:extLst>
          </p:cNvPr>
          <p:cNvSpPr>
            <a:spLocks noGrp="1"/>
          </p:cNvSpPr>
          <p:nvPr>
            <p:ph type="body" sz="quarter" idx="21" hasCustomPrompt="1"/>
          </p:nvPr>
        </p:nvSpPr>
        <p:spPr>
          <a:xfrm>
            <a:off x="5492675" y="1487814"/>
            <a:ext cx="4064484" cy="3859112"/>
          </a:xfrm>
          <a:prstGeom prst="rect">
            <a:avLst/>
          </a:prstGeom>
          <a:solidFill>
            <a:srgbClr val="153857"/>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2900" b="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0</a:t>
            </a:r>
          </a:p>
        </p:txBody>
      </p:sp>
      <p:sp>
        <p:nvSpPr>
          <p:cNvPr id="21" name="Text Placeholder 12">
            <a:extLst>
              <a:ext uri="{FF2B5EF4-FFF2-40B4-BE49-F238E27FC236}">
                <a16:creationId xmlns:a16="http://schemas.microsoft.com/office/drawing/2014/main" id="{D90B0E9B-10F0-43A8-BF63-BD4234E7C45B}"/>
              </a:ext>
            </a:extLst>
          </p:cNvPr>
          <p:cNvSpPr>
            <a:spLocks noGrp="1"/>
          </p:cNvSpPr>
          <p:nvPr>
            <p:ph type="body" sz="quarter" idx="18" hasCustomPrompt="1"/>
          </p:nvPr>
        </p:nvSpPr>
        <p:spPr>
          <a:xfrm>
            <a:off x="1006308" y="1949451"/>
            <a:ext cx="1892261" cy="280698"/>
          </a:xfrm>
          <a:prstGeom prst="rect">
            <a:avLst/>
          </a:prstGeom>
        </p:spPr>
        <p:txBody>
          <a:bodyPr>
            <a:noAutofit/>
          </a:bodyPr>
          <a:lstStyle>
            <a:lvl1pPr marL="0" indent="0">
              <a:buNone/>
              <a:defRPr sz="1800" b="1">
                <a:solidFill>
                  <a:srgbClr val="3B6E8F"/>
                </a:solidFill>
                <a:latin typeface="Arial" panose="020B0604020202020204" pitchFamily="34" charset="0"/>
                <a:cs typeface="Arial" panose="020B0604020202020204" pitchFamily="34" charset="0"/>
              </a:defRPr>
            </a:lvl1pPr>
          </a:lstStyle>
          <a:p>
            <a:pPr lvl="0"/>
            <a:r>
              <a:rPr lang="en-US" dirty="0"/>
              <a:t>NAME</a:t>
            </a:r>
          </a:p>
        </p:txBody>
      </p:sp>
      <p:sp>
        <p:nvSpPr>
          <p:cNvPr id="25" name="Chart Placeholder 24">
            <a:extLst>
              <a:ext uri="{FF2B5EF4-FFF2-40B4-BE49-F238E27FC236}">
                <a16:creationId xmlns:a16="http://schemas.microsoft.com/office/drawing/2014/main" id="{245933CB-3236-48F8-8E4E-787E87F10408}"/>
              </a:ext>
            </a:extLst>
          </p:cNvPr>
          <p:cNvSpPr>
            <a:spLocks noGrp="1"/>
          </p:cNvSpPr>
          <p:nvPr>
            <p:ph type="chart" sz="quarter" idx="19"/>
          </p:nvPr>
        </p:nvSpPr>
        <p:spPr>
          <a:xfrm>
            <a:off x="1490460" y="2258723"/>
            <a:ext cx="3303854" cy="3007511"/>
          </a:xfrm>
          <a:prstGeom prst="rect">
            <a:avLst/>
          </a:prstGeom>
          <a:ln>
            <a:no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solidFill>
                  <a:srgbClr val="3B6E8F"/>
                </a:solidFill>
                <a:latin typeface="Arial" panose="020B0604020202020204" pitchFamily="34" charset="0"/>
                <a:cs typeface="Arial" panose="020B0604020202020204" pitchFamily="34" charset="0"/>
              </a:defRPr>
            </a:lvl1pPr>
          </a:lstStyle>
          <a:p>
            <a:endParaRPr lang="nb-NO" dirty="0"/>
          </a:p>
        </p:txBody>
      </p:sp>
      <p:sp>
        <p:nvSpPr>
          <p:cNvPr id="14" name="Linje">
            <a:extLst>
              <a:ext uri="{FF2B5EF4-FFF2-40B4-BE49-F238E27FC236}">
                <a16:creationId xmlns:a16="http://schemas.microsoft.com/office/drawing/2014/main" id="{E230CC0D-0C83-4920-8E11-7BE7A49184B4}"/>
              </a:ext>
            </a:extLst>
          </p:cNvPr>
          <p:cNvSpPr/>
          <p:nvPr userDrawn="1"/>
        </p:nvSpPr>
        <p:spPr>
          <a:xfrm flipV="1">
            <a:off x="6101923" y="2190750"/>
            <a:ext cx="0" cy="2556000"/>
          </a:xfrm>
          <a:prstGeom prst="line">
            <a:avLst/>
          </a:prstGeom>
          <a:ln w="76200">
            <a:solidFill>
              <a:srgbClr val="E2E477"/>
            </a:solidFill>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12" name="Text Placeholder 27">
            <a:extLst>
              <a:ext uri="{FF2B5EF4-FFF2-40B4-BE49-F238E27FC236}">
                <a16:creationId xmlns:a16="http://schemas.microsoft.com/office/drawing/2014/main" id="{22BD482E-51D0-4817-B79F-6C6587989081}"/>
              </a:ext>
            </a:extLst>
          </p:cNvPr>
          <p:cNvSpPr>
            <a:spLocks noGrp="1"/>
          </p:cNvSpPr>
          <p:nvPr>
            <p:ph type="body" sz="quarter" idx="22" hasCustomPrompt="1"/>
          </p:nvPr>
        </p:nvSpPr>
        <p:spPr>
          <a:xfrm>
            <a:off x="10954242" y="5256709"/>
            <a:ext cx="442598" cy="892176"/>
          </a:xfrm>
          <a:blipFill>
            <a:blip r:embed="rId2">
              <a:extLst>
                <a:ext uri="{28A0092B-C50C-407E-A947-70E740481C1C}">
                  <a14:useLocalDpi xmlns:a14="http://schemas.microsoft.com/office/drawing/2010/main" val="0"/>
                </a:ext>
              </a:extLst>
            </a:blip>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dirty="0"/>
              <a:t> </a:t>
            </a:r>
          </a:p>
        </p:txBody>
      </p:sp>
      <p:sp>
        <p:nvSpPr>
          <p:cNvPr id="13" name="Text Placeholder 12">
            <a:extLst>
              <a:ext uri="{FF2B5EF4-FFF2-40B4-BE49-F238E27FC236}">
                <a16:creationId xmlns:a16="http://schemas.microsoft.com/office/drawing/2014/main" id="{9DCDD7CE-D2DE-41FB-B9DF-63E8F086680F}"/>
              </a:ext>
            </a:extLst>
          </p:cNvPr>
          <p:cNvSpPr>
            <a:spLocks noGrp="1"/>
          </p:cNvSpPr>
          <p:nvPr>
            <p:ph type="body" sz="quarter" idx="16" hasCustomPrompt="1"/>
          </p:nvPr>
        </p:nvSpPr>
        <p:spPr>
          <a:xfrm>
            <a:off x="6299082" y="3241486"/>
            <a:ext cx="2818787" cy="1505264"/>
          </a:xfrm>
          <a:prstGeom prst="rect">
            <a:avLst/>
          </a:prstGeom>
        </p:spPr>
        <p:txBody>
          <a:bodyPr>
            <a:noAutofit/>
          </a:bodyPr>
          <a:lstStyle>
            <a:lvl1pPr marL="0" indent="0">
              <a:lnSpc>
                <a:spcPct val="100000"/>
              </a:lnSpc>
              <a:buClr>
                <a:srgbClr val="E2E464"/>
              </a:buClr>
              <a:buSzPct val="150000"/>
              <a:buFont typeface="Arial" panose="020B0604020202020204" pitchFamily="34" charset="0"/>
              <a:buNone/>
              <a:defRPr sz="1800" b="0">
                <a:solidFill>
                  <a:schemeClr val="bg1"/>
                </a:solidFill>
                <a:latin typeface="Arial" panose="020B0604020202020204" pitchFamily="34" charset="0"/>
                <a:cs typeface="Arial" panose="020B0604020202020204" pitchFamily="34" charset="0"/>
              </a:defRPr>
            </a:lvl1pPr>
          </a:lstStyle>
          <a:p>
            <a:pPr lvl="0"/>
            <a:r>
              <a:rPr lang="en-US" dirty="0"/>
              <a:t>Click to add text. Arial 18</a:t>
            </a:r>
          </a:p>
        </p:txBody>
      </p:sp>
      <p:sp>
        <p:nvSpPr>
          <p:cNvPr id="15" name="Title 1">
            <a:extLst>
              <a:ext uri="{FF2B5EF4-FFF2-40B4-BE49-F238E27FC236}">
                <a16:creationId xmlns:a16="http://schemas.microsoft.com/office/drawing/2014/main" id="{C9AC336B-1D2E-4475-8FCB-0EA725F92D63}"/>
              </a:ext>
            </a:extLst>
          </p:cNvPr>
          <p:cNvSpPr>
            <a:spLocks noGrp="1"/>
          </p:cNvSpPr>
          <p:nvPr>
            <p:ph type="title" hasCustomPrompt="1"/>
          </p:nvPr>
        </p:nvSpPr>
        <p:spPr>
          <a:xfrm>
            <a:off x="6299076" y="2164966"/>
            <a:ext cx="2818779" cy="808720"/>
          </a:xfrm>
        </p:spPr>
        <p:txBody>
          <a:bodyPr>
            <a:noAutofit/>
          </a:bodyPr>
          <a:lstStyle>
            <a:lvl1pPr>
              <a:defRPr sz="3000">
                <a:solidFill>
                  <a:schemeClr val="bg1"/>
                </a:solidFill>
              </a:defRPr>
            </a:lvl1pPr>
          </a:lstStyle>
          <a:p>
            <a:r>
              <a:rPr lang="en-US" dirty="0"/>
              <a:t>HEADER</a:t>
            </a:r>
            <a:br>
              <a:rPr lang="en-US" dirty="0"/>
            </a:br>
            <a:r>
              <a:rPr lang="en-US" dirty="0"/>
              <a:t>TEXT</a:t>
            </a:r>
            <a:endParaRPr lang="en-GB" dirty="0"/>
          </a:p>
        </p:txBody>
      </p:sp>
    </p:spTree>
    <p:extLst>
      <p:ext uri="{BB962C8B-B14F-4D97-AF65-F5344CB8AC3E}">
        <p14:creationId xmlns:p14="http://schemas.microsoft.com/office/powerpoint/2010/main" val="105798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theme" Target="../theme/theme3.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theme" Target="../theme/theme4.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5.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B710B3-C7DE-41CB-942B-2159B74DB3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38434EB-153E-45D9-80CD-189EEE743D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CLICK TO EDIT MASTER TEXT STYLES</a:t>
            </a:r>
          </a:p>
          <a:p>
            <a:pPr lvl="1"/>
            <a:r>
              <a:rPr lang="en-US" dirty="0"/>
              <a:t> Second level</a:t>
            </a:r>
          </a:p>
          <a:p>
            <a:pPr lvl="2"/>
            <a:r>
              <a:rPr lang="en-US" dirty="0"/>
              <a:t> Third level</a:t>
            </a:r>
          </a:p>
          <a:p>
            <a:pPr lvl="3"/>
            <a:r>
              <a:rPr lang="en-US" dirty="0"/>
              <a:t>Fourth level</a:t>
            </a:r>
          </a:p>
          <a:p>
            <a:pPr lvl="4"/>
            <a:r>
              <a:rPr lang="en-US" dirty="0"/>
              <a:t>Fifth level</a:t>
            </a:r>
          </a:p>
          <a:p>
            <a:pPr lvl="5"/>
            <a:r>
              <a:rPr lang="en-US" dirty="0" err="1"/>
              <a:t>Sixt</a:t>
            </a:r>
            <a:r>
              <a:rPr lang="en-US" dirty="0"/>
              <a:t> level</a:t>
            </a:r>
            <a:endParaRPr lang="en-GB" dirty="0"/>
          </a:p>
        </p:txBody>
      </p:sp>
      <p:sp>
        <p:nvSpPr>
          <p:cNvPr id="7" name="Date Placeholder 3">
            <a:extLst>
              <a:ext uri="{FF2B5EF4-FFF2-40B4-BE49-F238E27FC236}">
                <a16:creationId xmlns:a16="http://schemas.microsoft.com/office/drawing/2014/main" id="{B83D301A-3D49-466B-812E-6F0AE99FA82A}"/>
              </a:ext>
            </a:extLst>
          </p:cNvPr>
          <p:cNvSpPr>
            <a:spLocks noGrp="1"/>
          </p:cNvSpPr>
          <p:nvPr>
            <p:ph type="dt" sz="half" idx="2"/>
          </p:nvPr>
        </p:nvSpPr>
        <p:spPr>
          <a:xfrm>
            <a:off x="605466" y="6383548"/>
            <a:ext cx="3578525" cy="268917"/>
          </a:xfrm>
          <a:prstGeom prst="rect">
            <a:avLst/>
          </a:prstGeom>
        </p:spPr>
        <p:txBody>
          <a:bodyPr/>
          <a:lstStyle>
            <a:lvl1pPr>
              <a:defRPr lang="nb-NO" sz="900" b="0" i="0" cap="all" smtClean="0">
                <a:solidFill>
                  <a:srgbClr val="153857"/>
                </a:solidFill>
                <a:effectLst/>
                <a:latin typeface="Arial" panose="020B0604020202020204" pitchFamily="34" charset="0"/>
                <a:cs typeface="Arial" panose="020B0604020202020204" pitchFamily="34" charset="0"/>
              </a:defRPr>
            </a:lvl1pPr>
          </a:lstStyle>
          <a:p>
            <a:r>
              <a:rPr lang="en-GB" dirty="0"/>
              <a:t>NHH NORGES HANDELSHØYSKOLE</a:t>
            </a:r>
          </a:p>
        </p:txBody>
      </p:sp>
    </p:spTree>
    <p:extLst>
      <p:ext uri="{BB962C8B-B14F-4D97-AF65-F5344CB8AC3E}">
        <p14:creationId xmlns:p14="http://schemas.microsoft.com/office/powerpoint/2010/main" val="20097714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457200" rtl="0" eaLnBrk="1" latinLnBrk="0" hangingPunct="1">
        <a:lnSpc>
          <a:spcPct val="90000"/>
        </a:lnSpc>
        <a:spcBef>
          <a:spcPct val="0"/>
        </a:spcBef>
        <a:buNone/>
        <a:defRPr sz="3000" b="1" kern="1200">
          <a:solidFill>
            <a:srgbClr val="153857"/>
          </a:solidFill>
          <a:latin typeface="Arial" panose="020B0604020202020204" pitchFamily="34" charset="0"/>
          <a:ea typeface="+mj-ea"/>
          <a:cs typeface="Arial" panose="020B0604020202020204" pitchFamily="34" charset="0"/>
        </a:defRPr>
      </a:lvl1pPr>
    </p:titleStyle>
    <p:bodyStyle>
      <a:lvl1pPr marL="114300" indent="-114300" algn="l" defTabSz="457200" rtl="0" eaLnBrk="1" latinLnBrk="0" hangingPunct="1">
        <a:lnSpc>
          <a:spcPct val="90000"/>
        </a:lnSpc>
        <a:spcBef>
          <a:spcPts val="500"/>
        </a:spcBef>
        <a:buClr>
          <a:srgbClr val="153857"/>
        </a:buClr>
        <a:buSzPct val="125000"/>
        <a:buFont typeface="Arial" panose="020B0604020202020204" pitchFamily="34" charset="0"/>
        <a:buChar char="•"/>
        <a:defRPr sz="1800" b="1" kern="1200">
          <a:solidFill>
            <a:srgbClr val="153857"/>
          </a:solidFill>
          <a:latin typeface="Arial" panose="020B0604020202020204" pitchFamily="34" charset="0"/>
          <a:ea typeface="+mn-ea"/>
          <a:cs typeface="Arial" panose="020B0604020202020204" pitchFamily="34" charset="0"/>
        </a:defRPr>
      </a:lvl1pPr>
      <a:lvl2pPr marL="342900" indent="-114300" algn="l" defTabSz="457200" rtl="0" eaLnBrk="1" latinLnBrk="0" hangingPunct="1">
        <a:lnSpc>
          <a:spcPct val="90000"/>
        </a:lnSpc>
        <a:spcBef>
          <a:spcPts val="250"/>
        </a:spcBef>
        <a:buClr>
          <a:srgbClr val="153857"/>
        </a:buClr>
        <a:buSzPct val="125000"/>
        <a:buFont typeface="Arial" panose="020B0604020202020204" pitchFamily="34" charset="0"/>
        <a:buChar char="•"/>
        <a:defRPr sz="1600" kern="1200">
          <a:solidFill>
            <a:srgbClr val="5A5A5B"/>
          </a:solidFill>
          <a:latin typeface="Arial" panose="020B0604020202020204" pitchFamily="34" charset="0"/>
          <a:ea typeface="+mn-ea"/>
          <a:cs typeface="Arial" panose="020B0604020202020204" pitchFamily="34" charset="0"/>
        </a:defRPr>
      </a:lvl2pPr>
      <a:lvl3pPr marL="571500" indent="-114300" algn="l" defTabSz="457200" rtl="0" eaLnBrk="1" latinLnBrk="0" hangingPunct="1">
        <a:lnSpc>
          <a:spcPct val="90000"/>
        </a:lnSpc>
        <a:spcBef>
          <a:spcPts val="250"/>
        </a:spcBef>
        <a:buClr>
          <a:srgbClr val="153857"/>
        </a:buClr>
        <a:buSzPct val="125000"/>
        <a:buFont typeface="Arial" panose="020B0604020202020204" pitchFamily="34" charset="0"/>
        <a:buChar char="•"/>
        <a:defRPr sz="1400" kern="1200">
          <a:solidFill>
            <a:srgbClr val="5A5A5B"/>
          </a:solidFill>
          <a:latin typeface="Arial" panose="020B0604020202020204" pitchFamily="34" charset="0"/>
          <a:ea typeface="+mn-ea"/>
          <a:cs typeface="Arial" panose="020B0604020202020204" pitchFamily="34" charset="0"/>
        </a:defRPr>
      </a:lvl3pPr>
      <a:lvl4pPr marL="800100" indent="-114300" algn="l" defTabSz="457200" rtl="0" eaLnBrk="1" latinLnBrk="0" hangingPunct="1">
        <a:lnSpc>
          <a:spcPct val="90000"/>
        </a:lnSpc>
        <a:spcBef>
          <a:spcPts val="250"/>
        </a:spcBef>
        <a:buClr>
          <a:srgbClr val="153857"/>
        </a:buClr>
        <a:buSzPct val="125000"/>
        <a:buFont typeface="Arial" panose="020B0604020202020204" pitchFamily="34" charset="0"/>
        <a:buChar char="•"/>
        <a:defRPr sz="1300" kern="1200">
          <a:solidFill>
            <a:srgbClr val="5A5A5B"/>
          </a:solidFill>
          <a:latin typeface="Arial" panose="020B0604020202020204" pitchFamily="34" charset="0"/>
          <a:ea typeface="+mn-ea"/>
          <a:cs typeface="Arial" panose="020B0604020202020204" pitchFamily="34" charset="0"/>
        </a:defRPr>
      </a:lvl4pPr>
      <a:lvl5pPr marL="1028700" indent="-114300" algn="l" defTabSz="457200" rtl="0" eaLnBrk="1" latinLnBrk="0" hangingPunct="1">
        <a:lnSpc>
          <a:spcPct val="90000"/>
        </a:lnSpc>
        <a:spcBef>
          <a:spcPts val="250"/>
        </a:spcBef>
        <a:buClr>
          <a:srgbClr val="153857"/>
        </a:buClr>
        <a:buSzPct val="125000"/>
        <a:buFont typeface="Arial" panose="020B0604020202020204" pitchFamily="34" charset="0"/>
        <a:buChar char="•"/>
        <a:defRPr sz="1300" kern="1200">
          <a:solidFill>
            <a:srgbClr val="5A5A5B"/>
          </a:solidFill>
          <a:latin typeface="Arial" panose="020B0604020202020204" pitchFamily="34" charset="0"/>
          <a:ea typeface="+mn-ea"/>
          <a:cs typeface="Arial" panose="020B0604020202020204" pitchFamily="34" charset="0"/>
        </a:defRPr>
      </a:lvl5pPr>
      <a:lvl6pPr marL="1143000" indent="0" algn="l" defTabSz="457200" rtl="0" eaLnBrk="1" latinLnBrk="0" hangingPunct="1">
        <a:lnSpc>
          <a:spcPct val="90000"/>
        </a:lnSpc>
        <a:spcBef>
          <a:spcPts val="250"/>
        </a:spcBef>
        <a:buFont typeface="Arial" panose="020B0604020202020204" pitchFamily="34" charset="0"/>
        <a:buNone/>
        <a:defRPr sz="1100" kern="1200">
          <a:solidFill>
            <a:srgbClr val="3B6E8F"/>
          </a:solidFill>
          <a:latin typeface="+mn-lt"/>
          <a:ea typeface="+mn-ea"/>
          <a:cs typeface="+mn-cs"/>
        </a:defRPr>
      </a:lvl6pPr>
      <a:lvl7pPr marL="1371600" indent="0" algn="l" defTabSz="457200" rtl="0" eaLnBrk="1" latinLnBrk="0" hangingPunct="1">
        <a:lnSpc>
          <a:spcPct val="90000"/>
        </a:lnSpc>
        <a:spcBef>
          <a:spcPts val="250"/>
        </a:spcBef>
        <a:buFont typeface="Arial" panose="020B0604020202020204" pitchFamily="34" charset="0"/>
        <a:buNone/>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320C8BE7-2D3C-473E-B706-B148508E01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6" name="Text Placeholder 2">
            <a:extLst>
              <a:ext uri="{FF2B5EF4-FFF2-40B4-BE49-F238E27FC236}">
                <a16:creationId xmlns:a16="http://schemas.microsoft.com/office/drawing/2014/main" id="{31A94DAE-46B5-45BC-AC4A-721852F0F1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a:p>
            <a:pPr lvl="5"/>
            <a:r>
              <a:rPr lang="en-US" dirty="0" err="1"/>
              <a:t>Sixt</a:t>
            </a:r>
            <a:r>
              <a:rPr lang="en-US" dirty="0"/>
              <a:t> level</a:t>
            </a:r>
          </a:p>
        </p:txBody>
      </p:sp>
      <p:grpSp>
        <p:nvGrpSpPr>
          <p:cNvPr id="17" name="Gruppe">
            <a:extLst>
              <a:ext uri="{FF2B5EF4-FFF2-40B4-BE49-F238E27FC236}">
                <a16:creationId xmlns:a16="http://schemas.microsoft.com/office/drawing/2014/main" id="{3E6D2ACA-08FA-43D7-A977-4C0174C27083}"/>
              </a:ext>
            </a:extLst>
          </p:cNvPr>
          <p:cNvGrpSpPr/>
          <p:nvPr userDrawn="1"/>
        </p:nvGrpSpPr>
        <p:grpSpPr>
          <a:xfrm rot="5400000">
            <a:off x="11482264" y="3429001"/>
            <a:ext cx="774701" cy="1"/>
            <a:chOff x="0" y="0"/>
            <a:chExt cx="1549399" cy="0"/>
          </a:xfrm>
        </p:grpSpPr>
        <p:sp>
          <p:nvSpPr>
            <p:cNvPr id="18" name="Linje">
              <a:extLst>
                <a:ext uri="{FF2B5EF4-FFF2-40B4-BE49-F238E27FC236}">
                  <a16:creationId xmlns:a16="http://schemas.microsoft.com/office/drawing/2014/main" id="{DA829B05-5C49-4AB4-A6D6-6CF2559BAC14}"/>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19" name="Linje">
              <a:extLst>
                <a:ext uri="{FF2B5EF4-FFF2-40B4-BE49-F238E27FC236}">
                  <a16:creationId xmlns:a16="http://schemas.microsoft.com/office/drawing/2014/main" id="{6F76C1FB-1FBF-42E0-939F-0D02D37E6769}"/>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0" name="Slide Number Placeholder 6">
            <a:extLst>
              <a:ext uri="{FF2B5EF4-FFF2-40B4-BE49-F238E27FC236}">
                <a16:creationId xmlns:a16="http://schemas.microsoft.com/office/drawing/2014/main" id="{AAF86051-A732-4554-8060-ABBB25233F73}"/>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842648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3000" b="1" kern="1200">
          <a:solidFill>
            <a:srgbClr val="1538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3B6E8F"/>
        </a:buClr>
        <a:buSzPct val="130000"/>
        <a:buFont typeface="Arial" panose="020B0604020202020204" pitchFamily="34" charset="0"/>
        <a:buChar char="•"/>
        <a:defRPr sz="2400" b="1" kern="1200">
          <a:solidFill>
            <a:srgbClr val="1538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3B6E8F"/>
        </a:buClr>
        <a:buSzPct val="130000"/>
        <a:buFont typeface="Arial" panose="020B0604020202020204" pitchFamily="34" charset="0"/>
        <a:buChar char="•"/>
        <a:defRPr sz="2200" kern="1200">
          <a:solidFill>
            <a:srgbClr val="5A5A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3B6E8F"/>
        </a:buClr>
        <a:buSzPct val="130000"/>
        <a:buFont typeface="Arial" panose="020B0604020202020204" pitchFamily="34" charset="0"/>
        <a:buChar char="•"/>
        <a:defRPr sz="2000" kern="1200">
          <a:solidFill>
            <a:srgbClr val="5A5A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3B6E8F"/>
        </a:buClr>
        <a:buSzPct val="130000"/>
        <a:buFont typeface="Arial" panose="020B0604020202020204" pitchFamily="34" charset="0"/>
        <a:buChar char="•"/>
        <a:defRPr sz="1800" kern="1200">
          <a:solidFill>
            <a:srgbClr val="5A5A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5A5A5B"/>
        </a:buClr>
        <a:buSzPct val="130000"/>
        <a:buFont typeface="Arial" panose="020B0604020202020204" pitchFamily="34" charset="0"/>
        <a:buChar char="•"/>
        <a:defRPr sz="1800" kern="1200">
          <a:solidFill>
            <a:srgbClr val="5A5A5B"/>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100000"/>
        </a:lnSpc>
        <a:spcBef>
          <a:spcPts val="500"/>
        </a:spcBef>
        <a:buClr>
          <a:srgbClr val="5A5A5B"/>
        </a:buClr>
        <a:buSzPct val="130000"/>
        <a:buFont typeface="Arial" panose="020B0604020202020204" pitchFamily="34" charset="0"/>
        <a:buNone/>
        <a:defRPr sz="1600" kern="1200">
          <a:solidFill>
            <a:srgbClr val="5A5A5B"/>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A9466EA-90E4-4B5C-8EF9-C401C48DFC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600">
                <a:solidFill>
                  <a:schemeClr val="tx1">
                    <a:tint val="75000"/>
                  </a:schemeClr>
                </a:solidFill>
                <a:latin typeface="Arial" panose="020B0604020202020204" pitchFamily="34" charset="0"/>
                <a:cs typeface="Arial" panose="020B0604020202020204" pitchFamily="34" charset="0"/>
              </a:defRPr>
            </a:lvl1pPr>
          </a:lstStyle>
          <a:p>
            <a:fld id="{77BD825F-4A45-4EDE-8B10-F6E709BF12A9}" type="datetimeFigureOut">
              <a:rPr lang="en-GB" smtClean="0"/>
              <a:pPr/>
              <a:t>25/11/2023</a:t>
            </a:fld>
            <a:endParaRPr lang="en-GB"/>
          </a:p>
        </p:txBody>
      </p:sp>
      <p:sp>
        <p:nvSpPr>
          <p:cNvPr id="5" name="Footer Placeholder 4">
            <a:extLst>
              <a:ext uri="{FF2B5EF4-FFF2-40B4-BE49-F238E27FC236}">
                <a16:creationId xmlns:a16="http://schemas.microsoft.com/office/drawing/2014/main" id="{307683D7-3A88-4E24-8AB1-C548289822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6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BD439713-7C89-4173-AB3C-292E8E4B1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a:solidFill>
                  <a:schemeClr val="tx1">
                    <a:tint val="75000"/>
                  </a:schemeClr>
                </a:solidFill>
                <a:latin typeface="Arial" panose="020B0604020202020204" pitchFamily="34" charset="0"/>
                <a:cs typeface="Arial" panose="020B0604020202020204" pitchFamily="34" charset="0"/>
              </a:defRPr>
            </a:lvl1pPr>
          </a:lstStyle>
          <a:p>
            <a:fld id="{B94CD265-6D20-4283-8C2E-8DB32924356A}" type="slidenum">
              <a:rPr lang="en-GB" smtClean="0"/>
              <a:pPr/>
              <a:t>‹#›</a:t>
            </a:fld>
            <a:endParaRPr lang="en-GB"/>
          </a:p>
        </p:txBody>
      </p:sp>
      <p:sp>
        <p:nvSpPr>
          <p:cNvPr id="7" name="Title Placeholder 1">
            <a:extLst>
              <a:ext uri="{FF2B5EF4-FFF2-40B4-BE49-F238E27FC236}">
                <a16:creationId xmlns:a16="http://schemas.microsoft.com/office/drawing/2014/main" id="{C49EBC6B-F725-4F18-95BA-68D43EA6A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DED6376B-9FC5-43EC-9B9F-4362AB92C1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err="1"/>
              <a:t>Sixt</a:t>
            </a:r>
            <a:r>
              <a:rPr lang="en-US" dirty="0"/>
              <a:t> level</a:t>
            </a:r>
            <a:endParaRPr lang="en-GB" dirty="0"/>
          </a:p>
        </p:txBody>
      </p:sp>
      <p:grpSp>
        <p:nvGrpSpPr>
          <p:cNvPr id="9" name="Gruppe">
            <a:extLst>
              <a:ext uri="{FF2B5EF4-FFF2-40B4-BE49-F238E27FC236}">
                <a16:creationId xmlns:a16="http://schemas.microsoft.com/office/drawing/2014/main" id="{8C8C534E-26EB-4814-94E0-96BDD9AF3052}"/>
              </a:ext>
            </a:extLst>
          </p:cNvPr>
          <p:cNvGrpSpPr/>
          <p:nvPr userDrawn="1"/>
        </p:nvGrpSpPr>
        <p:grpSpPr>
          <a:xfrm rot="5400000">
            <a:off x="11482264" y="3429001"/>
            <a:ext cx="774701" cy="1"/>
            <a:chOff x="0" y="0"/>
            <a:chExt cx="1549399" cy="0"/>
          </a:xfrm>
        </p:grpSpPr>
        <p:sp>
          <p:nvSpPr>
            <p:cNvPr id="10" name="Linje">
              <a:extLst>
                <a:ext uri="{FF2B5EF4-FFF2-40B4-BE49-F238E27FC236}">
                  <a16:creationId xmlns:a16="http://schemas.microsoft.com/office/drawing/2014/main" id="{E51A51E6-1F28-4C45-915B-F68736E3C8E0}"/>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11" name="Linje">
              <a:extLst>
                <a:ext uri="{FF2B5EF4-FFF2-40B4-BE49-F238E27FC236}">
                  <a16:creationId xmlns:a16="http://schemas.microsoft.com/office/drawing/2014/main" id="{43F71390-B272-4689-B98E-3E17F047AB35}"/>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12" name="Slide Number Placeholder 6">
            <a:extLst>
              <a:ext uri="{FF2B5EF4-FFF2-40B4-BE49-F238E27FC236}">
                <a16:creationId xmlns:a16="http://schemas.microsoft.com/office/drawing/2014/main" id="{52FBFDD1-B7F2-44C0-AFF5-CB36AFEC55CF}"/>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474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lnSpc>
          <a:spcPct val="90000"/>
        </a:lnSpc>
        <a:spcBef>
          <a:spcPct val="0"/>
        </a:spcBef>
        <a:buNone/>
        <a:defRPr sz="3000" b="1" kern="1200">
          <a:solidFill>
            <a:srgbClr val="153857"/>
          </a:solidFill>
          <a:latin typeface="Arial" panose="020B0604020202020204" pitchFamily="34" charset="0"/>
          <a:ea typeface="+mj-ea"/>
          <a:cs typeface="Arial" panose="020B0604020202020204" pitchFamily="34" charset="0"/>
        </a:defRPr>
      </a:lvl1pPr>
    </p:titleStyle>
    <p:bodyStyle>
      <a:lvl1pPr marL="114300" indent="-114300" algn="l" defTabSz="457200" rtl="0" eaLnBrk="1" latinLnBrk="0" hangingPunct="1">
        <a:lnSpc>
          <a:spcPct val="100000"/>
        </a:lnSpc>
        <a:spcBef>
          <a:spcPts val="500"/>
        </a:spcBef>
        <a:buClr>
          <a:srgbClr val="153857"/>
        </a:buClr>
        <a:buSzPct val="130000"/>
        <a:buFont typeface="Arial" panose="020B0604020202020204" pitchFamily="34" charset="0"/>
        <a:buChar char="•"/>
        <a:defRPr sz="2400" b="1" kern="1200">
          <a:solidFill>
            <a:srgbClr val="153857"/>
          </a:solidFill>
          <a:latin typeface="Arial" panose="020B0604020202020204" pitchFamily="34" charset="0"/>
          <a:ea typeface="+mn-ea"/>
          <a:cs typeface="Arial" panose="020B0604020202020204" pitchFamily="34" charset="0"/>
        </a:defRPr>
      </a:lvl1pPr>
      <a:lvl2pPr marL="514350" indent="-285750" algn="l" defTabSz="457200" rtl="0" eaLnBrk="1" latinLnBrk="0" hangingPunct="1">
        <a:lnSpc>
          <a:spcPct val="100000"/>
        </a:lnSpc>
        <a:spcBef>
          <a:spcPts val="250"/>
        </a:spcBef>
        <a:buClr>
          <a:srgbClr val="3B6E8F"/>
        </a:buClr>
        <a:buSzPct val="130000"/>
        <a:buFont typeface="Arial" panose="020B0604020202020204" pitchFamily="34" charset="0"/>
        <a:buChar char="•"/>
        <a:defRPr sz="2200" kern="1200">
          <a:solidFill>
            <a:srgbClr val="5A5A5B"/>
          </a:solidFill>
          <a:latin typeface="Arial" panose="020B0604020202020204" pitchFamily="34" charset="0"/>
          <a:ea typeface="+mn-ea"/>
          <a:cs typeface="Arial" panose="020B0604020202020204" pitchFamily="34" charset="0"/>
        </a:defRPr>
      </a:lvl2pPr>
      <a:lvl3pPr marL="742950" indent="-285750" algn="l" defTabSz="457200" rtl="0" eaLnBrk="1" latinLnBrk="0" hangingPunct="1">
        <a:lnSpc>
          <a:spcPct val="100000"/>
        </a:lnSpc>
        <a:spcBef>
          <a:spcPts val="250"/>
        </a:spcBef>
        <a:buClr>
          <a:srgbClr val="3B6E8F"/>
        </a:buClr>
        <a:buSzPct val="130000"/>
        <a:buFont typeface="Arial" panose="020B0604020202020204" pitchFamily="34" charset="0"/>
        <a:buChar char="•"/>
        <a:defRPr sz="2000" kern="1200">
          <a:solidFill>
            <a:srgbClr val="5A5A5B"/>
          </a:solidFill>
          <a:latin typeface="Arial" panose="020B0604020202020204" pitchFamily="34" charset="0"/>
          <a:ea typeface="+mn-ea"/>
          <a:cs typeface="Arial" panose="020B0604020202020204" pitchFamily="34" charset="0"/>
        </a:defRPr>
      </a:lvl3pPr>
      <a:lvl4pPr marL="971550" indent="-285750" algn="l" defTabSz="457200" rtl="0" eaLnBrk="1" latinLnBrk="0" hangingPunct="1">
        <a:lnSpc>
          <a:spcPct val="100000"/>
        </a:lnSpc>
        <a:spcBef>
          <a:spcPts val="250"/>
        </a:spcBef>
        <a:buClr>
          <a:srgbClr val="3B6E8F"/>
        </a:buClr>
        <a:buSzPct val="130000"/>
        <a:buFont typeface="Arial" panose="020B0604020202020204" pitchFamily="34" charset="0"/>
        <a:buChar char="•"/>
        <a:defRPr sz="1800" kern="1200">
          <a:solidFill>
            <a:srgbClr val="5A5A5B"/>
          </a:solidFill>
          <a:latin typeface="Arial" panose="020B0604020202020204" pitchFamily="34" charset="0"/>
          <a:ea typeface="+mn-ea"/>
          <a:cs typeface="Arial" panose="020B0604020202020204" pitchFamily="34" charset="0"/>
        </a:defRPr>
      </a:lvl4pPr>
      <a:lvl5pPr marL="1085850" indent="-171450" algn="l" defTabSz="457200" rtl="0" eaLnBrk="1" latinLnBrk="0" hangingPunct="1">
        <a:lnSpc>
          <a:spcPct val="100000"/>
        </a:lnSpc>
        <a:spcBef>
          <a:spcPts val="250"/>
        </a:spcBef>
        <a:buClr>
          <a:srgbClr val="3B6E8F"/>
        </a:buClr>
        <a:buSzPct val="130000"/>
        <a:buFont typeface="Arial" panose="020B0604020202020204" pitchFamily="34" charset="0"/>
        <a:buChar char="•"/>
        <a:defRPr sz="1800" kern="1200">
          <a:solidFill>
            <a:srgbClr val="5A5A5B"/>
          </a:solidFill>
          <a:latin typeface="Arial" panose="020B0604020202020204" pitchFamily="34" charset="0"/>
          <a:ea typeface="+mn-ea"/>
          <a:cs typeface="Arial" panose="020B0604020202020204" pitchFamily="34" charset="0"/>
        </a:defRPr>
      </a:lvl5pPr>
      <a:lvl6pPr marL="1143000" indent="0" algn="l" defTabSz="457200" rtl="0" eaLnBrk="1" latinLnBrk="0" hangingPunct="1">
        <a:lnSpc>
          <a:spcPct val="100000"/>
        </a:lnSpc>
        <a:spcBef>
          <a:spcPts val="250"/>
        </a:spcBef>
        <a:buClr>
          <a:srgbClr val="3B6E8F"/>
        </a:buClr>
        <a:buSzPct val="130000"/>
        <a:buFont typeface="Arial" panose="020B0604020202020204" pitchFamily="34" charset="0"/>
        <a:buNone/>
        <a:defRPr sz="1600" b="0" kern="1200">
          <a:solidFill>
            <a:srgbClr val="3B6E8F"/>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F73814-4A09-40C0-9118-2AE28F0EEF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HEADER ARIAL 30</a:t>
            </a:r>
            <a:endParaRPr lang="en-GB" dirty="0"/>
          </a:p>
        </p:txBody>
      </p:sp>
      <p:sp>
        <p:nvSpPr>
          <p:cNvPr id="4" name="Date Placeholder 3">
            <a:extLst>
              <a:ext uri="{FF2B5EF4-FFF2-40B4-BE49-F238E27FC236}">
                <a16:creationId xmlns:a16="http://schemas.microsoft.com/office/drawing/2014/main" id="{45C7211F-00F2-4983-BC40-29C3DB3163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600">
                <a:solidFill>
                  <a:srgbClr val="5A5A5B"/>
                </a:solidFill>
                <a:latin typeface="Arial" panose="020B0604020202020204" pitchFamily="34" charset="0"/>
                <a:cs typeface="Arial" panose="020B0604020202020204" pitchFamily="34" charset="0"/>
              </a:defRPr>
            </a:lvl1pPr>
          </a:lstStyle>
          <a:p>
            <a:fld id="{834A96B9-15C9-4DD2-9937-E037670484B6}" type="datetimeFigureOut">
              <a:rPr lang="en-GB" smtClean="0"/>
              <a:pPr/>
              <a:t>25/11/2023</a:t>
            </a:fld>
            <a:endParaRPr lang="en-GB"/>
          </a:p>
        </p:txBody>
      </p:sp>
      <p:sp>
        <p:nvSpPr>
          <p:cNvPr id="5" name="Footer Placeholder 4">
            <a:extLst>
              <a:ext uri="{FF2B5EF4-FFF2-40B4-BE49-F238E27FC236}">
                <a16:creationId xmlns:a16="http://schemas.microsoft.com/office/drawing/2014/main" id="{838388FD-190C-42EC-9668-42CF3AC7E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600">
                <a:solidFill>
                  <a:srgbClr val="5A5A5B"/>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884B08EA-D957-4AB9-872C-51ABA19A7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a:solidFill>
                  <a:srgbClr val="5A5A5B"/>
                </a:solidFill>
                <a:latin typeface="Arial" panose="020B0604020202020204" pitchFamily="34" charset="0"/>
                <a:cs typeface="Arial" panose="020B0604020202020204" pitchFamily="34" charset="0"/>
              </a:defRPr>
            </a:lvl1pPr>
          </a:lstStyle>
          <a:p>
            <a:fld id="{1862E175-9894-45B3-A26C-87B44121FD73}" type="slidenum">
              <a:rPr lang="en-GB" smtClean="0"/>
              <a:pPr/>
              <a:t>‹#›</a:t>
            </a:fld>
            <a:endParaRPr lang="en-GB"/>
          </a:p>
        </p:txBody>
      </p:sp>
      <p:grpSp>
        <p:nvGrpSpPr>
          <p:cNvPr id="7" name="Gruppe">
            <a:extLst>
              <a:ext uri="{FF2B5EF4-FFF2-40B4-BE49-F238E27FC236}">
                <a16:creationId xmlns:a16="http://schemas.microsoft.com/office/drawing/2014/main" id="{B6A3E97E-3F21-4856-AFF9-C4EFA83BB357}"/>
              </a:ext>
            </a:extLst>
          </p:cNvPr>
          <p:cNvGrpSpPr/>
          <p:nvPr userDrawn="1"/>
        </p:nvGrpSpPr>
        <p:grpSpPr>
          <a:xfrm rot="5400000">
            <a:off x="11482264" y="3429001"/>
            <a:ext cx="774701" cy="1"/>
            <a:chOff x="0" y="0"/>
            <a:chExt cx="1549399" cy="0"/>
          </a:xfrm>
        </p:grpSpPr>
        <p:sp>
          <p:nvSpPr>
            <p:cNvPr id="8" name="Linje">
              <a:extLst>
                <a:ext uri="{FF2B5EF4-FFF2-40B4-BE49-F238E27FC236}">
                  <a16:creationId xmlns:a16="http://schemas.microsoft.com/office/drawing/2014/main" id="{A3D7EF83-39D7-40EC-8A46-3CEEC5DB42D9}"/>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9" name="Linje">
              <a:extLst>
                <a:ext uri="{FF2B5EF4-FFF2-40B4-BE49-F238E27FC236}">
                  <a16:creationId xmlns:a16="http://schemas.microsoft.com/office/drawing/2014/main" id="{B92E2252-A110-4676-9046-EC609DF2E7D5}"/>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10" name="Slide Number Placeholder 6">
            <a:extLst>
              <a:ext uri="{FF2B5EF4-FFF2-40B4-BE49-F238E27FC236}">
                <a16:creationId xmlns:a16="http://schemas.microsoft.com/office/drawing/2014/main" id="{B587EF8E-58CC-4AFB-ABCA-A0A5D0FB3A9D}"/>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
        <p:nvSpPr>
          <p:cNvPr id="11" name="Text Placeholder 2">
            <a:extLst>
              <a:ext uri="{FF2B5EF4-FFF2-40B4-BE49-F238E27FC236}">
                <a16:creationId xmlns:a16="http://schemas.microsoft.com/office/drawing/2014/main" id="{E1E2721C-612C-44B5-A8A4-1D69671932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p>
          <a:p>
            <a:pPr lvl="5"/>
            <a:r>
              <a:rPr lang="en-US" dirty="0" err="1"/>
              <a:t>Sixt</a:t>
            </a:r>
            <a:r>
              <a:rPr lang="en-US" dirty="0"/>
              <a:t> level</a:t>
            </a:r>
            <a:endParaRPr lang="en-GB" dirty="0"/>
          </a:p>
        </p:txBody>
      </p:sp>
    </p:spTree>
    <p:extLst>
      <p:ext uri="{BB962C8B-B14F-4D97-AF65-F5344CB8AC3E}">
        <p14:creationId xmlns:p14="http://schemas.microsoft.com/office/powerpoint/2010/main" val="403944884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80" r:id="rId18"/>
    <p:sldLayoutId id="2147483781" r:id="rId1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457200" rtl="0" eaLnBrk="1" latinLnBrk="0" hangingPunct="1">
        <a:lnSpc>
          <a:spcPct val="90000"/>
        </a:lnSpc>
        <a:spcBef>
          <a:spcPct val="0"/>
        </a:spcBef>
        <a:buNone/>
        <a:defRPr sz="3000" b="1" kern="1200">
          <a:solidFill>
            <a:srgbClr val="153857"/>
          </a:solidFill>
          <a:latin typeface="Arial" panose="020B0604020202020204" pitchFamily="34" charset="0"/>
          <a:ea typeface="+mj-ea"/>
          <a:cs typeface="Arial" panose="020B0604020202020204" pitchFamily="34" charset="0"/>
        </a:defRPr>
      </a:lvl1pPr>
    </p:titleStyle>
    <p:bodyStyle>
      <a:lvl1pPr marL="342900" marR="0" indent="-342900" algn="l" defTabSz="457200" rtl="0" eaLnBrk="1" fontAlgn="auto" latinLnBrk="0" hangingPunct="1">
        <a:lnSpc>
          <a:spcPct val="90000"/>
        </a:lnSpc>
        <a:spcBef>
          <a:spcPts val="500"/>
        </a:spcBef>
        <a:spcAft>
          <a:spcPts val="0"/>
        </a:spcAft>
        <a:buClr>
          <a:srgbClr val="3B6E8F"/>
        </a:buClr>
        <a:buSzPct val="130000"/>
        <a:buFont typeface="Arial" panose="020B0604020202020204" pitchFamily="34" charset="0"/>
        <a:buChar char="•"/>
        <a:tabLst/>
        <a:defRPr sz="2400" b="1" kern="1200">
          <a:solidFill>
            <a:srgbClr val="153857"/>
          </a:solidFill>
          <a:latin typeface="Arial" panose="020B0604020202020204" pitchFamily="34" charset="0"/>
          <a:ea typeface="+mn-ea"/>
          <a:cs typeface="Arial" panose="020B0604020202020204" pitchFamily="34" charset="0"/>
        </a:defRPr>
      </a:lvl1pPr>
      <a:lvl2pPr marL="571500" marR="0" indent="-342900" algn="l" defTabSz="457200" rtl="0" eaLnBrk="1" fontAlgn="auto" latinLnBrk="0" hangingPunct="1">
        <a:lnSpc>
          <a:spcPct val="90000"/>
        </a:lnSpc>
        <a:spcBef>
          <a:spcPts val="250"/>
        </a:spcBef>
        <a:spcAft>
          <a:spcPts val="0"/>
        </a:spcAft>
        <a:buClr>
          <a:srgbClr val="3B6E8F"/>
        </a:buClr>
        <a:buSzPct val="130000"/>
        <a:buFont typeface="Arial" panose="020B0604020202020204" pitchFamily="34" charset="0"/>
        <a:buChar char="•"/>
        <a:tabLst/>
        <a:defRPr sz="2200" b="0" kern="1200">
          <a:solidFill>
            <a:srgbClr val="5A5A5B"/>
          </a:solidFill>
          <a:latin typeface="Arial" panose="020B0604020202020204" pitchFamily="34" charset="0"/>
          <a:ea typeface="+mn-ea"/>
          <a:cs typeface="Arial" panose="020B0604020202020204" pitchFamily="34" charset="0"/>
        </a:defRPr>
      </a:lvl2pPr>
      <a:lvl3pPr marL="800100" marR="0" indent="-342900" algn="l" defTabSz="457200" rtl="0" eaLnBrk="1" fontAlgn="auto" latinLnBrk="0" hangingPunct="1">
        <a:lnSpc>
          <a:spcPct val="90000"/>
        </a:lnSpc>
        <a:spcBef>
          <a:spcPts val="250"/>
        </a:spcBef>
        <a:spcAft>
          <a:spcPts val="0"/>
        </a:spcAft>
        <a:buClr>
          <a:srgbClr val="3B6E8F"/>
        </a:buClr>
        <a:buSzPct val="130000"/>
        <a:buFont typeface="Arial" panose="020B0604020202020204" pitchFamily="34" charset="0"/>
        <a:buChar char="•"/>
        <a:tabLst/>
        <a:defRPr sz="2000" kern="1200">
          <a:solidFill>
            <a:srgbClr val="5A5A5B"/>
          </a:solidFill>
          <a:latin typeface="Arial" panose="020B0604020202020204" pitchFamily="34" charset="0"/>
          <a:ea typeface="+mn-ea"/>
          <a:cs typeface="Arial" panose="020B0604020202020204" pitchFamily="34" charset="0"/>
        </a:defRPr>
      </a:lvl3pPr>
      <a:lvl4pPr marL="971550" marR="0" indent="-285750" algn="l" defTabSz="457200" rtl="0" eaLnBrk="1" fontAlgn="auto" latinLnBrk="0" hangingPunct="1">
        <a:lnSpc>
          <a:spcPct val="90000"/>
        </a:lnSpc>
        <a:spcBef>
          <a:spcPts val="250"/>
        </a:spcBef>
        <a:spcAft>
          <a:spcPts val="0"/>
        </a:spcAft>
        <a:buClr>
          <a:srgbClr val="3B6E8F"/>
        </a:buClr>
        <a:buSzPct val="130000"/>
        <a:buFont typeface="Arial" panose="020B0604020202020204" pitchFamily="34" charset="0"/>
        <a:buChar char="•"/>
        <a:tabLst/>
        <a:defRPr sz="1800" kern="1200">
          <a:solidFill>
            <a:srgbClr val="5A5A5B"/>
          </a:solidFill>
          <a:latin typeface="Arial" panose="020B0604020202020204" pitchFamily="34" charset="0"/>
          <a:ea typeface="+mn-ea"/>
          <a:cs typeface="Arial" panose="020B0604020202020204" pitchFamily="34" charset="0"/>
        </a:defRPr>
      </a:lvl4pPr>
      <a:lvl5pPr marL="800100" marR="0" indent="0" algn="l" defTabSz="457200" rtl="0" eaLnBrk="1" fontAlgn="auto" latinLnBrk="0" hangingPunct="1">
        <a:lnSpc>
          <a:spcPct val="90000"/>
        </a:lnSpc>
        <a:spcBef>
          <a:spcPts val="250"/>
        </a:spcBef>
        <a:spcAft>
          <a:spcPts val="0"/>
        </a:spcAft>
        <a:buClr>
          <a:srgbClr val="3B6E8F"/>
        </a:buClr>
        <a:buSzPct val="130000"/>
        <a:buFont typeface="Arial" panose="020B0604020202020204" pitchFamily="34" charset="0"/>
        <a:buNone/>
        <a:tabLst/>
        <a:defRPr sz="1800" kern="1200">
          <a:solidFill>
            <a:srgbClr val="5A5A5B"/>
          </a:solidFill>
          <a:latin typeface="Arial" panose="020B0604020202020204" pitchFamily="34" charset="0"/>
          <a:ea typeface="+mn-ea"/>
          <a:cs typeface="Arial" panose="020B0604020202020204" pitchFamily="34" charset="0"/>
        </a:defRPr>
      </a:lvl5pPr>
      <a:lvl6pPr marL="1143000" indent="0" algn="l" defTabSz="457200" rtl="0" eaLnBrk="1" latinLnBrk="0" hangingPunct="1">
        <a:lnSpc>
          <a:spcPct val="90000"/>
        </a:lnSpc>
        <a:spcBef>
          <a:spcPts val="250"/>
        </a:spcBef>
        <a:buClr>
          <a:srgbClr val="3B6E8F"/>
        </a:buClr>
        <a:buSzPct val="130000"/>
        <a:buFont typeface="Arial" panose="020B0604020202020204" pitchFamily="34" charset="0"/>
        <a:buNone/>
        <a:defRPr sz="1600" kern="1200">
          <a:solidFill>
            <a:srgbClr val="3B6E8F"/>
          </a:solidFill>
          <a:latin typeface="Arial" panose="020B0604020202020204" pitchFamily="34" charset="0"/>
          <a:ea typeface="+mn-ea"/>
          <a:cs typeface="Arial" panose="020B0604020202020204" pitchFamily="34" charset="0"/>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A2252D-DFC3-4077-A044-1945AC210C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C141412-CB05-45B6-B435-A6D41EEC3B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a:p>
            <a:pPr lvl="5"/>
            <a:r>
              <a:rPr lang="en-US" dirty="0"/>
              <a:t>Sixth level</a:t>
            </a:r>
          </a:p>
          <a:p>
            <a:pPr lvl="6"/>
            <a:r>
              <a:rPr lang="en-US" dirty="0"/>
              <a:t>Level</a:t>
            </a:r>
          </a:p>
        </p:txBody>
      </p:sp>
      <p:grpSp>
        <p:nvGrpSpPr>
          <p:cNvPr id="7" name="Gruppe">
            <a:extLst>
              <a:ext uri="{FF2B5EF4-FFF2-40B4-BE49-F238E27FC236}">
                <a16:creationId xmlns:a16="http://schemas.microsoft.com/office/drawing/2014/main" id="{140ABE67-C0E5-4672-9AD9-7B1B76BB49F7}"/>
              </a:ext>
            </a:extLst>
          </p:cNvPr>
          <p:cNvGrpSpPr/>
          <p:nvPr userDrawn="1"/>
        </p:nvGrpSpPr>
        <p:grpSpPr>
          <a:xfrm rot="5400000">
            <a:off x="11482264" y="3429001"/>
            <a:ext cx="774701" cy="1"/>
            <a:chOff x="0" y="0"/>
            <a:chExt cx="1549399" cy="0"/>
          </a:xfrm>
        </p:grpSpPr>
        <p:sp>
          <p:nvSpPr>
            <p:cNvPr id="8" name="Linje">
              <a:extLst>
                <a:ext uri="{FF2B5EF4-FFF2-40B4-BE49-F238E27FC236}">
                  <a16:creationId xmlns:a16="http://schemas.microsoft.com/office/drawing/2014/main" id="{1B0BFDEF-5F93-4C05-8B2A-7FCAF549EECA}"/>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9" name="Linje">
              <a:extLst>
                <a:ext uri="{FF2B5EF4-FFF2-40B4-BE49-F238E27FC236}">
                  <a16:creationId xmlns:a16="http://schemas.microsoft.com/office/drawing/2014/main" id="{79984071-13B6-4A8E-87EC-0C75DC195E45}"/>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10" name="Slide Number Placeholder 6">
            <a:extLst>
              <a:ext uri="{FF2B5EF4-FFF2-40B4-BE49-F238E27FC236}">
                <a16:creationId xmlns:a16="http://schemas.microsoft.com/office/drawing/2014/main" id="{6370AC39-ABC3-467B-A955-605F49227CBA}"/>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dirty="0">
              <a:solidFill>
                <a:srgbClr val="1538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059742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lnSpc>
          <a:spcPct val="90000"/>
        </a:lnSpc>
        <a:spcBef>
          <a:spcPct val="0"/>
        </a:spcBef>
        <a:buNone/>
        <a:defRPr sz="3000" b="1" kern="1200">
          <a:solidFill>
            <a:srgbClr val="5A5A5B"/>
          </a:solidFill>
          <a:latin typeface="Arial" panose="020B0604020202020204" pitchFamily="34" charset="0"/>
          <a:ea typeface="+mj-ea"/>
          <a:cs typeface="Arial" panose="020B0604020202020204" pitchFamily="34" charset="0"/>
        </a:defRPr>
      </a:lvl1pPr>
    </p:titleStyle>
    <p:bodyStyle>
      <a:lvl1pPr marL="114300" indent="-114300" algn="l" defTabSz="457200" rtl="0" eaLnBrk="1" latinLnBrk="0" hangingPunct="1">
        <a:lnSpc>
          <a:spcPct val="90000"/>
        </a:lnSpc>
        <a:spcBef>
          <a:spcPts val="500"/>
        </a:spcBef>
        <a:buClr>
          <a:srgbClr val="E2E464"/>
        </a:buClr>
        <a:buSzPct val="150000"/>
        <a:buFont typeface="Arial" panose="020B0604020202020204" pitchFamily="34" charset="0"/>
        <a:buChar char="•"/>
        <a:defRPr sz="2400" b="1" kern="1200">
          <a:solidFill>
            <a:srgbClr val="5A5A5B"/>
          </a:solidFill>
          <a:latin typeface="Arial" panose="020B0604020202020204" pitchFamily="34" charset="0"/>
          <a:ea typeface="+mn-ea"/>
          <a:cs typeface="Arial" panose="020B0604020202020204" pitchFamily="34" charset="0"/>
        </a:defRPr>
      </a:lvl1pPr>
      <a:lvl2pPr marL="342900" indent="-114300" algn="l" defTabSz="457200" rtl="0" eaLnBrk="1" latinLnBrk="0" hangingPunct="1">
        <a:lnSpc>
          <a:spcPct val="90000"/>
        </a:lnSpc>
        <a:spcBef>
          <a:spcPts val="250"/>
        </a:spcBef>
        <a:buClr>
          <a:srgbClr val="E2E464"/>
        </a:buClr>
        <a:buSzPct val="150000"/>
        <a:buFont typeface="Arial" panose="020B0604020202020204" pitchFamily="34" charset="0"/>
        <a:buChar char="•"/>
        <a:defRPr sz="2200" kern="1200">
          <a:solidFill>
            <a:schemeClr val="bg1"/>
          </a:solidFill>
          <a:latin typeface="Arial" panose="020B0604020202020204" pitchFamily="34" charset="0"/>
          <a:ea typeface="+mn-ea"/>
          <a:cs typeface="Arial" panose="020B0604020202020204" pitchFamily="34" charset="0"/>
        </a:defRPr>
      </a:lvl2pPr>
      <a:lvl3pPr marL="571500" indent="-114300" algn="l" defTabSz="457200" rtl="0" eaLnBrk="1" latinLnBrk="0" hangingPunct="1">
        <a:lnSpc>
          <a:spcPct val="90000"/>
        </a:lnSpc>
        <a:spcBef>
          <a:spcPts val="250"/>
        </a:spcBef>
        <a:buClr>
          <a:srgbClr val="E2E464"/>
        </a:buClr>
        <a:buSzPct val="150000"/>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800100" indent="-114300" algn="l" defTabSz="457200" rtl="0" eaLnBrk="1" latinLnBrk="0" hangingPunct="1">
        <a:lnSpc>
          <a:spcPct val="90000"/>
        </a:lnSpc>
        <a:spcBef>
          <a:spcPts val="250"/>
        </a:spcBef>
        <a:buClr>
          <a:srgbClr val="E2E464"/>
        </a:buClr>
        <a:buSzPct val="150000"/>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1028700" indent="-114300" algn="l" defTabSz="457200" rtl="0" eaLnBrk="1" latinLnBrk="0" hangingPunct="1">
        <a:lnSpc>
          <a:spcPct val="90000"/>
        </a:lnSpc>
        <a:spcBef>
          <a:spcPts val="250"/>
        </a:spcBef>
        <a:buClr>
          <a:srgbClr val="E2E464"/>
        </a:buClr>
        <a:buSzPct val="150000"/>
        <a:buFont typeface="Arial" panose="020B0604020202020204" pitchFamily="34" charset="0"/>
        <a:buChar char="•"/>
        <a:defRPr sz="1800" kern="1200">
          <a:solidFill>
            <a:srgbClr val="FFFFFF"/>
          </a:solidFill>
          <a:latin typeface="Arial" panose="020B0604020202020204" pitchFamily="34" charset="0"/>
          <a:ea typeface="+mn-ea"/>
          <a:cs typeface="Arial" panose="020B0604020202020204" pitchFamily="34" charset="0"/>
        </a:defRPr>
      </a:lvl5pPr>
      <a:lvl6pPr marL="1257300" indent="-114300" algn="l" defTabSz="457200" rtl="0" eaLnBrk="1" latinLnBrk="0" hangingPunct="1">
        <a:lnSpc>
          <a:spcPct val="90000"/>
        </a:lnSpc>
        <a:spcBef>
          <a:spcPts val="250"/>
        </a:spcBef>
        <a:buFont typeface="Arial" panose="020B0604020202020204" pitchFamily="34" charset="0"/>
        <a:buChar char="•"/>
        <a:defRPr sz="800" kern="1200">
          <a:solidFill>
            <a:srgbClr val="FFFFFF"/>
          </a:solidFill>
          <a:latin typeface="Arial" panose="020B0604020202020204" pitchFamily="34" charset="0"/>
          <a:ea typeface="+mn-ea"/>
          <a:cs typeface="Arial" panose="020B0604020202020204" pitchFamily="34" charset="0"/>
        </a:defRPr>
      </a:lvl6pPr>
      <a:lvl7pPr marL="1371600" indent="0" algn="l" defTabSz="457200" rtl="0" eaLnBrk="1" latinLnBrk="0" hangingPunct="1">
        <a:lnSpc>
          <a:spcPct val="90000"/>
        </a:lnSpc>
        <a:spcBef>
          <a:spcPts val="250"/>
        </a:spcBef>
        <a:buFont typeface="Arial" panose="020B0604020202020204" pitchFamily="34" charset="0"/>
        <a:buNone/>
        <a:defRPr sz="1800" kern="1200">
          <a:solidFill>
            <a:srgbClr val="FFFFFF"/>
          </a:solidFill>
          <a:latin typeface="Arial" panose="020B0604020202020204" pitchFamily="34" charset="0"/>
          <a:ea typeface="+mn-ea"/>
          <a:cs typeface="Arial" panose="020B0604020202020204" pitchFamily="34" charset="0"/>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80.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64.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jpg"/><Relationship Id="rId4" Type="http://schemas.openxmlformats.org/officeDocument/2006/relationships/image" Target="../media/image44.PNG"/><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64.xml"/><Relationship Id="rId5" Type="http://schemas.openxmlformats.org/officeDocument/2006/relationships/image" Target="../media/image55.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2C1D-2C42-49ED-82E3-E1D3B3749B6E}"/>
              </a:ext>
            </a:extLst>
          </p:cNvPr>
          <p:cNvSpPr>
            <a:spLocks noGrp="1"/>
          </p:cNvSpPr>
          <p:nvPr>
            <p:ph type="ctrTitle"/>
          </p:nvPr>
        </p:nvSpPr>
        <p:spPr>
          <a:xfrm>
            <a:off x="1826460" y="930847"/>
            <a:ext cx="8920310" cy="2594408"/>
          </a:xfrm>
        </p:spPr>
        <p:txBody>
          <a:bodyPr/>
          <a:lstStyle/>
          <a:p>
            <a:r>
              <a:rPr lang="en-US" sz="3000" i="0" dirty="0">
                <a:effectLst/>
                <a:latin typeface="Arial" panose="020B0604020202020204" pitchFamily="34" charset="0"/>
              </a:rPr>
              <a:t>Time and frequency dynamics of connectedness between green</a:t>
            </a:r>
            <a:br>
              <a:rPr lang="en-US" sz="3000" dirty="0"/>
            </a:br>
            <a:r>
              <a:rPr lang="en-US" sz="3000" i="0" dirty="0">
                <a:effectLst/>
                <a:latin typeface="Arial" panose="020B0604020202020204" pitchFamily="34" charset="0"/>
              </a:rPr>
              <a:t>bonds, clean energy markets and carbon prices</a:t>
            </a:r>
            <a:br>
              <a:rPr lang="en-US" sz="2400" dirty="0"/>
            </a:br>
            <a:endParaRPr lang="en-GB" sz="2400" dirty="0"/>
          </a:p>
        </p:txBody>
      </p:sp>
      <p:sp>
        <p:nvSpPr>
          <p:cNvPr id="3" name="Text Placeholder 2">
            <a:extLst>
              <a:ext uri="{FF2B5EF4-FFF2-40B4-BE49-F238E27FC236}">
                <a16:creationId xmlns:a16="http://schemas.microsoft.com/office/drawing/2014/main" id="{806A1970-BC20-4680-8FD8-F9FF1C74BB3D}"/>
              </a:ext>
            </a:extLst>
          </p:cNvPr>
          <p:cNvSpPr>
            <a:spLocks noGrp="1"/>
          </p:cNvSpPr>
          <p:nvPr>
            <p:ph type="body" sz="quarter" idx="18"/>
          </p:nvPr>
        </p:nvSpPr>
        <p:spPr>
          <a:xfrm>
            <a:off x="2939859" y="3678137"/>
            <a:ext cx="6312282" cy="405030"/>
          </a:xfrm>
        </p:spPr>
        <p:txBody>
          <a:bodyPr/>
          <a:lstStyle/>
          <a:p>
            <a:r>
              <a:rPr lang="en-GB" sz="1600" dirty="0">
                <a:solidFill>
                  <a:srgbClr val="153857"/>
                </a:solidFill>
                <a:ea typeface="+mj-ea"/>
              </a:rPr>
              <a:t>Presented by: Ingrid Emilie Flessum Ringstad</a:t>
            </a:r>
          </a:p>
        </p:txBody>
      </p:sp>
      <p:sp>
        <p:nvSpPr>
          <p:cNvPr id="4" name="Text Placeholder 2">
            <a:extLst>
              <a:ext uri="{FF2B5EF4-FFF2-40B4-BE49-F238E27FC236}">
                <a16:creationId xmlns:a16="http://schemas.microsoft.com/office/drawing/2014/main" id="{B22BA8DD-C4DD-4DE5-BCCA-72C25C8A091A}"/>
              </a:ext>
            </a:extLst>
          </p:cNvPr>
          <p:cNvSpPr txBox="1">
            <a:spLocks/>
          </p:cNvSpPr>
          <p:nvPr/>
        </p:nvSpPr>
        <p:spPr>
          <a:xfrm>
            <a:off x="1546255" y="5156061"/>
            <a:ext cx="9477917" cy="597853"/>
          </a:xfrm>
          <a:prstGeom prst="rect">
            <a:avLst/>
          </a:prstGeom>
        </p:spPr>
        <p:txBody>
          <a:bodyPr vert="horz" lIns="91440" tIns="45720" rIns="91440" bIns="45720" rtlCol="0">
            <a:noAutofit/>
          </a:bodyPr>
          <a:lstStyle>
            <a:lvl1pPr marL="0" indent="0" algn="ctr" defTabSz="457200" rtl="0" eaLnBrk="1" latinLnBrk="0" hangingPunct="1">
              <a:lnSpc>
                <a:spcPct val="90000"/>
              </a:lnSpc>
              <a:spcBef>
                <a:spcPts val="500"/>
              </a:spcBef>
              <a:buClr>
                <a:srgbClr val="153857"/>
              </a:buClr>
              <a:buSzPct val="125000"/>
              <a:buFont typeface="Arial" panose="020B0604020202020204" pitchFamily="34" charset="0"/>
              <a:buNone/>
              <a:defRPr lang="en-US" sz="4800" b="1" kern="1200" dirty="0">
                <a:solidFill>
                  <a:srgbClr val="8899A9"/>
                </a:solidFill>
                <a:latin typeface="Arial" panose="020B0604020202020204" pitchFamily="34" charset="0"/>
                <a:ea typeface="+mn-ea"/>
                <a:cs typeface="Arial" panose="020B0604020202020204" pitchFamily="34" charset="0"/>
              </a:defRPr>
            </a:lvl1pPr>
            <a:lvl2pPr marL="342900" indent="-114300" algn="l" defTabSz="457200" rtl="0" eaLnBrk="1" latinLnBrk="0" hangingPunct="1">
              <a:lnSpc>
                <a:spcPct val="90000"/>
              </a:lnSpc>
              <a:spcBef>
                <a:spcPts val="250"/>
              </a:spcBef>
              <a:buClr>
                <a:srgbClr val="153857"/>
              </a:buClr>
              <a:buSzPct val="125000"/>
              <a:buFont typeface="Arial" panose="020B0604020202020204" pitchFamily="34" charset="0"/>
              <a:buChar char="•"/>
              <a:defRPr sz="1600" kern="1200">
                <a:solidFill>
                  <a:srgbClr val="5A5A5B"/>
                </a:solidFill>
                <a:latin typeface="Arial" panose="020B0604020202020204" pitchFamily="34" charset="0"/>
                <a:ea typeface="+mn-ea"/>
                <a:cs typeface="Arial" panose="020B0604020202020204" pitchFamily="34" charset="0"/>
              </a:defRPr>
            </a:lvl2pPr>
            <a:lvl3pPr marL="571500" indent="-114300" algn="l" defTabSz="457200" rtl="0" eaLnBrk="1" latinLnBrk="0" hangingPunct="1">
              <a:lnSpc>
                <a:spcPct val="90000"/>
              </a:lnSpc>
              <a:spcBef>
                <a:spcPts val="250"/>
              </a:spcBef>
              <a:buClr>
                <a:srgbClr val="153857"/>
              </a:buClr>
              <a:buSzPct val="125000"/>
              <a:buFont typeface="Arial" panose="020B0604020202020204" pitchFamily="34" charset="0"/>
              <a:buChar char="•"/>
              <a:defRPr sz="1400" kern="1200">
                <a:solidFill>
                  <a:srgbClr val="5A5A5B"/>
                </a:solidFill>
                <a:latin typeface="Arial" panose="020B0604020202020204" pitchFamily="34" charset="0"/>
                <a:ea typeface="+mn-ea"/>
                <a:cs typeface="Arial" panose="020B0604020202020204" pitchFamily="34" charset="0"/>
              </a:defRPr>
            </a:lvl3pPr>
            <a:lvl4pPr marL="800100" indent="-114300" algn="l" defTabSz="457200" rtl="0" eaLnBrk="1" latinLnBrk="0" hangingPunct="1">
              <a:lnSpc>
                <a:spcPct val="90000"/>
              </a:lnSpc>
              <a:spcBef>
                <a:spcPts val="250"/>
              </a:spcBef>
              <a:buClr>
                <a:srgbClr val="153857"/>
              </a:buClr>
              <a:buSzPct val="125000"/>
              <a:buFont typeface="Arial" panose="020B0604020202020204" pitchFamily="34" charset="0"/>
              <a:buChar char="•"/>
              <a:defRPr sz="1300" kern="1200">
                <a:solidFill>
                  <a:srgbClr val="5A5A5B"/>
                </a:solidFill>
                <a:latin typeface="Arial" panose="020B0604020202020204" pitchFamily="34" charset="0"/>
                <a:ea typeface="+mn-ea"/>
                <a:cs typeface="Arial" panose="020B0604020202020204" pitchFamily="34" charset="0"/>
              </a:defRPr>
            </a:lvl4pPr>
            <a:lvl5pPr marL="1028700" indent="-114300" algn="l" defTabSz="457200" rtl="0" eaLnBrk="1" latinLnBrk="0" hangingPunct="1">
              <a:lnSpc>
                <a:spcPct val="90000"/>
              </a:lnSpc>
              <a:spcBef>
                <a:spcPts val="250"/>
              </a:spcBef>
              <a:buClr>
                <a:srgbClr val="153857"/>
              </a:buClr>
              <a:buSzPct val="125000"/>
              <a:buFont typeface="Arial" panose="020B0604020202020204" pitchFamily="34" charset="0"/>
              <a:buChar char="•"/>
              <a:defRPr sz="1300" kern="1200">
                <a:solidFill>
                  <a:srgbClr val="5A5A5B"/>
                </a:solidFill>
                <a:latin typeface="Arial" panose="020B0604020202020204" pitchFamily="34" charset="0"/>
                <a:ea typeface="+mn-ea"/>
                <a:cs typeface="Arial" panose="020B0604020202020204" pitchFamily="34" charset="0"/>
              </a:defRPr>
            </a:lvl5pPr>
            <a:lvl6pPr marL="1143000" indent="0" algn="l" defTabSz="457200" rtl="0" eaLnBrk="1" latinLnBrk="0" hangingPunct="1">
              <a:lnSpc>
                <a:spcPct val="90000"/>
              </a:lnSpc>
              <a:spcBef>
                <a:spcPts val="250"/>
              </a:spcBef>
              <a:buFont typeface="Arial" panose="020B0604020202020204" pitchFamily="34" charset="0"/>
              <a:buNone/>
              <a:defRPr sz="1100" kern="1200">
                <a:solidFill>
                  <a:srgbClr val="3B6E8F"/>
                </a:solidFill>
                <a:latin typeface="+mn-lt"/>
                <a:ea typeface="+mn-ea"/>
                <a:cs typeface="+mn-cs"/>
              </a:defRPr>
            </a:lvl6pPr>
            <a:lvl7pPr marL="1371600" indent="0" algn="l" defTabSz="457200" rtl="0" eaLnBrk="1" latinLnBrk="0" hangingPunct="1">
              <a:lnSpc>
                <a:spcPct val="90000"/>
              </a:lnSpc>
              <a:spcBef>
                <a:spcPts val="250"/>
              </a:spcBef>
              <a:buFont typeface="Arial" panose="020B0604020202020204" pitchFamily="34" charset="0"/>
              <a:buNone/>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r>
              <a:rPr lang="en-GB" sz="1600" dirty="0">
                <a:solidFill>
                  <a:srgbClr val="153857"/>
                </a:solidFill>
                <a:ea typeface="+mj-ea"/>
              </a:rPr>
              <a:t>FSR Climate Annual Conference, Firenze November 28</a:t>
            </a:r>
            <a:r>
              <a:rPr lang="en-GB" sz="1600" baseline="30000" dirty="0">
                <a:solidFill>
                  <a:srgbClr val="153857"/>
                </a:solidFill>
                <a:ea typeface="+mj-ea"/>
              </a:rPr>
              <a:t>th</a:t>
            </a:r>
            <a:r>
              <a:rPr lang="en-GB" sz="1600" dirty="0">
                <a:solidFill>
                  <a:srgbClr val="153857"/>
                </a:solidFill>
                <a:ea typeface="+mj-ea"/>
              </a:rPr>
              <a:t>  2023</a:t>
            </a:r>
          </a:p>
        </p:txBody>
      </p:sp>
      <p:sp>
        <p:nvSpPr>
          <p:cNvPr id="5" name="Text Placeholder 2">
            <a:extLst>
              <a:ext uri="{FF2B5EF4-FFF2-40B4-BE49-F238E27FC236}">
                <a16:creationId xmlns:a16="http://schemas.microsoft.com/office/drawing/2014/main" id="{45335DCE-DA53-485E-932B-E3DBFF2D9276}"/>
              </a:ext>
            </a:extLst>
          </p:cNvPr>
          <p:cNvSpPr txBox="1">
            <a:spLocks/>
          </p:cNvSpPr>
          <p:nvPr/>
        </p:nvSpPr>
        <p:spPr>
          <a:xfrm>
            <a:off x="3044634" y="4236049"/>
            <a:ext cx="6312282" cy="405030"/>
          </a:xfrm>
          <a:prstGeom prst="rect">
            <a:avLst/>
          </a:prstGeom>
        </p:spPr>
        <p:txBody>
          <a:bodyPr vert="horz" lIns="91440" tIns="45720" rIns="91440" bIns="45720" rtlCol="0">
            <a:noAutofit/>
          </a:bodyPr>
          <a:lstStyle>
            <a:lvl1pPr marL="0" indent="0" algn="ctr" defTabSz="457200" rtl="0" eaLnBrk="1" latinLnBrk="0" hangingPunct="1">
              <a:lnSpc>
                <a:spcPct val="90000"/>
              </a:lnSpc>
              <a:spcBef>
                <a:spcPts val="500"/>
              </a:spcBef>
              <a:buClr>
                <a:srgbClr val="153857"/>
              </a:buClr>
              <a:buSzPct val="125000"/>
              <a:buFont typeface="Arial" panose="020B0604020202020204" pitchFamily="34" charset="0"/>
              <a:buNone/>
              <a:defRPr lang="en-US" sz="4800" b="1" kern="1200" dirty="0">
                <a:solidFill>
                  <a:srgbClr val="8899A9"/>
                </a:solidFill>
                <a:latin typeface="Arial" panose="020B0604020202020204" pitchFamily="34" charset="0"/>
                <a:ea typeface="+mn-ea"/>
                <a:cs typeface="Arial" panose="020B0604020202020204" pitchFamily="34" charset="0"/>
              </a:defRPr>
            </a:lvl1pPr>
            <a:lvl2pPr marL="342900" indent="-114300" algn="l" defTabSz="457200" rtl="0" eaLnBrk="1" latinLnBrk="0" hangingPunct="1">
              <a:lnSpc>
                <a:spcPct val="90000"/>
              </a:lnSpc>
              <a:spcBef>
                <a:spcPts val="250"/>
              </a:spcBef>
              <a:buClr>
                <a:srgbClr val="153857"/>
              </a:buClr>
              <a:buSzPct val="125000"/>
              <a:buFont typeface="Arial" panose="020B0604020202020204" pitchFamily="34" charset="0"/>
              <a:buChar char="•"/>
              <a:defRPr sz="1600" kern="1200">
                <a:solidFill>
                  <a:srgbClr val="5A5A5B"/>
                </a:solidFill>
                <a:latin typeface="Arial" panose="020B0604020202020204" pitchFamily="34" charset="0"/>
                <a:ea typeface="+mn-ea"/>
                <a:cs typeface="Arial" panose="020B0604020202020204" pitchFamily="34" charset="0"/>
              </a:defRPr>
            </a:lvl2pPr>
            <a:lvl3pPr marL="571500" indent="-114300" algn="l" defTabSz="457200" rtl="0" eaLnBrk="1" latinLnBrk="0" hangingPunct="1">
              <a:lnSpc>
                <a:spcPct val="90000"/>
              </a:lnSpc>
              <a:spcBef>
                <a:spcPts val="250"/>
              </a:spcBef>
              <a:buClr>
                <a:srgbClr val="153857"/>
              </a:buClr>
              <a:buSzPct val="125000"/>
              <a:buFont typeface="Arial" panose="020B0604020202020204" pitchFamily="34" charset="0"/>
              <a:buChar char="•"/>
              <a:defRPr sz="1400" kern="1200">
                <a:solidFill>
                  <a:srgbClr val="5A5A5B"/>
                </a:solidFill>
                <a:latin typeface="Arial" panose="020B0604020202020204" pitchFamily="34" charset="0"/>
                <a:ea typeface="+mn-ea"/>
                <a:cs typeface="Arial" panose="020B0604020202020204" pitchFamily="34" charset="0"/>
              </a:defRPr>
            </a:lvl3pPr>
            <a:lvl4pPr marL="800100" indent="-114300" algn="l" defTabSz="457200" rtl="0" eaLnBrk="1" latinLnBrk="0" hangingPunct="1">
              <a:lnSpc>
                <a:spcPct val="90000"/>
              </a:lnSpc>
              <a:spcBef>
                <a:spcPts val="250"/>
              </a:spcBef>
              <a:buClr>
                <a:srgbClr val="153857"/>
              </a:buClr>
              <a:buSzPct val="125000"/>
              <a:buFont typeface="Arial" panose="020B0604020202020204" pitchFamily="34" charset="0"/>
              <a:buChar char="•"/>
              <a:defRPr sz="1300" kern="1200">
                <a:solidFill>
                  <a:srgbClr val="5A5A5B"/>
                </a:solidFill>
                <a:latin typeface="Arial" panose="020B0604020202020204" pitchFamily="34" charset="0"/>
                <a:ea typeface="+mn-ea"/>
                <a:cs typeface="Arial" panose="020B0604020202020204" pitchFamily="34" charset="0"/>
              </a:defRPr>
            </a:lvl4pPr>
            <a:lvl5pPr marL="1028700" indent="-114300" algn="l" defTabSz="457200" rtl="0" eaLnBrk="1" latinLnBrk="0" hangingPunct="1">
              <a:lnSpc>
                <a:spcPct val="90000"/>
              </a:lnSpc>
              <a:spcBef>
                <a:spcPts val="250"/>
              </a:spcBef>
              <a:buClr>
                <a:srgbClr val="153857"/>
              </a:buClr>
              <a:buSzPct val="125000"/>
              <a:buFont typeface="Arial" panose="020B0604020202020204" pitchFamily="34" charset="0"/>
              <a:buChar char="•"/>
              <a:defRPr sz="1300" kern="1200">
                <a:solidFill>
                  <a:srgbClr val="5A5A5B"/>
                </a:solidFill>
                <a:latin typeface="Arial" panose="020B0604020202020204" pitchFamily="34" charset="0"/>
                <a:ea typeface="+mn-ea"/>
                <a:cs typeface="Arial" panose="020B0604020202020204" pitchFamily="34" charset="0"/>
              </a:defRPr>
            </a:lvl5pPr>
            <a:lvl6pPr marL="1143000" indent="0" algn="l" defTabSz="457200" rtl="0" eaLnBrk="1" latinLnBrk="0" hangingPunct="1">
              <a:lnSpc>
                <a:spcPct val="90000"/>
              </a:lnSpc>
              <a:spcBef>
                <a:spcPts val="250"/>
              </a:spcBef>
              <a:buFont typeface="Arial" panose="020B0604020202020204" pitchFamily="34" charset="0"/>
              <a:buNone/>
              <a:defRPr sz="1100" kern="1200">
                <a:solidFill>
                  <a:srgbClr val="3B6E8F"/>
                </a:solidFill>
                <a:latin typeface="+mn-lt"/>
                <a:ea typeface="+mn-ea"/>
                <a:cs typeface="+mn-cs"/>
              </a:defRPr>
            </a:lvl6pPr>
            <a:lvl7pPr marL="1371600" indent="0" algn="l" defTabSz="457200" rtl="0" eaLnBrk="1" latinLnBrk="0" hangingPunct="1">
              <a:lnSpc>
                <a:spcPct val="90000"/>
              </a:lnSpc>
              <a:spcBef>
                <a:spcPts val="250"/>
              </a:spcBef>
              <a:buFont typeface="Arial" panose="020B0604020202020204" pitchFamily="34" charset="0"/>
              <a:buNone/>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r>
              <a:rPr lang="en-GB" sz="1400" dirty="0">
                <a:solidFill>
                  <a:schemeClr val="accent4">
                    <a:lumMod val="50000"/>
                  </a:schemeClr>
                </a:solidFill>
                <a:ea typeface="+mj-ea"/>
              </a:rPr>
              <a:t>Paper by: Ingrid Emilie Flessum Ringstad &amp; Kyriaki Tselika</a:t>
            </a:r>
          </a:p>
        </p:txBody>
      </p:sp>
    </p:spTree>
    <p:extLst>
      <p:ext uri="{BB962C8B-B14F-4D97-AF65-F5344CB8AC3E}">
        <p14:creationId xmlns:p14="http://schemas.microsoft.com/office/powerpoint/2010/main" val="705455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29A25E-E48E-4A44-BED2-33CB47A13AC6}"/>
              </a:ext>
            </a:extLst>
          </p:cNvPr>
          <p:cNvSpPr txBox="1"/>
          <p:nvPr/>
        </p:nvSpPr>
        <p:spPr>
          <a:xfrm>
            <a:off x="973122" y="396765"/>
            <a:ext cx="7580327" cy="553998"/>
          </a:xfrm>
          <a:prstGeom prst="rect">
            <a:avLst/>
          </a:prstGeom>
          <a:noFill/>
        </p:spPr>
        <p:txBody>
          <a:bodyPr wrap="square" rtlCol="0">
            <a:spAutoFit/>
          </a:bodyPr>
          <a:lstStyle/>
          <a:p>
            <a:r>
              <a:rPr lang="en-GB" sz="3000" b="1" dirty="0">
                <a:latin typeface="+mj-lt"/>
              </a:rPr>
              <a:t>Key takeaways from the literature</a:t>
            </a:r>
            <a:endParaRPr lang="nb-NO" sz="3000" b="1" dirty="0">
              <a:latin typeface="+mj-lt"/>
            </a:endParaRPr>
          </a:p>
        </p:txBody>
      </p:sp>
      <p:sp>
        <p:nvSpPr>
          <p:cNvPr id="4" name="TextBox 3">
            <a:extLst>
              <a:ext uri="{FF2B5EF4-FFF2-40B4-BE49-F238E27FC236}">
                <a16:creationId xmlns:a16="http://schemas.microsoft.com/office/drawing/2014/main" id="{0431EBCD-1A4F-497A-AA0A-DBA8E10E0872}"/>
              </a:ext>
            </a:extLst>
          </p:cNvPr>
          <p:cNvSpPr txBox="1"/>
          <p:nvPr/>
        </p:nvSpPr>
        <p:spPr>
          <a:xfrm>
            <a:off x="973122" y="1179858"/>
            <a:ext cx="9588616"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2060"/>
                </a:solidFill>
                <a:cs typeface="Times New Roman" panose="02020603050405020304" pitchFamily="18" charset="0"/>
              </a:rPr>
              <a:t>A large focus on relationship between green bonds and general financial markets; </a:t>
            </a:r>
            <a:r>
              <a:rPr lang="en-GB" sz="1600" dirty="0">
                <a:solidFill>
                  <a:schemeClr val="accent3">
                    <a:lumMod val="60000"/>
                    <a:lumOff val="40000"/>
                  </a:schemeClr>
                </a:solidFill>
                <a:cs typeface="Times New Roman" panose="02020603050405020304" pitchFamily="18" charset="0"/>
              </a:rPr>
              <a:t>Tiwari et al., 2022; </a:t>
            </a:r>
            <a:r>
              <a:rPr lang="en-GB" sz="1600" dirty="0" err="1">
                <a:solidFill>
                  <a:schemeClr val="accent3">
                    <a:lumMod val="60000"/>
                    <a:lumOff val="40000"/>
                  </a:schemeClr>
                </a:solidFill>
                <a:cs typeface="Times New Roman" panose="02020603050405020304" pitchFamily="18" charset="0"/>
              </a:rPr>
              <a:t>Reboredo</a:t>
            </a:r>
            <a:r>
              <a:rPr lang="en-GB" sz="1600" dirty="0">
                <a:solidFill>
                  <a:schemeClr val="accent3">
                    <a:lumMod val="60000"/>
                    <a:lumOff val="40000"/>
                  </a:schemeClr>
                </a:solidFill>
                <a:cs typeface="Times New Roman" panose="02020603050405020304" pitchFamily="18" charset="0"/>
              </a:rPr>
              <a:t> et al., 2022; Lui et al., 2021; </a:t>
            </a:r>
            <a:r>
              <a:rPr lang="en-GB" sz="1600" dirty="0" err="1">
                <a:solidFill>
                  <a:schemeClr val="accent3">
                    <a:lumMod val="60000"/>
                    <a:lumOff val="40000"/>
                  </a:schemeClr>
                </a:solidFill>
                <a:cs typeface="Times New Roman" panose="02020603050405020304" pitchFamily="18" charset="0"/>
              </a:rPr>
              <a:t>Leitao</a:t>
            </a:r>
            <a:r>
              <a:rPr lang="en-GB" sz="1600" dirty="0">
                <a:solidFill>
                  <a:schemeClr val="accent3">
                    <a:lumMod val="60000"/>
                    <a:lumOff val="40000"/>
                  </a:schemeClr>
                </a:solidFill>
                <a:cs typeface="Times New Roman" panose="02020603050405020304" pitchFamily="18" charset="0"/>
              </a:rPr>
              <a:t> et al., 2021;  </a:t>
            </a:r>
            <a:r>
              <a:rPr lang="en-GB" sz="1600" dirty="0" err="1">
                <a:solidFill>
                  <a:schemeClr val="accent3">
                    <a:lumMod val="60000"/>
                    <a:lumOff val="40000"/>
                  </a:schemeClr>
                </a:solidFill>
                <a:cs typeface="Times New Roman" panose="02020603050405020304" pitchFamily="18" charset="0"/>
              </a:rPr>
              <a:t>Reboredo</a:t>
            </a:r>
            <a:r>
              <a:rPr lang="en-GB" sz="1600" dirty="0">
                <a:solidFill>
                  <a:schemeClr val="accent3">
                    <a:lumMod val="60000"/>
                    <a:lumOff val="40000"/>
                  </a:schemeClr>
                </a:solidFill>
                <a:cs typeface="Times New Roman" panose="02020603050405020304" pitchFamily="18" charset="0"/>
              </a:rPr>
              <a:t> et al., 2020; </a:t>
            </a:r>
            <a:r>
              <a:rPr lang="en-GB" sz="1600" dirty="0" err="1">
                <a:solidFill>
                  <a:schemeClr val="accent3">
                    <a:lumMod val="60000"/>
                    <a:lumOff val="40000"/>
                  </a:schemeClr>
                </a:solidFill>
                <a:cs typeface="Times New Roman" panose="02020603050405020304" pitchFamily="18" charset="0"/>
              </a:rPr>
              <a:t>Reboredo</a:t>
            </a:r>
            <a:r>
              <a:rPr lang="en-GB" sz="1600" dirty="0">
                <a:solidFill>
                  <a:schemeClr val="accent3">
                    <a:lumMod val="60000"/>
                    <a:lumOff val="40000"/>
                  </a:schemeClr>
                </a:solidFill>
                <a:cs typeface="Times New Roman" panose="02020603050405020304" pitchFamily="18" charset="0"/>
              </a:rPr>
              <a:t>, 2018</a:t>
            </a:r>
          </a:p>
        </p:txBody>
      </p:sp>
      <p:sp>
        <p:nvSpPr>
          <p:cNvPr id="6" name="TextBox 5">
            <a:extLst>
              <a:ext uri="{FF2B5EF4-FFF2-40B4-BE49-F238E27FC236}">
                <a16:creationId xmlns:a16="http://schemas.microsoft.com/office/drawing/2014/main" id="{ADCB025D-42AD-4A8F-87EC-25443A19C1BB}"/>
              </a:ext>
            </a:extLst>
          </p:cNvPr>
          <p:cNvSpPr txBox="1"/>
          <p:nvPr/>
        </p:nvSpPr>
        <p:spPr>
          <a:xfrm>
            <a:off x="973122" y="1892833"/>
            <a:ext cx="9778004"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2060"/>
                </a:solidFill>
                <a:cs typeface="Times New Roman" panose="02020603050405020304" pitchFamily="18" charset="0"/>
              </a:rPr>
              <a:t>Literature finds</a:t>
            </a:r>
            <a:r>
              <a:rPr lang="en-US" sz="1600" dirty="0">
                <a:solidFill>
                  <a:srgbClr val="002060"/>
                </a:solidFill>
                <a:effectLst/>
                <a:ea typeface="Calibri" panose="020F0502020204030204" pitchFamily="34" charset="0"/>
              </a:rPr>
              <a:t> strong connectedness between green bonds and treasury and corporate bonds in the short and long run. Green bonds are also found to be a receiver of connectedness; </a:t>
            </a:r>
            <a:r>
              <a:rPr lang="en-GB" sz="1600" dirty="0" err="1">
                <a:solidFill>
                  <a:schemeClr val="accent3">
                    <a:lumMod val="60000"/>
                    <a:lumOff val="40000"/>
                  </a:schemeClr>
                </a:solidFill>
                <a:cs typeface="Times New Roman" panose="02020603050405020304" pitchFamily="18" charset="0"/>
              </a:rPr>
              <a:t>Reboredo</a:t>
            </a:r>
            <a:r>
              <a:rPr lang="en-GB" sz="1600" dirty="0">
                <a:solidFill>
                  <a:schemeClr val="accent3">
                    <a:lumMod val="60000"/>
                    <a:lumOff val="40000"/>
                  </a:schemeClr>
                </a:solidFill>
                <a:cs typeface="Times New Roman" panose="02020603050405020304" pitchFamily="18" charset="0"/>
              </a:rPr>
              <a:t> and </a:t>
            </a:r>
            <a:r>
              <a:rPr lang="en-GB" sz="1600" dirty="0" err="1">
                <a:solidFill>
                  <a:schemeClr val="accent3">
                    <a:lumMod val="60000"/>
                    <a:lumOff val="40000"/>
                  </a:schemeClr>
                </a:solidFill>
                <a:cs typeface="Times New Roman" panose="02020603050405020304" pitchFamily="18" charset="0"/>
              </a:rPr>
              <a:t>Ugolini</a:t>
            </a:r>
            <a:r>
              <a:rPr lang="en-GB" sz="1600" dirty="0">
                <a:solidFill>
                  <a:schemeClr val="accent3">
                    <a:lumMod val="60000"/>
                    <a:lumOff val="40000"/>
                  </a:schemeClr>
                </a:solidFill>
                <a:cs typeface="Times New Roman" panose="02020603050405020304" pitchFamily="18" charset="0"/>
              </a:rPr>
              <a:t> (2019) </a:t>
            </a:r>
          </a:p>
        </p:txBody>
      </p:sp>
      <p:sp>
        <p:nvSpPr>
          <p:cNvPr id="8" name="TextBox 7">
            <a:extLst>
              <a:ext uri="{FF2B5EF4-FFF2-40B4-BE49-F238E27FC236}">
                <a16:creationId xmlns:a16="http://schemas.microsoft.com/office/drawing/2014/main" id="{231BF238-27D8-4974-89CD-31FF25C51B0C}"/>
              </a:ext>
            </a:extLst>
          </p:cNvPr>
          <p:cNvSpPr txBox="1"/>
          <p:nvPr/>
        </p:nvSpPr>
        <p:spPr>
          <a:xfrm>
            <a:off x="973122" y="2804307"/>
            <a:ext cx="9588616"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2060"/>
                </a:solidFill>
                <a:ea typeface="Calibri" panose="020F0502020204030204" pitchFamily="34" charset="0"/>
              </a:rPr>
              <a:t>E</a:t>
            </a:r>
            <a:r>
              <a:rPr lang="en-GB" sz="1600" dirty="0">
                <a:solidFill>
                  <a:srgbClr val="002060"/>
                </a:solidFill>
                <a:effectLst/>
                <a:ea typeface="Calibri" panose="020F0502020204030204" pitchFamily="34" charset="0"/>
              </a:rPr>
              <a:t>xtreme movements in CE stock market have spillover effects on the GB market, and vice versa. </a:t>
            </a:r>
            <a:r>
              <a:rPr lang="en-GB" sz="1600" dirty="0">
                <a:solidFill>
                  <a:srgbClr val="002060"/>
                </a:solidFill>
                <a:ea typeface="Calibri" panose="020F0502020204030204" pitchFamily="34" charset="0"/>
              </a:rPr>
              <a:t>Relationship is asymmetric; </a:t>
            </a:r>
            <a:r>
              <a:rPr lang="en-GB" sz="1600" dirty="0">
                <a:solidFill>
                  <a:schemeClr val="accent3">
                    <a:lumMod val="60000"/>
                    <a:lumOff val="40000"/>
                  </a:schemeClr>
                </a:solidFill>
                <a:cs typeface="Times New Roman" panose="02020603050405020304" pitchFamily="18" charset="0"/>
              </a:rPr>
              <a:t>Liu et al. (2021)</a:t>
            </a:r>
            <a:endParaRPr lang="en-GB" sz="1600" b="1" dirty="0">
              <a:solidFill>
                <a:schemeClr val="accent3">
                  <a:lumMod val="60000"/>
                  <a:lumOff val="40000"/>
                </a:schemeClr>
              </a:solidFill>
              <a:cs typeface="Times New Roman" panose="02020603050405020304" pitchFamily="18" charset="0"/>
            </a:endParaRPr>
          </a:p>
        </p:txBody>
      </p:sp>
      <p:sp>
        <p:nvSpPr>
          <p:cNvPr id="10" name="TextBox 9">
            <a:extLst>
              <a:ext uri="{FF2B5EF4-FFF2-40B4-BE49-F238E27FC236}">
                <a16:creationId xmlns:a16="http://schemas.microsoft.com/office/drawing/2014/main" id="{1A15CCBA-0C6F-4EB4-BE6F-2E80184067E5}"/>
              </a:ext>
            </a:extLst>
          </p:cNvPr>
          <p:cNvSpPr txBox="1"/>
          <p:nvPr/>
        </p:nvSpPr>
        <p:spPr>
          <a:xfrm>
            <a:off x="973122" y="3529629"/>
            <a:ext cx="9588616"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2060"/>
                </a:solidFill>
                <a:cs typeface="Times New Roman" panose="02020603050405020304" pitchFamily="18" charset="0"/>
              </a:rPr>
              <a:t>The time and frequency framework have been used to investigate the connectedness between renewable energy and other markets such as carbon, oil price and materials. Most connectedness are generated in the short-term; </a:t>
            </a:r>
            <a:r>
              <a:rPr lang="en-GB" sz="1600" dirty="0">
                <a:solidFill>
                  <a:schemeClr val="accent3">
                    <a:lumMod val="60000"/>
                    <a:lumOff val="40000"/>
                  </a:schemeClr>
                </a:solidFill>
                <a:cs typeface="Times New Roman" panose="02020603050405020304" pitchFamily="18" charset="0"/>
              </a:rPr>
              <a:t>Ferrer et al., (2018); Jiang and Chen., (2021) </a:t>
            </a:r>
          </a:p>
        </p:txBody>
      </p:sp>
      <p:sp>
        <p:nvSpPr>
          <p:cNvPr id="9" name="TextBox 8">
            <a:extLst>
              <a:ext uri="{FF2B5EF4-FFF2-40B4-BE49-F238E27FC236}">
                <a16:creationId xmlns:a16="http://schemas.microsoft.com/office/drawing/2014/main" id="{2BDF10B1-BC12-45ED-87DB-1B158B586C84}"/>
              </a:ext>
            </a:extLst>
          </p:cNvPr>
          <p:cNvSpPr txBox="1"/>
          <p:nvPr/>
        </p:nvSpPr>
        <p:spPr>
          <a:xfrm>
            <a:off x="973122" y="4480083"/>
            <a:ext cx="9588616"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chemeClr val="accent3">
                    <a:lumMod val="60000"/>
                    <a:lumOff val="40000"/>
                  </a:schemeClr>
                </a:solidFill>
                <a:cs typeface="Times New Roman" panose="02020603050405020304" pitchFamily="18" charset="0"/>
              </a:rPr>
              <a:t>Tiwari et al (2022</a:t>
            </a:r>
            <a:r>
              <a:rPr lang="en-GB" sz="1600" dirty="0">
                <a:solidFill>
                  <a:schemeClr val="accent5">
                    <a:lumMod val="75000"/>
                  </a:schemeClr>
                </a:solidFill>
                <a:cs typeface="Times New Roman" panose="02020603050405020304" pitchFamily="18" charset="0"/>
              </a:rPr>
              <a:t>) </a:t>
            </a:r>
            <a:r>
              <a:rPr lang="en-GB" sz="1600" dirty="0">
                <a:solidFill>
                  <a:srgbClr val="002060"/>
                </a:solidFill>
                <a:cs typeface="Times New Roman" panose="02020603050405020304" pitchFamily="18" charset="0"/>
              </a:rPr>
              <a:t>use similar data as we do in their paper, </a:t>
            </a:r>
            <a:r>
              <a:rPr lang="en-US" sz="1600" dirty="0">
                <a:solidFill>
                  <a:srgbClr val="002060"/>
                </a:solidFill>
              </a:rPr>
              <a:t>investigating dynamic spillover effects between green bonds and renewable energy stocks as well as carbon markets using a TVP-VAR approach</a:t>
            </a:r>
            <a:r>
              <a:rPr lang="en-GB" sz="1600" dirty="0">
                <a:solidFill>
                  <a:srgbClr val="002060"/>
                </a:solidFill>
                <a:cs typeface="Times New Roman" panose="02020603050405020304" pitchFamily="18" charset="0"/>
              </a:rPr>
              <a:t>. They also investigate hedging and portfolio design. However, they do not consider the frequency dimension, thus ignoring various short-term and long-term dynamics in their data.</a:t>
            </a:r>
          </a:p>
        </p:txBody>
      </p:sp>
      <p:sp>
        <p:nvSpPr>
          <p:cNvPr id="11" name="TextBox 10">
            <a:extLst>
              <a:ext uri="{FF2B5EF4-FFF2-40B4-BE49-F238E27FC236}">
                <a16:creationId xmlns:a16="http://schemas.microsoft.com/office/drawing/2014/main" id="{CBF2C325-2545-4048-83B1-8A9409B54829}"/>
              </a:ext>
            </a:extLst>
          </p:cNvPr>
          <p:cNvSpPr txBox="1"/>
          <p:nvPr/>
        </p:nvSpPr>
        <p:spPr>
          <a:xfrm>
            <a:off x="973122" y="5676758"/>
            <a:ext cx="9588616"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2060"/>
                </a:solidFill>
                <a:ea typeface="Calibri" panose="020F0502020204030204" pitchFamily="34" charset="0"/>
              </a:rPr>
              <a:t>In their paper </a:t>
            </a:r>
            <a:r>
              <a:rPr lang="en-GB" sz="1600" dirty="0">
                <a:solidFill>
                  <a:schemeClr val="accent3">
                    <a:lumMod val="60000"/>
                    <a:lumOff val="40000"/>
                  </a:schemeClr>
                </a:solidFill>
                <a:cs typeface="Times New Roman" panose="02020603050405020304" pitchFamily="18" charset="0"/>
              </a:rPr>
              <a:t>Liu et al. (2021) </a:t>
            </a:r>
            <a:r>
              <a:rPr lang="en-GB" sz="1600" dirty="0">
                <a:solidFill>
                  <a:srgbClr val="153857"/>
                </a:solidFill>
                <a:cs typeface="Times New Roman" panose="02020603050405020304" pitchFamily="18" charset="0"/>
              </a:rPr>
              <a:t>remarke that future research should consider a framework that can model systemic risk between multiple variables from both time and frequency perspectives</a:t>
            </a:r>
          </a:p>
        </p:txBody>
      </p:sp>
    </p:spTree>
    <p:extLst>
      <p:ext uri="{BB962C8B-B14F-4D97-AF65-F5344CB8AC3E}">
        <p14:creationId xmlns:p14="http://schemas.microsoft.com/office/powerpoint/2010/main" val="10401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5BDFCA-9418-4C07-B959-A5F900C4600E}"/>
              </a:ext>
            </a:extLst>
          </p:cNvPr>
          <p:cNvSpPr txBox="1"/>
          <p:nvPr/>
        </p:nvSpPr>
        <p:spPr>
          <a:xfrm>
            <a:off x="969715" y="249995"/>
            <a:ext cx="4347107" cy="553998"/>
          </a:xfrm>
          <a:prstGeom prst="rect">
            <a:avLst/>
          </a:prstGeom>
          <a:noFill/>
        </p:spPr>
        <p:txBody>
          <a:bodyPr wrap="square" rtlCol="0">
            <a:spAutoFit/>
          </a:bodyPr>
          <a:lstStyle/>
          <a:p>
            <a:r>
              <a:rPr lang="en-GB" sz="3000" b="1" dirty="0">
                <a:solidFill>
                  <a:srgbClr val="002060"/>
                </a:solidFill>
                <a:latin typeface="+mj-lt"/>
              </a:rPr>
              <a:t>Methodologies</a:t>
            </a:r>
            <a:endParaRPr lang="nb-NO" sz="3000" b="1" dirty="0">
              <a:solidFill>
                <a:srgbClr val="002060"/>
              </a:solidFill>
              <a:latin typeface="+mj-lt"/>
            </a:endParaRPr>
          </a:p>
        </p:txBody>
      </p:sp>
      <p:sp>
        <p:nvSpPr>
          <p:cNvPr id="4" name="Text Placeholder 3">
            <a:extLst>
              <a:ext uri="{FF2B5EF4-FFF2-40B4-BE49-F238E27FC236}">
                <a16:creationId xmlns:a16="http://schemas.microsoft.com/office/drawing/2014/main" id="{4F1E8602-52BE-465B-B151-89C6922F9D7C}"/>
              </a:ext>
            </a:extLst>
          </p:cNvPr>
          <p:cNvSpPr>
            <a:spLocks noGrp="1"/>
          </p:cNvSpPr>
          <p:nvPr>
            <p:ph type="body" sz="quarter" idx="20"/>
          </p:nvPr>
        </p:nvSpPr>
        <p:spPr>
          <a:xfrm>
            <a:off x="686218" y="2359757"/>
            <a:ext cx="5409782" cy="2472731"/>
          </a:xfrm>
        </p:spPr>
        <p:txBody>
          <a:bodyPr/>
          <a:lstStyle/>
          <a:p>
            <a:endParaRPr lang="en-GB" sz="1400" dirty="0">
              <a:solidFill>
                <a:srgbClr val="002060"/>
              </a:solidFill>
              <a:cs typeface="Times New Roman" panose="02020603050405020304" pitchFamily="18" charset="0"/>
            </a:endParaRPr>
          </a:p>
          <a:p>
            <a:pPr marL="857250" lvl="1" indent="-400050">
              <a:buFont typeface="+mj-lt"/>
              <a:buAutoNum type="alphaLcPeriod"/>
            </a:pPr>
            <a:r>
              <a:rPr lang="en-GB" sz="1400" dirty="0">
                <a:solidFill>
                  <a:schemeClr val="bg1">
                    <a:lumMod val="85000"/>
                  </a:schemeClr>
                </a:solidFill>
                <a:cs typeface="Times New Roman" panose="02020603050405020304" pitchFamily="18" charset="0"/>
              </a:rPr>
              <a:t>They measure directional spillovers in a generalized VAR framework. It can be used to measure the spillovers in returns or return volatilities across individual assets, asset portfolios, asset markets, etc. revealing spillover trends, cycles, bursts, etc.</a:t>
            </a:r>
          </a:p>
          <a:p>
            <a:pPr marL="857250" lvl="1" indent="-400050">
              <a:buFont typeface="+mj-lt"/>
              <a:buAutoNum type="alphaLcPeriod"/>
            </a:pPr>
            <a:r>
              <a:rPr lang="en-GB" sz="1400" dirty="0">
                <a:solidFill>
                  <a:schemeClr val="bg1">
                    <a:lumMod val="85000"/>
                  </a:schemeClr>
                </a:solidFill>
                <a:cs typeface="Times New Roman" panose="02020603050405020304" pitchFamily="18" charset="0"/>
              </a:rPr>
              <a:t>Given the financial turbulence that exists, it is unlikely that any single fixed parameter model would be appropriate. Thus, they estimate spillovers using rolling samples and assess the extent and nature of the spillover variation over time.</a:t>
            </a:r>
          </a:p>
          <a:p>
            <a:pPr marL="857250" lvl="1" indent="-400050">
              <a:buFont typeface="+mj-lt"/>
              <a:buAutoNum type="alphaLcPeriod"/>
            </a:pPr>
            <a:r>
              <a:rPr lang="en-GB" sz="1400" dirty="0">
                <a:solidFill>
                  <a:schemeClr val="bg1">
                    <a:lumMod val="85000"/>
                  </a:schemeClr>
                </a:solidFill>
                <a:cs typeface="Times New Roman" panose="02020603050405020304" pitchFamily="18" charset="0"/>
              </a:rPr>
              <a:t>They also estimate directional spillovers, net spillovers and net pairwise volatility spillovers which help in understanding the connections between markets.</a:t>
            </a:r>
          </a:p>
          <a:p>
            <a:endParaRPr lang="nb-NO" dirty="0"/>
          </a:p>
        </p:txBody>
      </p:sp>
      <p:sp>
        <p:nvSpPr>
          <p:cNvPr id="3" name="Title 2">
            <a:extLst>
              <a:ext uri="{FF2B5EF4-FFF2-40B4-BE49-F238E27FC236}">
                <a16:creationId xmlns:a16="http://schemas.microsoft.com/office/drawing/2014/main" id="{7FD2B3F5-D8AA-48C2-9762-2E7AAC478B1F}"/>
              </a:ext>
            </a:extLst>
          </p:cNvPr>
          <p:cNvSpPr>
            <a:spLocks noGrp="1"/>
          </p:cNvSpPr>
          <p:nvPr>
            <p:ph type="title"/>
          </p:nvPr>
        </p:nvSpPr>
        <p:spPr>
          <a:xfrm>
            <a:off x="1238667" y="1089782"/>
            <a:ext cx="4744273" cy="632442"/>
          </a:xfrm>
        </p:spPr>
        <p:txBody>
          <a:bodyPr>
            <a:normAutofit/>
          </a:bodyPr>
          <a:lstStyle/>
          <a:p>
            <a:r>
              <a:rPr lang="en-GB" sz="2000" u="sng" dirty="0">
                <a:solidFill>
                  <a:srgbClr val="002060"/>
                </a:solidFill>
                <a:cs typeface="Times New Roman" panose="02020603050405020304" pitchFamily="18" charset="0"/>
              </a:rPr>
              <a:t>System connectedness</a:t>
            </a:r>
            <a:endParaRPr lang="nb-NO" sz="2000" dirty="0"/>
          </a:p>
        </p:txBody>
      </p:sp>
      <p:sp>
        <p:nvSpPr>
          <p:cNvPr id="5" name="Text Placeholder 4">
            <a:extLst>
              <a:ext uri="{FF2B5EF4-FFF2-40B4-BE49-F238E27FC236}">
                <a16:creationId xmlns:a16="http://schemas.microsoft.com/office/drawing/2014/main" id="{EC63C137-7FA5-4206-82BF-ECD425AAB920}"/>
              </a:ext>
            </a:extLst>
          </p:cNvPr>
          <p:cNvSpPr>
            <a:spLocks noGrp="1"/>
          </p:cNvSpPr>
          <p:nvPr>
            <p:ph type="body" sz="quarter" idx="24"/>
          </p:nvPr>
        </p:nvSpPr>
        <p:spPr>
          <a:xfrm>
            <a:off x="1238667" y="1733271"/>
            <a:ext cx="4171146" cy="397026"/>
          </a:xfrm>
        </p:spPr>
        <p:txBody>
          <a:bodyPr/>
          <a:lstStyle/>
          <a:p>
            <a:r>
              <a:rPr lang="en-GB" sz="1600" u="sng" dirty="0">
                <a:solidFill>
                  <a:srgbClr val="002060"/>
                </a:solidFill>
                <a:cs typeface="Times New Roman" panose="02020603050405020304" pitchFamily="18" charset="0"/>
              </a:rPr>
              <a:t>Diebold and Yilmaz (2012) – DY12</a:t>
            </a:r>
            <a:endParaRPr lang="nb-NO" sz="1600" dirty="0"/>
          </a:p>
        </p:txBody>
      </p:sp>
      <p:sp>
        <p:nvSpPr>
          <p:cNvPr id="6" name="Text Placeholder 5">
            <a:extLst>
              <a:ext uri="{FF2B5EF4-FFF2-40B4-BE49-F238E27FC236}">
                <a16:creationId xmlns:a16="http://schemas.microsoft.com/office/drawing/2014/main" id="{38AEA379-F931-4985-A5F6-23F1F525032B}"/>
              </a:ext>
            </a:extLst>
          </p:cNvPr>
          <p:cNvSpPr>
            <a:spLocks noGrp="1"/>
          </p:cNvSpPr>
          <p:nvPr>
            <p:ph type="body" sz="quarter" idx="25"/>
          </p:nvPr>
        </p:nvSpPr>
        <p:spPr>
          <a:xfrm>
            <a:off x="6373465" y="2658623"/>
            <a:ext cx="4713635" cy="2472731"/>
          </a:xfrm>
        </p:spPr>
        <p:txBody>
          <a:bodyPr/>
          <a:lstStyle/>
          <a:p>
            <a:pPr marL="800100" lvl="1" indent="-342900">
              <a:buFont typeface="+mj-lt"/>
              <a:buAutoNum type="alphaLcPeriod"/>
            </a:pPr>
            <a:r>
              <a:rPr lang="en-GB" sz="1400" dirty="0">
                <a:solidFill>
                  <a:schemeClr val="bg1">
                    <a:lumMod val="85000"/>
                  </a:schemeClr>
                </a:solidFill>
                <a:cs typeface="Times New Roman" panose="02020603050405020304" pitchFamily="18" charset="0"/>
              </a:rPr>
              <a:t>In order to understand the sources of connectedness in an economic system, it is crucial to understand the frequency dynamics of the connectedness as shocks to economic activity impact variables at various frequencies with various strengths.</a:t>
            </a:r>
          </a:p>
          <a:p>
            <a:pPr marL="800100" lvl="1" indent="-342900">
              <a:buFont typeface="+mj-lt"/>
              <a:buAutoNum type="alphaLcPeriod"/>
            </a:pPr>
            <a:r>
              <a:rPr lang="en-GB" sz="1400" dirty="0">
                <a:solidFill>
                  <a:schemeClr val="bg1">
                    <a:lumMod val="85000"/>
                  </a:schemeClr>
                </a:solidFill>
                <a:cs typeface="Times New Roman" panose="02020603050405020304" pitchFamily="18" charset="0"/>
              </a:rPr>
              <a:t>Investors operate on different investment horizons due to the heterogeneity of their preferences.</a:t>
            </a:r>
          </a:p>
          <a:p>
            <a:pPr marL="800100" lvl="1" indent="-342900">
              <a:buFont typeface="+mj-lt"/>
              <a:buAutoNum type="alphaLcPeriod"/>
            </a:pPr>
            <a:r>
              <a:rPr lang="en-GB" sz="1400" dirty="0">
                <a:solidFill>
                  <a:schemeClr val="bg1">
                    <a:lumMod val="85000"/>
                  </a:schemeClr>
                </a:solidFill>
                <a:cs typeface="Times New Roman" panose="02020603050405020304" pitchFamily="18" charset="0"/>
              </a:rPr>
              <a:t>It is important to investigate the connectedness between financial systems in short/long-term.</a:t>
            </a:r>
          </a:p>
          <a:p>
            <a:pPr lvl="1"/>
            <a:endParaRPr lang="en-GB" sz="1400" dirty="0">
              <a:solidFill>
                <a:srgbClr val="002060"/>
              </a:solidFill>
              <a:cs typeface="Times New Roman" panose="02020603050405020304" pitchFamily="18" charset="0"/>
            </a:endParaRPr>
          </a:p>
          <a:p>
            <a:endParaRPr lang="nb-NO" dirty="0"/>
          </a:p>
        </p:txBody>
      </p:sp>
      <p:sp>
        <p:nvSpPr>
          <p:cNvPr id="8" name="Text Placeholder 7">
            <a:extLst>
              <a:ext uri="{FF2B5EF4-FFF2-40B4-BE49-F238E27FC236}">
                <a16:creationId xmlns:a16="http://schemas.microsoft.com/office/drawing/2014/main" id="{6AF896D5-D647-4FDC-9D19-3F23496C6AC3}"/>
              </a:ext>
            </a:extLst>
          </p:cNvPr>
          <p:cNvSpPr>
            <a:spLocks noGrp="1"/>
          </p:cNvSpPr>
          <p:nvPr>
            <p:ph type="body" sz="quarter" idx="26"/>
          </p:nvPr>
        </p:nvSpPr>
        <p:spPr>
          <a:xfrm>
            <a:off x="6373465" y="1722224"/>
            <a:ext cx="4185863" cy="397063"/>
          </a:xfrm>
        </p:spPr>
        <p:txBody>
          <a:bodyPr/>
          <a:lstStyle/>
          <a:p>
            <a:r>
              <a:rPr lang="en-GB" sz="1600" b="1" u="sng" dirty="0" err="1">
                <a:solidFill>
                  <a:srgbClr val="002060"/>
                </a:solidFill>
                <a:cs typeface="Times New Roman" panose="02020603050405020304" pitchFamily="18" charset="0"/>
              </a:rPr>
              <a:t>Barunik</a:t>
            </a:r>
            <a:r>
              <a:rPr lang="en-GB" sz="1600" b="1" u="sng" dirty="0">
                <a:solidFill>
                  <a:srgbClr val="002060"/>
                </a:solidFill>
                <a:cs typeface="Times New Roman" panose="02020603050405020304" pitchFamily="18" charset="0"/>
              </a:rPr>
              <a:t> and </a:t>
            </a:r>
            <a:r>
              <a:rPr lang="nb-NO" sz="1600" b="1" u="sng" dirty="0" err="1">
                <a:solidFill>
                  <a:srgbClr val="002060"/>
                </a:solidFill>
                <a:cs typeface="Times New Roman" panose="02020603050405020304" pitchFamily="18" charset="0"/>
              </a:rPr>
              <a:t>Křehlík</a:t>
            </a:r>
            <a:r>
              <a:rPr lang="en-GB" sz="1600" b="1" u="sng" dirty="0">
                <a:solidFill>
                  <a:srgbClr val="002060"/>
                </a:solidFill>
                <a:cs typeface="Times New Roman" panose="02020603050405020304" pitchFamily="18" charset="0"/>
              </a:rPr>
              <a:t> (2018) – BK18</a:t>
            </a:r>
            <a:endParaRPr lang="nb-NO" sz="1600" dirty="0"/>
          </a:p>
        </p:txBody>
      </p:sp>
      <p:sp>
        <p:nvSpPr>
          <p:cNvPr id="9" name="Text Placeholder 8">
            <a:extLst>
              <a:ext uri="{FF2B5EF4-FFF2-40B4-BE49-F238E27FC236}">
                <a16:creationId xmlns:a16="http://schemas.microsoft.com/office/drawing/2014/main" id="{0FA1E7C0-7ACB-48BD-8B30-29698A03EDB4}"/>
              </a:ext>
            </a:extLst>
          </p:cNvPr>
          <p:cNvSpPr>
            <a:spLocks noGrp="1"/>
          </p:cNvSpPr>
          <p:nvPr>
            <p:ph type="body" sz="quarter" idx="27"/>
          </p:nvPr>
        </p:nvSpPr>
        <p:spPr>
          <a:xfrm>
            <a:off x="6373465" y="1165676"/>
            <a:ext cx="5480611" cy="556548"/>
          </a:xfrm>
        </p:spPr>
        <p:txBody>
          <a:bodyPr/>
          <a:lstStyle/>
          <a:p>
            <a:r>
              <a:rPr lang="en-GB" sz="2000" b="1" u="sng" dirty="0">
                <a:solidFill>
                  <a:srgbClr val="002060"/>
                </a:solidFill>
                <a:cs typeface="Times New Roman" panose="02020603050405020304" pitchFamily="18" charset="0"/>
              </a:rPr>
              <a:t>Frequency dynamics of connectedness</a:t>
            </a:r>
            <a:endParaRPr lang="nb-NO" sz="2000" dirty="0"/>
          </a:p>
        </p:txBody>
      </p:sp>
    </p:spTree>
    <p:extLst>
      <p:ext uri="{BB962C8B-B14F-4D97-AF65-F5344CB8AC3E}">
        <p14:creationId xmlns:p14="http://schemas.microsoft.com/office/powerpoint/2010/main" val="239032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8AEA379-F931-4985-A5F6-23F1F525032B}"/>
              </a:ext>
            </a:extLst>
          </p:cNvPr>
          <p:cNvSpPr>
            <a:spLocks noGrp="1"/>
          </p:cNvSpPr>
          <p:nvPr>
            <p:ph type="body" sz="quarter" idx="19"/>
          </p:nvPr>
        </p:nvSpPr>
        <p:spPr/>
        <p:txBody>
          <a:bodyPr/>
          <a:lstStyle/>
          <a:p>
            <a:pPr lvl="1"/>
            <a:endParaRPr lang="en-GB" sz="1400" dirty="0">
              <a:solidFill>
                <a:srgbClr val="002060"/>
              </a:solidFill>
              <a:cs typeface="Times New Roman" panose="02020603050405020304" pitchFamily="18" charset="0"/>
            </a:endParaRPr>
          </a:p>
          <a:p>
            <a:endParaRPr lang="nb-NO" dirty="0"/>
          </a:p>
        </p:txBody>
      </p:sp>
      <p:sp>
        <p:nvSpPr>
          <p:cNvPr id="5" name="Text Placeholder 4">
            <a:extLst>
              <a:ext uri="{FF2B5EF4-FFF2-40B4-BE49-F238E27FC236}">
                <a16:creationId xmlns:a16="http://schemas.microsoft.com/office/drawing/2014/main" id="{EC63C137-7FA5-4206-82BF-ECD425AAB920}"/>
              </a:ext>
            </a:extLst>
          </p:cNvPr>
          <p:cNvSpPr>
            <a:spLocks noGrp="1"/>
          </p:cNvSpPr>
          <p:nvPr>
            <p:ph type="body" sz="quarter" idx="15"/>
          </p:nvPr>
        </p:nvSpPr>
        <p:spPr>
          <a:xfrm>
            <a:off x="1088110" y="1294022"/>
            <a:ext cx="8254264" cy="358925"/>
          </a:xfrm>
        </p:spPr>
        <p:txBody>
          <a:bodyPr/>
          <a:lstStyle/>
          <a:p>
            <a:r>
              <a:rPr lang="en-GB" sz="1600" u="sng" dirty="0">
                <a:solidFill>
                  <a:srgbClr val="002060"/>
                </a:solidFill>
                <a:cs typeface="Times New Roman" panose="02020603050405020304" pitchFamily="18" charset="0"/>
              </a:rPr>
              <a:t>Diebold and Yilmaz (2012) – DY12</a:t>
            </a:r>
            <a:endParaRPr lang="nb-NO" sz="1600" dirty="0"/>
          </a:p>
        </p:txBody>
      </p:sp>
      <p:sp>
        <p:nvSpPr>
          <p:cNvPr id="4" name="Text Placeholder 3">
            <a:extLst>
              <a:ext uri="{FF2B5EF4-FFF2-40B4-BE49-F238E27FC236}">
                <a16:creationId xmlns:a16="http://schemas.microsoft.com/office/drawing/2014/main" id="{4F1E8602-52BE-465B-B151-89C6922F9D7C}"/>
              </a:ext>
            </a:extLst>
          </p:cNvPr>
          <p:cNvSpPr>
            <a:spLocks noGrp="1"/>
          </p:cNvSpPr>
          <p:nvPr>
            <p:ph type="body" sz="quarter" idx="13"/>
          </p:nvPr>
        </p:nvSpPr>
        <p:spPr>
          <a:xfrm>
            <a:off x="1088110" y="1766401"/>
            <a:ext cx="8254265" cy="4411042"/>
          </a:xfrm>
        </p:spPr>
        <p:txBody>
          <a:bodyPr/>
          <a:lstStyle/>
          <a:p>
            <a:pPr>
              <a:lnSpc>
                <a:spcPct val="100000"/>
              </a:lnSpc>
            </a:pPr>
            <a:endParaRPr lang="en-GB" sz="1600" dirty="0">
              <a:solidFill>
                <a:srgbClr val="002060"/>
              </a:solidFill>
              <a:cs typeface="Times New Roman" panose="02020603050405020304" pitchFamily="18" charset="0"/>
            </a:endParaRPr>
          </a:p>
          <a:p>
            <a:pPr marL="857250" lvl="1" indent="-400050">
              <a:lnSpc>
                <a:spcPct val="150000"/>
              </a:lnSpc>
              <a:buFont typeface="+mj-lt"/>
              <a:buAutoNum type="alphaLcPeriod"/>
            </a:pPr>
            <a:r>
              <a:rPr lang="en-GB" sz="1600" dirty="0">
                <a:solidFill>
                  <a:srgbClr val="002060"/>
                </a:solidFill>
                <a:cs typeface="Times New Roman" panose="02020603050405020304" pitchFamily="18" charset="0"/>
              </a:rPr>
              <a:t>They measure directional spillovers in a generalized VAR framework </a:t>
            </a:r>
            <a:r>
              <a:rPr lang="en-US" sz="1600" dirty="0">
                <a:solidFill>
                  <a:srgbClr val="002060"/>
                </a:solidFill>
              </a:rPr>
              <a:t>by computing its forecast error variance decomposition (FEVD) at horizon H.</a:t>
            </a:r>
            <a:endParaRPr lang="nb-NO" sz="1600" dirty="0">
              <a:solidFill>
                <a:srgbClr val="002060"/>
              </a:solidFill>
            </a:endParaRPr>
          </a:p>
          <a:p>
            <a:pPr marL="857250" lvl="1" indent="-400050">
              <a:lnSpc>
                <a:spcPct val="150000"/>
              </a:lnSpc>
              <a:buFont typeface="+mj-lt"/>
              <a:buAutoNum type="alphaLcPeriod"/>
            </a:pPr>
            <a:r>
              <a:rPr lang="en-GB" sz="1600" dirty="0">
                <a:solidFill>
                  <a:srgbClr val="002060"/>
                </a:solidFill>
                <a:cs typeface="Times New Roman" panose="02020603050405020304" pitchFamily="18" charset="0"/>
              </a:rPr>
              <a:t>It can be used to measure the spillovers in returns or return volatilities across individual assets, asset portfolios, asset markets, etc. revealing spillover trends, cycles, bursts, etc.</a:t>
            </a:r>
          </a:p>
          <a:p>
            <a:pPr marL="857250" lvl="1" indent="-400050">
              <a:lnSpc>
                <a:spcPct val="150000"/>
              </a:lnSpc>
              <a:buFont typeface="+mj-lt"/>
              <a:buAutoNum type="alphaLcPeriod"/>
            </a:pPr>
            <a:r>
              <a:rPr lang="en-GB" sz="1600" dirty="0">
                <a:solidFill>
                  <a:srgbClr val="002060"/>
                </a:solidFill>
                <a:cs typeface="Times New Roman" panose="02020603050405020304" pitchFamily="18" charset="0"/>
              </a:rPr>
              <a:t>Given the financial turbulence, it is unlikely that any single fixed parameter model would be appropriate. Thus, they estimate spillovers using rolling samples and assess the extent and nature of the spillover variation over time.</a:t>
            </a:r>
          </a:p>
          <a:p>
            <a:pPr marL="857250" lvl="1" indent="-400050">
              <a:lnSpc>
                <a:spcPct val="150000"/>
              </a:lnSpc>
              <a:buFont typeface="+mj-lt"/>
              <a:buAutoNum type="alphaLcPeriod"/>
            </a:pPr>
            <a:r>
              <a:rPr lang="en-GB" sz="1600" dirty="0">
                <a:solidFill>
                  <a:srgbClr val="002060"/>
                </a:solidFill>
                <a:cs typeface="Times New Roman" panose="02020603050405020304" pitchFamily="18" charset="0"/>
              </a:rPr>
              <a:t>They also estimate directional spillovers, net spillovers and net pairwise volatility spillovers which help in understanding the connections between markets.</a:t>
            </a:r>
          </a:p>
          <a:p>
            <a:endParaRPr lang="nb-NO" dirty="0"/>
          </a:p>
        </p:txBody>
      </p:sp>
      <p:sp>
        <p:nvSpPr>
          <p:cNvPr id="3" name="Title 2">
            <a:extLst>
              <a:ext uri="{FF2B5EF4-FFF2-40B4-BE49-F238E27FC236}">
                <a16:creationId xmlns:a16="http://schemas.microsoft.com/office/drawing/2014/main" id="{7FD2B3F5-D8AA-48C2-9762-2E7AAC478B1F}"/>
              </a:ext>
            </a:extLst>
          </p:cNvPr>
          <p:cNvSpPr>
            <a:spLocks noGrp="1"/>
          </p:cNvSpPr>
          <p:nvPr>
            <p:ph type="title" idx="4294967295"/>
          </p:nvPr>
        </p:nvSpPr>
        <p:spPr>
          <a:xfrm>
            <a:off x="1088110" y="687626"/>
            <a:ext cx="4745038" cy="471487"/>
          </a:xfrm>
        </p:spPr>
        <p:txBody>
          <a:bodyPr>
            <a:noAutofit/>
          </a:bodyPr>
          <a:lstStyle/>
          <a:p>
            <a:r>
              <a:rPr lang="en-GB" u="sng" dirty="0">
                <a:solidFill>
                  <a:srgbClr val="002060"/>
                </a:solidFill>
                <a:cs typeface="Times New Roman" panose="02020603050405020304" pitchFamily="18" charset="0"/>
              </a:rPr>
              <a:t>System connectedness</a:t>
            </a:r>
            <a:endParaRPr lang="nb-NO" dirty="0"/>
          </a:p>
        </p:txBody>
      </p:sp>
    </p:spTree>
    <p:extLst>
      <p:ext uri="{BB962C8B-B14F-4D97-AF65-F5344CB8AC3E}">
        <p14:creationId xmlns:p14="http://schemas.microsoft.com/office/powerpoint/2010/main" val="2357820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3F52D6C-2B1F-44BD-881A-0611BE3B4296}"/>
              </a:ext>
            </a:extLst>
          </p:cNvPr>
          <p:cNvSpPr>
            <a:spLocks noGrp="1"/>
          </p:cNvSpPr>
          <p:nvPr>
            <p:ph type="body" sz="quarter" idx="19"/>
          </p:nvPr>
        </p:nvSpPr>
        <p:spPr>
          <a:xfrm>
            <a:off x="1065676" y="771424"/>
            <a:ext cx="8254265" cy="568115"/>
          </a:xfrm>
        </p:spPr>
        <p:txBody>
          <a:bodyPr>
            <a:normAutofit/>
          </a:bodyPr>
          <a:lstStyle/>
          <a:p>
            <a:r>
              <a:rPr lang="en-US" dirty="0"/>
              <a:t>Frequency dynamics of connectedness</a:t>
            </a:r>
          </a:p>
        </p:txBody>
      </p:sp>
      <p:sp>
        <p:nvSpPr>
          <p:cNvPr id="10" name="Text Placeholder 9">
            <a:extLst>
              <a:ext uri="{FF2B5EF4-FFF2-40B4-BE49-F238E27FC236}">
                <a16:creationId xmlns:a16="http://schemas.microsoft.com/office/drawing/2014/main" id="{EE3FD5DF-5965-49D7-8313-CDFB7445F803}"/>
              </a:ext>
            </a:extLst>
          </p:cNvPr>
          <p:cNvSpPr>
            <a:spLocks noGrp="1"/>
          </p:cNvSpPr>
          <p:nvPr>
            <p:ph type="body" sz="quarter" idx="15"/>
          </p:nvPr>
        </p:nvSpPr>
        <p:spPr>
          <a:xfrm>
            <a:off x="1065677" y="1364854"/>
            <a:ext cx="8254264" cy="358925"/>
          </a:xfrm>
        </p:spPr>
        <p:txBody>
          <a:bodyPr>
            <a:normAutofit/>
          </a:bodyPr>
          <a:lstStyle/>
          <a:p>
            <a:r>
              <a:rPr lang="en-US" sz="1800" b="1" u="sng" dirty="0" err="1">
                <a:solidFill>
                  <a:srgbClr val="002060"/>
                </a:solidFill>
                <a:cs typeface="Times New Roman" panose="02020603050405020304" pitchFamily="18" charset="0"/>
              </a:rPr>
              <a:t>Barunik</a:t>
            </a:r>
            <a:r>
              <a:rPr lang="en-US" sz="1800" b="1" u="sng" dirty="0">
                <a:solidFill>
                  <a:srgbClr val="002060"/>
                </a:solidFill>
                <a:cs typeface="Times New Roman" panose="02020603050405020304" pitchFamily="18" charset="0"/>
              </a:rPr>
              <a:t> and </a:t>
            </a:r>
            <a:r>
              <a:rPr lang="en-US" sz="1800" b="1" u="sng" dirty="0" err="1">
                <a:solidFill>
                  <a:srgbClr val="002060"/>
                </a:solidFill>
                <a:cs typeface="Times New Roman" panose="02020603050405020304" pitchFamily="18" charset="0"/>
              </a:rPr>
              <a:t>Křehlík</a:t>
            </a:r>
            <a:r>
              <a:rPr lang="en-US" sz="1800" b="1" u="sng" dirty="0">
                <a:solidFill>
                  <a:srgbClr val="002060"/>
                </a:solidFill>
                <a:cs typeface="Times New Roman" panose="02020603050405020304" pitchFamily="18" charset="0"/>
              </a:rPr>
              <a:t> (2018) – BK18</a:t>
            </a:r>
            <a:endParaRPr lang="en-US" sz="1800" dirty="0"/>
          </a:p>
          <a:p>
            <a:endParaRPr lang="nb-NO" dirty="0"/>
          </a:p>
        </p:txBody>
      </p:sp>
      <p:sp>
        <p:nvSpPr>
          <p:cNvPr id="9" name="Text Placeholder 8">
            <a:extLst>
              <a:ext uri="{FF2B5EF4-FFF2-40B4-BE49-F238E27FC236}">
                <a16:creationId xmlns:a16="http://schemas.microsoft.com/office/drawing/2014/main" id="{34301619-5877-419D-BC0E-D49AAE3D6ABB}"/>
              </a:ext>
            </a:extLst>
          </p:cNvPr>
          <p:cNvSpPr>
            <a:spLocks noGrp="1"/>
          </p:cNvSpPr>
          <p:nvPr>
            <p:ph type="body" sz="quarter" idx="13"/>
          </p:nvPr>
        </p:nvSpPr>
        <p:spPr>
          <a:xfrm>
            <a:off x="1065675" y="1855747"/>
            <a:ext cx="8254265" cy="4411042"/>
          </a:xfrm>
        </p:spPr>
        <p:txBody>
          <a:bodyPr/>
          <a:lstStyle/>
          <a:p>
            <a:pPr marL="800100" lvl="1" indent="-342900">
              <a:lnSpc>
                <a:spcPct val="150000"/>
              </a:lnSpc>
              <a:buFont typeface="+mj-lt"/>
              <a:buAutoNum type="alphaLcPeriod"/>
            </a:pPr>
            <a:r>
              <a:rPr lang="en-GB" sz="1600" dirty="0">
                <a:solidFill>
                  <a:srgbClr val="002060"/>
                </a:solidFill>
                <a:cs typeface="Times New Roman" panose="02020603050405020304" pitchFamily="18" charset="0"/>
              </a:rPr>
              <a:t>In order to understand the sources of connectedness in an economic system, it is crucial to understand the frequency dynamics of the connectedness, as shocks to economic activity impact variables at various frequencies with various strengths.</a:t>
            </a:r>
          </a:p>
          <a:p>
            <a:pPr marL="800100" lvl="1" indent="-342900">
              <a:lnSpc>
                <a:spcPct val="150000"/>
              </a:lnSpc>
              <a:buFont typeface="+mj-lt"/>
              <a:buAutoNum type="alphaLcPeriod"/>
            </a:pPr>
            <a:r>
              <a:rPr lang="en-GB" sz="1600" dirty="0">
                <a:solidFill>
                  <a:srgbClr val="002060"/>
                </a:solidFill>
                <a:cs typeface="Times New Roman" panose="02020603050405020304" pitchFamily="18" charset="0"/>
              </a:rPr>
              <a:t>Investors operate on different investment horizons due to the heterogeneity of their preferences. Think short-term oriented VS long-term oriented investors</a:t>
            </a:r>
          </a:p>
          <a:p>
            <a:pPr marL="800100" lvl="1" indent="-342900">
              <a:lnSpc>
                <a:spcPct val="150000"/>
              </a:lnSpc>
              <a:buFont typeface="+mj-lt"/>
              <a:buAutoNum type="alphaLcPeriod"/>
            </a:pPr>
            <a:r>
              <a:rPr lang="en-GB" sz="1600" dirty="0">
                <a:solidFill>
                  <a:srgbClr val="002060"/>
                </a:solidFill>
                <a:cs typeface="Times New Roman" panose="02020603050405020304" pitchFamily="18" charset="0"/>
              </a:rPr>
              <a:t>It is important to investigate the connectedness between financial systems in short/long-term, in other words at the high frequency band and low frequency band.</a:t>
            </a:r>
          </a:p>
          <a:p>
            <a:endParaRPr lang="nb-NO" dirty="0"/>
          </a:p>
        </p:txBody>
      </p:sp>
    </p:spTree>
    <p:extLst>
      <p:ext uri="{BB962C8B-B14F-4D97-AF65-F5344CB8AC3E}">
        <p14:creationId xmlns:p14="http://schemas.microsoft.com/office/powerpoint/2010/main" val="4267207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4284BC-3EF7-4197-A0E2-3417C810BC85}"/>
              </a:ext>
            </a:extLst>
          </p:cNvPr>
          <p:cNvSpPr>
            <a:spLocks noGrp="1"/>
          </p:cNvSpPr>
          <p:nvPr>
            <p:ph type="body" sz="quarter" idx="19"/>
          </p:nvPr>
        </p:nvSpPr>
        <p:spPr>
          <a:xfrm>
            <a:off x="829339" y="546927"/>
            <a:ext cx="8254265" cy="568115"/>
          </a:xfrm>
        </p:spPr>
        <p:txBody>
          <a:bodyPr/>
          <a:lstStyle/>
          <a:p>
            <a:r>
              <a:rPr lang="en-US" dirty="0"/>
              <a:t>Illustrative example</a:t>
            </a:r>
          </a:p>
        </p:txBody>
      </p:sp>
      <p:sp>
        <p:nvSpPr>
          <p:cNvPr id="8" name="Text Placeholder 7">
            <a:extLst>
              <a:ext uri="{FF2B5EF4-FFF2-40B4-BE49-F238E27FC236}">
                <a16:creationId xmlns:a16="http://schemas.microsoft.com/office/drawing/2014/main" id="{56620459-F4D5-469D-BDE6-4B39536C4946}"/>
              </a:ext>
            </a:extLst>
          </p:cNvPr>
          <p:cNvSpPr>
            <a:spLocks noGrp="1"/>
          </p:cNvSpPr>
          <p:nvPr>
            <p:ph type="body" sz="quarter" idx="15"/>
          </p:nvPr>
        </p:nvSpPr>
        <p:spPr>
          <a:xfrm>
            <a:off x="1724894" y="1407548"/>
            <a:ext cx="2342281" cy="369332"/>
          </a:xfrm>
        </p:spPr>
        <p:txBody>
          <a:bodyPr/>
          <a:lstStyle/>
          <a:p>
            <a:endParaRPr lang="en-US" sz="1800" dirty="0"/>
          </a:p>
          <a:p>
            <a:r>
              <a:rPr lang="nb-NO" dirty="0"/>
              <a:t> </a:t>
            </a:r>
          </a:p>
        </p:txBody>
      </p:sp>
      <p:pic>
        <p:nvPicPr>
          <p:cNvPr id="15" name="Picture 14">
            <a:extLst>
              <a:ext uri="{FF2B5EF4-FFF2-40B4-BE49-F238E27FC236}">
                <a16:creationId xmlns:a16="http://schemas.microsoft.com/office/drawing/2014/main" id="{F6C8F1F9-6363-4D73-988A-06026648E655}"/>
              </a:ext>
            </a:extLst>
          </p:cNvPr>
          <p:cNvPicPr>
            <a:picLocks noChangeAspect="1"/>
          </p:cNvPicPr>
          <p:nvPr/>
        </p:nvPicPr>
        <p:blipFill>
          <a:blip r:embed="rId3"/>
          <a:stretch>
            <a:fillRect/>
          </a:stretch>
        </p:blipFill>
        <p:spPr>
          <a:xfrm>
            <a:off x="0" y="1713401"/>
            <a:ext cx="5536410" cy="3740817"/>
          </a:xfrm>
          <a:prstGeom prst="rect">
            <a:avLst/>
          </a:prstGeom>
        </p:spPr>
      </p:pic>
      <p:pic>
        <p:nvPicPr>
          <p:cNvPr id="17" name="Picture 16">
            <a:extLst>
              <a:ext uri="{FF2B5EF4-FFF2-40B4-BE49-F238E27FC236}">
                <a16:creationId xmlns:a16="http://schemas.microsoft.com/office/drawing/2014/main" id="{8D2C4569-0550-45BD-90D4-42FF1CE7F5E9}"/>
              </a:ext>
            </a:extLst>
          </p:cNvPr>
          <p:cNvPicPr>
            <a:picLocks noChangeAspect="1"/>
          </p:cNvPicPr>
          <p:nvPr/>
        </p:nvPicPr>
        <p:blipFill>
          <a:blip r:embed="rId4"/>
          <a:stretch>
            <a:fillRect/>
          </a:stretch>
        </p:blipFill>
        <p:spPr>
          <a:xfrm>
            <a:off x="5536410" y="1742246"/>
            <a:ext cx="5766761" cy="3740817"/>
          </a:xfrm>
          <a:prstGeom prst="rect">
            <a:avLst/>
          </a:prstGeom>
        </p:spPr>
      </p:pic>
      <p:sp>
        <p:nvSpPr>
          <p:cNvPr id="3" name="TextBox 2">
            <a:extLst>
              <a:ext uri="{FF2B5EF4-FFF2-40B4-BE49-F238E27FC236}">
                <a16:creationId xmlns:a16="http://schemas.microsoft.com/office/drawing/2014/main" id="{9BAC4781-3909-4879-B86A-4328F1C77E75}"/>
              </a:ext>
            </a:extLst>
          </p:cNvPr>
          <p:cNvSpPr txBox="1"/>
          <p:nvPr/>
        </p:nvSpPr>
        <p:spPr>
          <a:xfrm>
            <a:off x="7261304" y="1407548"/>
            <a:ext cx="2735184" cy="369332"/>
          </a:xfrm>
          <a:prstGeom prst="rect">
            <a:avLst/>
          </a:prstGeom>
          <a:noFill/>
        </p:spPr>
        <p:txBody>
          <a:bodyPr wrap="square" rtlCol="0">
            <a:spAutoFit/>
          </a:bodyPr>
          <a:lstStyle/>
          <a:p>
            <a:pPr algn="ctr"/>
            <a:r>
              <a:rPr lang="en-US" b="1" dirty="0">
                <a:solidFill>
                  <a:srgbClr val="002060"/>
                </a:solidFill>
              </a:rPr>
              <a:t>BK18 framework</a:t>
            </a:r>
          </a:p>
        </p:txBody>
      </p:sp>
      <p:sp>
        <p:nvSpPr>
          <p:cNvPr id="7" name="TextBox 6">
            <a:extLst>
              <a:ext uri="{FF2B5EF4-FFF2-40B4-BE49-F238E27FC236}">
                <a16:creationId xmlns:a16="http://schemas.microsoft.com/office/drawing/2014/main" id="{DC7B9253-7B71-436C-9D0D-A776BB1FEF86}"/>
              </a:ext>
            </a:extLst>
          </p:cNvPr>
          <p:cNvSpPr txBox="1"/>
          <p:nvPr/>
        </p:nvSpPr>
        <p:spPr>
          <a:xfrm>
            <a:off x="1058467" y="1397864"/>
            <a:ext cx="3743325" cy="369332"/>
          </a:xfrm>
          <a:prstGeom prst="rect">
            <a:avLst/>
          </a:prstGeom>
          <a:noFill/>
        </p:spPr>
        <p:txBody>
          <a:bodyPr wrap="square" rtlCol="0">
            <a:spAutoFit/>
          </a:bodyPr>
          <a:lstStyle/>
          <a:p>
            <a:pPr algn="ctr"/>
            <a:r>
              <a:rPr lang="en-US" b="1" dirty="0">
                <a:solidFill>
                  <a:srgbClr val="002060"/>
                </a:solidFill>
              </a:rPr>
              <a:t>DY12 framework</a:t>
            </a:r>
          </a:p>
        </p:txBody>
      </p:sp>
    </p:spTree>
    <p:extLst>
      <p:ext uri="{BB962C8B-B14F-4D97-AF65-F5344CB8AC3E}">
        <p14:creationId xmlns:p14="http://schemas.microsoft.com/office/powerpoint/2010/main" val="1743427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550699-19CF-42CE-AD3C-05FA25CEB6D3}"/>
              </a:ext>
            </a:extLst>
          </p:cNvPr>
          <p:cNvSpPr>
            <a:spLocks noGrp="1"/>
          </p:cNvSpPr>
          <p:nvPr>
            <p:ph type="body" sz="quarter" idx="17"/>
          </p:nvPr>
        </p:nvSpPr>
        <p:spPr>
          <a:xfrm>
            <a:off x="1206956" y="1282194"/>
            <a:ext cx="9262410" cy="4707640"/>
          </a:xfrm>
        </p:spPr>
        <p:txBody>
          <a:bodyPr/>
          <a:lstStyle/>
          <a:p>
            <a:pPr>
              <a:lnSpc>
                <a:spcPct val="150000"/>
              </a:lnSpc>
            </a:pPr>
            <a:r>
              <a:rPr lang="en-US" sz="1600" dirty="0">
                <a:solidFill>
                  <a:schemeClr val="accent1">
                    <a:lumMod val="50000"/>
                  </a:schemeClr>
                </a:solidFill>
              </a:rPr>
              <a:t>We use two frequency bands – Short-term and long-term</a:t>
            </a:r>
          </a:p>
          <a:p>
            <a:pPr>
              <a:lnSpc>
                <a:spcPct val="150000"/>
              </a:lnSpc>
            </a:pPr>
            <a:r>
              <a:rPr lang="en-US" sz="1600" dirty="0">
                <a:solidFill>
                  <a:schemeClr val="accent1">
                    <a:lumMod val="50000"/>
                  </a:schemeClr>
                </a:solidFill>
              </a:rPr>
              <a:t>Short-term (high frequency band) = 1-5 days</a:t>
            </a:r>
          </a:p>
          <a:p>
            <a:pPr>
              <a:lnSpc>
                <a:spcPct val="150000"/>
              </a:lnSpc>
            </a:pPr>
            <a:r>
              <a:rPr lang="en-US" sz="1600" dirty="0">
                <a:solidFill>
                  <a:schemeClr val="accent1">
                    <a:lumMod val="50000"/>
                  </a:schemeClr>
                </a:solidFill>
              </a:rPr>
              <a:t>Long-term (low frequency band) = 6-200 days</a:t>
            </a:r>
          </a:p>
          <a:p>
            <a:pPr>
              <a:lnSpc>
                <a:spcPct val="150000"/>
              </a:lnSpc>
            </a:pPr>
            <a:r>
              <a:rPr lang="en-US" sz="1600" dirty="0">
                <a:solidFill>
                  <a:schemeClr val="accent1">
                    <a:lumMod val="50000"/>
                  </a:schemeClr>
                </a:solidFill>
              </a:rPr>
              <a:t>Time period 2014 – mid 2022</a:t>
            </a:r>
          </a:p>
          <a:p>
            <a:pPr>
              <a:lnSpc>
                <a:spcPct val="150000"/>
              </a:lnSpc>
            </a:pPr>
            <a:r>
              <a:rPr lang="en-US" sz="1600" dirty="0">
                <a:solidFill>
                  <a:schemeClr val="accent1">
                    <a:lumMod val="50000"/>
                  </a:schemeClr>
                </a:solidFill>
              </a:rPr>
              <a:t>We choose a 200-day rolling window and 100-day forecast horizon</a:t>
            </a:r>
          </a:p>
          <a:p>
            <a:pPr>
              <a:lnSpc>
                <a:spcPct val="150000"/>
              </a:lnSpc>
            </a:pPr>
            <a:r>
              <a:rPr lang="en-US" sz="1600" dirty="0">
                <a:solidFill>
                  <a:schemeClr val="accent1">
                    <a:lumMod val="50000"/>
                  </a:schemeClr>
                </a:solidFill>
              </a:rPr>
              <a:t>Choose our optimal number of lags using SIC (Schwarz Information Criterion)</a:t>
            </a:r>
          </a:p>
          <a:p>
            <a:pPr>
              <a:lnSpc>
                <a:spcPct val="150000"/>
              </a:lnSpc>
            </a:pPr>
            <a:r>
              <a:rPr lang="en-US" sz="1600" dirty="0">
                <a:solidFill>
                  <a:schemeClr val="accent1">
                    <a:lumMod val="50000"/>
                  </a:schemeClr>
                </a:solidFill>
              </a:rPr>
              <a:t>We run both frameworks DY12 and BK18</a:t>
            </a:r>
          </a:p>
          <a:p>
            <a:pPr>
              <a:lnSpc>
                <a:spcPct val="150000"/>
              </a:lnSpc>
            </a:pPr>
            <a:r>
              <a:rPr lang="en-US" sz="1600" dirty="0">
                <a:solidFill>
                  <a:schemeClr val="accent1">
                    <a:lumMod val="50000"/>
                  </a:schemeClr>
                </a:solidFill>
              </a:rPr>
              <a:t>Focus on BK18</a:t>
            </a:r>
          </a:p>
          <a:p>
            <a:pPr>
              <a:lnSpc>
                <a:spcPct val="150000"/>
              </a:lnSpc>
            </a:pPr>
            <a:r>
              <a:rPr lang="en-US" sz="1600" dirty="0">
                <a:solidFill>
                  <a:schemeClr val="accent1">
                    <a:lumMod val="50000"/>
                  </a:schemeClr>
                </a:solidFill>
              </a:rPr>
              <a:t>We assume our variables represent a fully green financial market</a:t>
            </a:r>
          </a:p>
          <a:p>
            <a:endParaRPr lang="nb-NO" dirty="0"/>
          </a:p>
          <a:p>
            <a:endParaRPr lang="nb-NO" dirty="0"/>
          </a:p>
        </p:txBody>
      </p:sp>
      <p:sp>
        <p:nvSpPr>
          <p:cNvPr id="3" name="Text Placeholder 2">
            <a:extLst>
              <a:ext uri="{FF2B5EF4-FFF2-40B4-BE49-F238E27FC236}">
                <a16:creationId xmlns:a16="http://schemas.microsoft.com/office/drawing/2014/main" id="{138B29F5-81AC-49C9-B2BD-931681715FC8}"/>
              </a:ext>
            </a:extLst>
          </p:cNvPr>
          <p:cNvSpPr>
            <a:spLocks noGrp="1"/>
          </p:cNvSpPr>
          <p:nvPr>
            <p:ph type="body" sz="quarter" idx="19"/>
          </p:nvPr>
        </p:nvSpPr>
        <p:spPr>
          <a:xfrm>
            <a:off x="1206956" y="505122"/>
            <a:ext cx="6539168" cy="568115"/>
          </a:xfrm>
        </p:spPr>
        <p:txBody>
          <a:bodyPr>
            <a:normAutofit/>
          </a:bodyPr>
          <a:lstStyle/>
          <a:p>
            <a:r>
              <a:rPr lang="en-US" dirty="0"/>
              <a:t>Our methodological choices</a:t>
            </a:r>
          </a:p>
        </p:txBody>
      </p:sp>
    </p:spTree>
    <p:extLst>
      <p:ext uri="{BB962C8B-B14F-4D97-AF65-F5344CB8AC3E}">
        <p14:creationId xmlns:p14="http://schemas.microsoft.com/office/powerpoint/2010/main" val="4198762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88781B8-73C7-4DCF-BC10-00E3DB197733}"/>
              </a:ext>
            </a:extLst>
          </p:cNvPr>
          <p:cNvSpPr txBox="1">
            <a:spLocks/>
          </p:cNvSpPr>
          <p:nvPr/>
        </p:nvSpPr>
        <p:spPr>
          <a:xfrm>
            <a:off x="1634334" y="1839843"/>
            <a:ext cx="6090769" cy="6536902"/>
          </a:xfrm>
          <a:prstGeom prst="rect">
            <a:avLst/>
          </a:prstGeom>
        </p:spPr>
        <p:txBody>
          <a:bodyPr vert="horz" lIns="91440" tIns="45720" rIns="91440" bIns="45720" rtlCol="0">
            <a:normAutofit/>
          </a:bodyPr>
          <a:lstStyle>
            <a:lvl1pPr marL="114300" indent="-114300" algn="l" defTabSz="457200" rtl="0" eaLnBrk="1" latinLnBrk="0" hangingPunct="1">
              <a:lnSpc>
                <a:spcPct val="100000"/>
              </a:lnSpc>
              <a:spcBef>
                <a:spcPts val="500"/>
              </a:spcBef>
              <a:buClr>
                <a:srgbClr val="153857"/>
              </a:buClr>
              <a:buSzPct val="130000"/>
              <a:buFont typeface="Arial" panose="020B0604020202020204" pitchFamily="34" charset="0"/>
              <a:buChar char="•"/>
              <a:defRPr sz="2400" b="1" kern="1200">
                <a:solidFill>
                  <a:srgbClr val="153857"/>
                </a:solidFill>
                <a:latin typeface="Arial" panose="020B0604020202020204" pitchFamily="34" charset="0"/>
                <a:ea typeface="+mn-ea"/>
                <a:cs typeface="Arial" panose="020B0604020202020204" pitchFamily="34" charset="0"/>
              </a:defRPr>
            </a:lvl1pPr>
            <a:lvl2pPr marL="514350" indent="-285750" algn="l" defTabSz="457200" rtl="0" eaLnBrk="1" latinLnBrk="0" hangingPunct="1">
              <a:lnSpc>
                <a:spcPct val="100000"/>
              </a:lnSpc>
              <a:spcBef>
                <a:spcPts val="250"/>
              </a:spcBef>
              <a:buClr>
                <a:srgbClr val="3B6E8F"/>
              </a:buClr>
              <a:buSzPct val="130000"/>
              <a:buFont typeface="Arial" panose="020B0604020202020204" pitchFamily="34" charset="0"/>
              <a:buChar char="•"/>
              <a:defRPr sz="2200" kern="1200">
                <a:solidFill>
                  <a:srgbClr val="5A5A5B"/>
                </a:solidFill>
                <a:latin typeface="Arial" panose="020B0604020202020204" pitchFamily="34" charset="0"/>
                <a:ea typeface="+mn-ea"/>
                <a:cs typeface="Arial" panose="020B0604020202020204" pitchFamily="34" charset="0"/>
              </a:defRPr>
            </a:lvl2pPr>
            <a:lvl3pPr marL="742950" indent="-285750" algn="l" defTabSz="457200" rtl="0" eaLnBrk="1" latinLnBrk="0" hangingPunct="1">
              <a:lnSpc>
                <a:spcPct val="100000"/>
              </a:lnSpc>
              <a:spcBef>
                <a:spcPts val="250"/>
              </a:spcBef>
              <a:buClr>
                <a:srgbClr val="3B6E8F"/>
              </a:buClr>
              <a:buSzPct val="130000"/>
              <a:buFont typeface="Arial" panose="020B0604020202020204" pitchFamily="34" charset="0"/>
              <a:buChar char="•"/>
              <a:defRPr sz="2000" kern="1200">
                <a:solidFill>
                  <a:srgbClr val="5A5A5B"/>
                </a:solidFill>
                <a:latin typeface="Arial" panose="020B0604020202020204" pitchFamily="34" charset="0"/>
                <a:ea typeface="+mn-ea"/>
                <a:cs typeface="Arial" panose="020B0604020202020204" pitchFamily="34" charset="0"/>
              </a:defRPr>
            </a:lvl3pPr>
            <a:lvl4pPr marL="971550" indent="-285750" algn="l" defTabSz="457200" rtl="0" eaLnBrk="1" latinLnBrk="0" hangingPunct="1">
              <a:lnSpc>
                <a:spcPct val="100000"/>
              </a:lnSpc>
              <a:spcBef>
                <a:spcPts val="250"/>
              </a:spcBef>
              <a:buClr>
                <a:srgbClr val="3B6E8F"/>
              </a:buClr>
              <a:buSzPct val="130000"/>
              <a:buFont typeface="Arial" panose="020B0604020202020204" pitchFamily="34" charset="0"/>
              <a:buChar char="•"/>
              <a:defRPr sz="1800" kern="1200">
                <a:solidFill>
                  <a:srgbClr val="5A5A5B"/>
                </a:solidFill>
                <a:latin typeface="Arial" panose="020B0604020202020204" pitchFamily="34" charset="0"/>
                <a:ea typeface="+mn-ea"/>
                <a:cs typeface="Arial" panose="020B0604020202020204" pitchFamily="34" charset="0"/>
              </a:defRPr>
            </a:lvl4pPr>
            <a:lvl5pPr marL="1085850" indent="-171450" algn="l" defTabSz="457200" rtl="0" eaLnBrk="1" latinLnBrk="0" hangingPunct="1">
              <a:lnSpc>
                <a:spcPct val="100000"/>
              </a:lnSpc>
              <a:spcBef>
                <a:spcPts val="250"/>
              </a:spcBef>
              <a:buClr>
                <a:srgbClr val="3B6E8F"/>
              </a:buClr>
              <a:buSzPct val="130000"/>
              <a:buFont typeface="Arial" panose="020B0604020202020204" pitchFamily="34" charset="0"/>
              <a:buChar char="•"/>
              <a:defRPr sz="1800" kern="1200">
                <a:solidFill>
                  <a:srgbClr val="5A5A5B"/>
                </a:solidFill>
                <a:latin typeface="Arial" panose="020B0604020202020204" pitchFamily="34" charset="0"/>
                <a:ea typeface="+mn-ea"/>
                <a:cs typeface="Arial" panose="020B0604020202020204" pitchFamily="34" charset="0"/>
              </a:defRPr>
            </a:lvl5pPr>
            <a:lvl6pPr marL="1143000" indent="0" algn="l" defTabSz="457200" rtl="0" eaLnBrk="1" latinLnBrk="0" hangingPunct="1">
              <a:lnSpc>
                <a:spcPct val="100000"/>
              </a:lnSpc>
              <a:spcBef>
                <a:spcPts val="250"/>
              </a:spcBef>
              <a:buClr>
                <a:srgbClr val="3B6E8F"/>
              </a:buClr>
              <a:buSzPct val="130000"/>
              <a:buFont typeface="Arial" panose="020B0604020202020204" pitchFamily="34" charset="0"/>
              <a:buNone/>
              <a:defRPr sz="1600" b="0" kern="1200">
                <a:solidFill>
                  <a:srgbClr val="3B6E8F"/>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defTabSz="914400">
              <a:lnSpc>
                <a:spcPct val="90000"/>
              </a:lnSpc>
              <a:spcBef>
                <a:spcPts val="1000"/>
              </a:spcBef>
              <a:buClrTx/>
              <a:buSzTx/>
              <a:buNone/>
            </a:pPr>
            <a:endParaRPr lang="en-US" sz="6400" b="0" kern="1200" dirty="0">
              <a:solidFill>
                <a:srgbClr val="5A5A5B"/>
              </a:solidFill>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E86BBAF7-0832-4B42-8B6C-CC9EA15A89C0}"/>
              </a:ext>
            </a:extLst>
          </p:cNvPr>
          <p:cNvSpPr>
            <a:spLocks noGrp="1"/>
          </p:cNvSpPr>
          <p:nvPr>
            <p:ph type="body" sz="quarter" idx="15"/>
          </p:nvPr>
        </p:nvSpPr>
        <p:spPr>
          <a:xfrm>
            <a:off x="1724877" y="1003902"/>
            <a:ext cx="8254264" cy="358925"/>
          </a:xfrm>
        </p:spPr>
        <p:txBody>
          <a:bodyPr/>
          <a:lstStyle/>
          <a:p>
            <a:r>
              <a:rPr lang="en-US" dirty="0">
                <a:solidFill>
                  <a:schemeClr val="accent4">
                    <a:lumMod val="50000"/>
                  </a:schemeClr>
                </a:solidFill>
              </a:rPr>
              <a:t>Data is retrieved from Bloomberg and Refinitiv</a:t>
            </a:r>
          </a:p>
        </p:txBody>
      </p:sp>
      <p:sp>
        <p:nvSpPr>
          <p:cNvPr id="11" name="Text Placeholder 3">
            <a:extLst>
              <a:ext uri="{FF2B5EF4-FFF2-40B4-BE49-F238E27FC236}">
                <a16:creationId xmlns:a16="http://schemas.microsoft.com/office/drawing/2014/main" id="{B492420F-B27F-34F7-0A45-CF44837D57F5}"/>
              </a:ext>
            </a:extLst>
          </p:cNvPr>
          <p:cNvSpPr>
            <a:spLocks noGrp="1"/>
          </p:cNvSpPr>
          <p:nvPr>
            <p:ph type="body" sz="quarter" idx="13"/>
          </p:nvPr>
        </p:nvSpPr>
        <p:spPr>
          <a:xfrm>
            <a:off x="1724877" y="1470195"/>
            <a:ext cx="8832789" cy="4722057"/>
          </a:xfrm>
        </p:spPr>
        <p:txBody>
          <a:bodyPr>
            <a:normAutofit fontScale="92500" lnSpcReduction="20000"/>
          </a:bodyPr>
          <a:lstStyle/>
          <a:p>
            <a:r>
              <a:rPr lang="en-US" sz="1600" b="1" kern="1200" dirty="0">
                <a:solidFill>
                  <a:srgbClr val="002060"/>
                </a:solidFill>
              </a:rPr>
              <a:t>CO2 Emissions Quota Prices (CO2) </a:t>
            </a:r>
            <a:r>
              <a:rPr lang="en-US" sz="1600" b="0" kern="1200" dirty="0">
                <a:solidFill>
                  <a:srgbClr val="002060"/>
                </a:solidFill>
              </a:rPr>
              <a:t>– Based on EU ETS, source from Refinitiv</a:t>
            </a:r>
          </a:p>
          <a:p>
            <a:r>
              <a:rPr lang="en-US" sz="1600" b="1" kern="1200" dirty="0">
                <a:solidFill>
                  <a:srgbClr val="002060"/>
                </a:solidFill>
              </a:rPr>
              <a:t>S&amp;P Green Bond Index (GB): </a:t>
            </a:r>
            <a:r>
              <a:rPr lang="en-US" sz="1600" b="0" kern="1200" dirty="0">
                <a:solidFill>
                  <a:srgbClr val="002060"/>
                </a:solidFill>
              </a:rPr>
              <a:t>represents the global green bond market and includes only those bonds whose proceeds are used to fund environmentally friendly projects. Only include labeled-green bonds in compliance with the Green Bonds Principles, from independent certifiers. </a:t>
            </a:r>
            <a:r>
              <a:rPr lang="en-US" sz="1600" dirty="0">
                <a:solidFill>
                  <a:srgbClr val="002060"/>
                </a:solidFill>
              </a:rPr>
              <a:t>Public and corporate issuers.</a:t>
            </a:r>
            <a:endParaRPr lang="en-US" sz="1600" b="0" kern="1200" dirty="0">
              <a:solidFill>
                <a:srgbClr val="002060"/>
              </a:solidFill>
            </a:endParaRPr>
          </a:p>
          <a:p>
            <a:r>
              <a:rPr lang="en-US" sz="1600" b="1" kern="1200" dirty="0">
                <a:solidFill>
                  <a:srgbClr val="002060"/>
                </a:solidFill>
                <a:highlight>
                  <a:srgbClr val="00FF00"/>
                </a:highlight>
              </a:rPr>
              <a:t>S&amp;P Global Energy Index (</a:t>
            </a:r>
            <a:r>
              <a:rPr lang="en-US" sz="1600" b="1" kern="1200" dirty="0" err="1">
                <a:solidFill>
                  <a:srgbClr val="002060"/>
                </a:solidFill>
                <a:highlight>
                  <a:srgbClr val="00FF00"/>
                </a:highlight>
              </a:rPr>
              <a:t>SP_Clean</a:t>
            </a:r>
            <a:r>
              <a:rPr lang="en-US" sz="1600" b="1" kern="1200" dirty="0">
                <a:solidFill>
                  <a:srgbClr val="002060"/>
                </a:solidFill>
                <a:highlight>
                  <a:srgbClr val="00FF00"/>
                </a:highlight>
              </a:rPr>
              <a:t>): </a:t>
            </a:r>
            <a:r>
              <a:rPr lang="en-US" sz="1600" b="0" kern="1200" dirty="0">
                <a:solidFill>
                  <a:srgbClr val="002060"/>
                </a:solidFill>
              </a:rPr>
              <a:t>includes stocks that are related to clean energy production or technologies. Includes both developed and developing markets, target count of 100 firms.</a:t>
            </a:r>
          </a:p>
          <a:p>
            <a:r>
              <a:rPr lang="en-US" sz="1600" b="1" kern="1200" dirty="0">
                <a:solidFill>
                  <a:srgbClr val="002060"/>
                </a:solidFill>
                <a:highlight>
                  <a:srgbClr val="00FF00"/>
                </a:highlight>
              </a:rPr>
              <a:t>World Renewable Energy Index (RENIXX): </a:t>
            </a:r>
            <a:r>
              <a:rPr lang="en-US" sz="1600" b="0" kern="1200" dirty="0">
                <a:solidFill>
                  <a:srgbClr val="002060"/>
                </a:solidFill>
              </a:rPr>
              <a:t>includes companies that earn more than half of their revenues from the renewable energy sector. </a:t>
            </a:r>
            <a:r>
              <a:rPr lang="en-US" sz="1600" dirty="0">
                <a:solidFill>
                  <a:srgbClr val="002060"/>
                </a:solidFill>
              </a:rPr>
              <a:t>The international stocks with the 30 highest free-float market </a:t>
            </a:r>
            <a:r>
              <a:rPr lang="en-US" sz="1600" dirty="0" err="1">
                <a:solidFill>
                  <a:srgbClr val="002060"/>
                </a:solidFill>
              </a:rPr>
              <a:t>capitalisations</a:t>
            </a:r>
            <a:r>
              <a:rPr lang="en-US" sz="1600" dirty="0">
                <a:solidFill>
                  <a:srgbClr val="002060"/>
                </a:solidFill>
              </a:rPr>
              <a:t> form the RENIXX World</a:t>
            </a:r>
          </a:p>
          <a:p>
            <a:r>
              <a:rPr lang="en-US" sz="1600" b="1" kern="1200" dirty="0" err="1">
                <a:solidFill>
                  <a:srgbClr val="002060"/>
                </a:solidFill>
                <a:highlight>
                  <a:srgbClr val="00FF00"/>
                </a:highlight>
              </a:rPr>
              <a:t>WilderHill</a:t>
            </a:r>
            <a:r>
              <a:rPr lang="en-US" sz="1600" b="1" kern="1200" dirty="0">
                <a:solidFill>
                  <a:srgbClr val="002060"/>
                </a:solidFill>
                <a:highlight>
                  <a:srgbClr val="00FF00"/>
                </a:highlight>
              </a:rPr>
              <a:t> Clean Energy Index (ECO</a:t>
            </a:r>
            <a:r>
              <a:rPr lang="en-US" sz="1600" b="0" kern="1200" dirty="0">
                <a:solidFill>
                  <a:srgbClr val="002060"/>
                </a:solidFill>
                <a:highlight>
                  <a:srgbClr val="00FF00"/>
                </a:highlight>
              </a:rPr>
              <a:t>): </a:t>
            </a:r>
            <a:r>
              <a:rPr lang="en-US" sz="1600" b="0" kern="1200" dirty="0">
                <a:solidFill>
                  <a:srgbClr val="002060"/>
                </a:solidFill>
              </a:rPr>
              <a:t>Started following US firms, the first in the US to focus on renewable energy sector.</a:t>
            </a:r>
          </a:p>
          <a:p>
            <a:r>
              <a:rPr lang="en-US" sz="1600" b="1" kern="1200" dirty="0">
                <a:solidFill>
                  <a:srgbClr val="002060"/>
                </a:solidFill>
                <a:highlight>
                  <a:srgbClr val="00FFFF"/>
                </a:highlight>
              </a:rPr>
              <a:t>ISE Global Wind Energy Index (ISE_WIND): </a:t>
            </a:r>
            <a:r>
              <a:rPr lang="en-US" sz="1600" b="0" kern="1200" dirty="0">
                <a:solidFill>
                  <a:srgbClr val="002060"/>
                </a:solidFill>
              </a:rPr>
              <a:t>tracks the performance of companies that are primarily engaged and involved in the wind energy industry based on analysis of the products and services offered by those companies. </a:t>
            </a:r>
          </a:p>
          <a:p>
            <a:r>
              <a:rPr lang="en-US" sz="1600" b="1" kern="1200" dirty="0">
                <a:solidFill>
                  <a:srgbClr val="002060"/>
                </a:solidFill>
                <a:highlight>
                  <a:srgbClr val="FF00FF"/>
                </a:highlight>
              </a:rPr>
              <a:t>MAC Global Solar Energy Stock Index (MAC_SOLAR)</a:t>
            </a:r>
            <a:r>
              <a:rPr lang="en-US" sz="1600" b="0" kern="1200" dirty="0">
                <a:solidFill>
                  <a:srgbClr val="002060"/>
                </a:solidFill>
                <a:highlight>
                  <a:srgbClr val="FF00FF"/>
                </a:highlight>
              </a:rPr>
              <a:t>: </a:t>
            </a:r>
            <a:r>
              <a:rPr lang="en-US" sz="1600" b="0" kern="1200" dirty="0">
                <a:solidFill>
                  <a:srgbClr val="002060"/>
                </a:solidFill>
              </a:rPr>
              <a:t>tracks the performance of companies in global solar energy businesses.</a:t>
            </a:r>
          </a:p>
          <a:p>
            <a:r>
              <a:rPr lang="en-US" sz="1600" b="1" i="0" dirty="0">
                <a:solidFill>
                  <a:srgbClr val="002060"/>
                </a:solidFill>
                <a:effectLst/>
                <a:highlight>
                  <a:srgbClr val="C0C0C0"/>
                </a:highlight>
              </a:rPr>
              <a:t>S&amp;P TSX Renewable Energy and Clean Technology Index (TSX</a:t>
            </a:r>
            <a:r>
              <a:rPr lang="en-US" sz="1600" b="1" i="0" dirty="0">
                <a:solidFill>
                  <a:srgbClr val="002060"/>
                </a:solidFill>
                <a:effectLst/>
              </a:rPr>
              <a:t>)</a:t>
            </a:r>
            <a:r>
              <a:rPr lang="en-US" sz="1600" b="1" kern="1200" dirty="0">
                <a:solidFill>
                  <a:srgbClr val="002060"/>
                </a:solidFill>
              </a:rPr>
              <a:t>: </a:t>
            </a:r>
            <a:r>
              <a:rPr lang="en-US" sz="1600" b="0" kern="1200" dirty="0">
                <a:solidFill>
                  <a:srgbClr val="002060"/>
                </a:solidFill>
              </a:rPr>
              <a:t>includes a range of non-renewable clean energy technologies (smart grid, energy storage, etc.).</a:t>
            </a:r>
          </a:p>
          <a:p>
            <a:endParaRPr lang="en-US" sz="1600" b="0" kern="1200" dirty="0">
              <a:solidFill>
                <a:srgbClr val="5A5A5B"/>
              </a:solidFill>
              <a:latin typeface="Arial" panose="020B0604020202020204" pitchFamily="34" charset="0"/>
              <a:ea typeface="+mn-ea"/>
              <a:cs typeface="Arial" panose="020B0604020202020204" pitchFamily="34" charset="0"/>
            </a:endParaRPr>
          </a:p>
          <a:p>
            <a:endParaRPr lang="en-US" sz="1600" b="0" kern="1200" dirty="0">
              <a:solidFill>
                <a:srgbClr val="5A5A5B"/>
              </a:solidFill>
              <a:latin typeface="Arial" panose="020B0604020202020204" pitchFamily="34" charset="0"/>
              <a:ea typeface="+mn-ea"/>
              <a:cs typeface="Arial" panose="020B0604020202020204" pitchFamily="34" charset="0"/>
            </a:endParaRPr>
          </a:p>
          <a:p>
            <a:endParaRPr lang="en-US" sz="1600" b="0" kern="1200" dirty="0">
              <a:solidFill>
                <a:srgbClr val="5A5A5B"/>
              </a:solidFill>
              <a:latin typeface="Arial" panose="020B0604020202020204" pitchFamily="34" charset="0"/>
              <a:ea typeface="+mn-ea"/>
              <a:cs typeface="Arial" panose="020B0604020202020204" pitchFamily="34" charset="0"/>
            </a:endParaRPr>
          </a:p>
          <a:p>
            <a:endParaRPr lang="en-US" sz="1600" b="0" kern="1200" dirty="0">
              <a:solidFill>
                <a:srgbClr val="5A5A5B"/>
              </a:solidFill>
              <a:latin typeface="Arial" panose="020B0604020202020204" pitchFamily="34" charset="0"/>
              <a:ea typeface="+mn-ea"/>
              <a:cs typeface="Arial" panose="020B0604020202020204" pitchFamily="34" charset="0"/>
            </a:endParaRPr>
          </a:p>
          <a:p>
            <a:endParaRPr lang="en-US" sz="2400" b="0" kern="1200" dirty="0">
              <a:solidFill>
                <a:srgbClr val="5A5A5B"/>
              </a:solidFill>
              <a:latin typeface="Arial" panose="020B0604020202020204" pitchFamily="34" charset="0"/>
              <a:ea typeface="+mn-ea"/>
              <a:cs typeface="Arial" panose="020B0604020202020204" pitchFamily="34" charset="0"/>
            </a:endParaRPr>
          </a:p>
          <a:p>
            <a:endParaRPr lang="en-US" sz="2400" b="0" kern="1200" dirty="0">
              <a:solidFill>
                <a:srgbClr val="5A5A5B"/>
              </a:solidFill>
              <a:latin typeface="Arial" panose="020B0604020202020204" pitchFamily="34" charset="0"/>
              <a:ea typeface="+mn-ea"/>
              <a:cs typeface="Arial" panose="020B0604020202020204" pitchFamily="34" charset="0"/>
            </a:endParaRPr>
          </a:p>
          <a:p>
            <a:endParaRPr lang="en-US" dirty="0"/>
          </a:p>
          <a:p>
            <a:pPr marL="0" indent="0">
              <a:buNone/>
            </a:pPr>
            <a:endParaRPr lang="en-US" dirty="0"/>
          </a:p>
        </p:txBody>
      </p:sp>
      <p:sp>
        <p:nvSpPr>
          <p:cNvPr id="7" name="Text Placeholder 6">
            <a:extLst>
              <a:ext uri="{FF2B5EF4-FFF2-40B4-BE49-F238E27FC236}">
                <a16:creationId xmlns:a16="http://schemas.microsoft.com/office/drawing/2014/main" id="{D78FDDA3-4C2E-452B-8DC0-E3F008024153}"/>
              </a:ext>
            </a:extLst>
          </p:cNvPr>
          <p:cNvSpPr>
            <a:spLocks noGrp="1"/>
          </p:cNvSpPr>
          <p:nvPr>
            <p:ph type="body" sz="quarter" idx="19"/>
          </p:nvPr>
        </p:nvSpPr>
        <p:spPr>
          <a:xfrm>
            <a:off x="1724877" y="328418"/>
            <a:ext cx="8254265" cy="568115"/>
          </a:xfrm>
        </p:spPr>
        <p:txBody>
          <a:bodyPr/>
          <a:lstStyle/>
          <a:p>
            <a:r>
              <a:rPr lang="nb-NO" dirty="0"/>
              <a:t>Data</a:t>
            </a:r>
          </a:p>
        </p:txBody>
      </p:sp>
    </p:spTree>
    <p:extLst>
      <p:ext uri="{BB962C8B-B14F-4D97-AF65-F5344CB8AC3E}">
        <p14:creationId xmlns:p14="http://schemas.microsoft.com/office/powerpoint/2010/main" val="2676124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88781B8-73C7-4DCF-BC10-00E3DB197733}"/>
              </a:ext>
            </a:extLst>
          </p:cNvPr>
          <p:cNvSpPr txBox="1">
            <a:spLocks/>
          </p:cNvSpPr>
          <p:nvPr/>
        </p:nvSpPr>
        <p:spPr>
          <a:xfrm>
            <a:off x="1634334" y="1839843"/>
            <a:ext cx="6090769" cy="6536902"/>
          </a:xfrm>
          <a:prstGeom prst="rect">
            <a:avLst/>
          </a:prstGeom>
        </p:spPr>
        <p:txBody>
          <a:bodyPr vert="horz" lIns="91440" tIns="45720" rIns="91440" bIns="45720" rtlCol="0">
            <a:normAutofit/>
          </a:bodyPr>
          <a:lstStyle>
            <a:lvl1pPr marL="114300" indent="-114300" algn="l" defTabSz="457200" rtl="0" eaLnBrk="1" latinLnBrk="0" hangingPunct="1">
              <a:lnSpc>
                <a:spcPct val="100000"/>
              </a:lnSpc>
              <a:spcBef>
                <a:spcPts val="500"/>
              </a:spcBef>
              <a:buClr>
                <a:srgbClr val="153857"/>
              </a:buClr>
              <a:buSzPct val="130000"/>
              <a:buFont typeface="Arial" panose="020B0604020202020204" pitchFamily="34" charset="0"/>
              <a:buChar char="•"/>
              <a:defRPr sz="2400" b="1" kern="1200">
                <a:solidFill>
                  <a:srgbClr val="153857"/>
                </a:solidFill>
                <a:latin typeface="Arial" panose="020B0604020202020204" pitchFamily="34" charset="0"/>
                <a:ea typeface="+mn-ea"/>
                <a:cs typeface="Arial" panose="020B0604020202020204" pitchFamily="34" charset="0"/>
              </a:defRPr>
            </a:lvl1pPr>
            <a:lvl2pPr marL="514350" indent="-285750" algn="l" defTabSz="457200" rtl="0" eaLnBrk="1" latinLnBrk="0" hangingPunct="1">
              <a:lnSpc>
                <a:spcPct val="100000"/>
              </a:lnSpc>
              <a:spcBef>
                <a:spcPts val="250"/>
              </a:spcBef>
              <a:buClr>
                <a:srgbClr val="3B6E8F"/>
              </a:buClr>
              <a:buSzPct val="130000"/>
              <a:buFont typeface="Arial" panose="020B0604020202020204" pitchFamily="34" charset="0"/>
              <a:buChar char="•"/>
              <a:defRPr sz="2200" kern="1200">
                <a:solidFill>
                  <a:srgbClr val="5A5A5B"/>
                </a:solidFill>
                <a:latin typeface="Arial" panose="020B0604020202020204" pitchFamily="34" charset="0"/>
                <a:ea typeface="+mn-ea"/>
                <a:cs typeface="Arial" panose="020B0604020202020204" pitchFamily="34" charset="0"/>
              </a:defRPr>
            </a:lvl2pPr>
            <a:lvl3pPr marL="742950" indent="-285750" algn="l" defTabSz="457200" rtl="0" eaLnBrk="1" latinLnBrk="0" hangingPunct="1">
              <a:lnSpc>
                <a:spcPct val="100000"/>
              </a:lnSpc>
              <a:spcBef>
                <a:spcPts val="250"/>
              </a:spcBef>
              <a:buClr>
                <a:srgbClr val="3B6E8F"/>
              </a:buClr>
              <a:buSzPct val="130000"/>
              <a:buFont typeface="Arial" panose="020B0604020202020204" pitchFamily="34" charset="0"/>
              <a:buChar char="•"/>
              <a:defRPr sz="2000" kern="1200">
                <a:solidFill>
                  <a:srgbClr val="5A5A5B"/>
                </a:solidFill>
                <a:latin typeface="Arial" panose="020B0604020202020204" pitchFamily="34" charset="0"/>
                <a:ea typeface="+mn-ea"/>
                <a:cs typeface="Arial" panose="020B0604020202020204" pitchFamily="34" charset="0"/>
              </a:defRPr>
            </a:lvl3pPr>
            <a:lvl4pPr marL="971550" indent="-285750" algn="l" defTabSz="457200" rtl="0" eaLnBrk="1" latinLnBrk="0" hangingPunct="1">
              <a:lnSpc>
                <a:spcPct val="100000"/>
              </a:lnSpc>
              <a:spcBef>
                <a:spcPts val="250"/>
              </a:spcBef>
              <a:buClr>
                <a:srgbClr val="3B6E8F"/>
              </a:buClr>
              <a:buSzPct val="130000"/>
              <a:buFont typeface="Arial" panose="020B0604020202020204" pitchFamily="34" charset="0"/>
              <a:buChar char="•"/>
              <a:defRPr sz="1800" kern="1200">
                <a:solidFill>
                  <a:srgbClr val="5A5A5B"/>
                </a:solidFill>
                <a:latin typeface="Arial" panose="020B0604020202020204" pitchFamily="34" charset="0"/>
                <a:ea typeface="+mn-ea"/>
                <a:cs typeface="Arial" panose="020B0604020202020204" pitchFamily="34" charset="0"/>
              </a:defRPr>
            </a:lvl4pPr>
            <a:lvl5pPr marL="1085850" indent="-171450" algn="l" defTabSz="457200" rtl="0" eaLnBrk="1" latinLnBrk="0" hangingPunct="1">
              <a:lnSpc>
                <a:spcPct val="100000"/>
              </a:lnSpc>
              <a:spcBef>
                <a:spcPts val="250"/>
              </a:spcBef>
              <a:buClr>
                <a:srgbClr val="3B6E8F"/>
              </a:buClr>
              <a:buSzPct val="130000"/>
              <a:buFont typeface="Arial" panose="020B0604020202020204" pitchFamily="34" charset="0"/>
              <a:buChar char="•"/>
              <a:defRPr sz="1800" kern="1200">
                <a:solidFill>
                  <a:srgbClr val="5A5A5B"/>
                </a:solidFill>
                <a:latin typeface="Arial" panose="020B0604020202020204" pitchFamily="34" charset="0"/>
                <a:ea typeface="+mn-ea"/>
                <a:cs typeface="Arial" panose="020B0604020202020204" pitchFamily="34" charset="0"/>
              </a:defRPr>
            </a:lvl5pPr>
            <a:lvl6pPr marL="1143000" indent="0" algn="l" defTabSz="457200" rtl="0" eaLnBrk="1" latinLnBrk="0" hangingPunct="1">
              <a:lnSpc>
                <a:spcPct val="100000"/>
              </a:lnSpc>
              <a:spcBef>
                <a:spcPts val="250"/>
              </a:spcBef>
              <a:buClr>
                <a:srgbClr val="3B6E8F"/>
              </a:buClr>
              <a:buSzPct val="130000"/>
              <a:buFont typeface="Arial" panose="020B0604020202020204" pitchFamily="34" charset="0"/>
              <a:buNone/>
              <a:defRPr sz="1600" b="0" kern="1200">
                <a:solidFill>
                  <a:srgbClr val="3B6E8F"/>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defTabSz="914400">
              <a:lnSpc>
                <a:spcPct val="90000"/>
              </a:lnSpc>
              <a:spcBef>
                <a:spcPts val="1000"/>
              </a:spcBef>
              <a:buClrTx/>
              <a:buSzTx/>
              <a:buNone/>
            </a:pPr>
            <a:endParaRPr lang="en-US" sz="6400" b="0" kern="1200" dirty="0">
              <a:solidFill>
                <a:srgbClr val="5A5A5B"/>
              </a:solidFill>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E86BBAF7-0832-4B42-8B6C-CC9EA15A89C0}"/>
              </a:ext>
            </a:extLst>
          </p:cNvPr>
          <p:cNvSpPr>
            <a:spLocks noGrp="1"/>
          </p:cNvSpPr>
          <p:nvPr>
            <p:ph type="body" sz="quarter" idx="15"/>
          </p:nvPr>
        </p:nvSpPr>
        <p:spPr>
          <a:xfrm>
            <a:off x="758069" y="860968"/>
            <a:ext cx="9680475" cy="381184"/>
          </a:xfrm>
        </p:spPr>
        <p:txBody>
          <a:bodyPr/>
          <a:lstStyle/>
          <a:p>
            <a:r>
              <a:rPr lang="en-US" dirty="0">
                <a:solidFill>
                  <a:schemeClr val="accent4">
                    <a:lumMod val="50000"/>
                  </a:schemeClr>
                </a:solidFill>
              </a:rPr>
              <a:t>Overview of the summary statistics or our daily returns, and tests that we have run for our data</a:t>
            </a:r>
          </a:p>
        </p:txBody>
      </p:sp>
      <p:sp>
        <p:nvSpPr>
          <p:cNvPr id="7" name="Text Placeholder 6">
            <a:extLst>
              <a:ext uri="{FF2B5EF4-FFF2-40B4-BE49-F238E27FC236}">
                <a16:creationId xmlns:a16="http://schemas.microsoft.com/office/drawing/2014/main" id="{D78FDDA3-4C2E-452B-8DC0-E3F008024153}"/>
              </a:ext>
            </a:extLst>
          </p:cNvPr>
          <p:cNvSpPr>
            <a:spLocks noGrp="1"/>
          </p:cNvSpPr>
          <p:nvPr>
            <p:ph type="body" sz="quarter" idx="19"/>
          </p:nvPr>
        </p:nvSpPr>
        <p:spPr>
          <a:xfrm>
            <a:off x="758069" y="253353"/>
            <a:ext cx="8254265" cy="568115"/>
          </a:xfrm>
        </p:spPr>
        <p:txBody>
          <a:bodyPr/>
          <a:lstStyle/>
          <a:p>
            <a:r>
              <a:rPr lang="en-US" dirty="0"/>
              <a:t>Some descriptive data</a:t>
            </a:r>
          </a:p>
        </p:txBody>
      </p:sp>
      <p:sp>
        <p:nvSpPr>
          <p:cNvPr id="4" name="Text Placeholder 3">
            <a:extLst>
              <a:ext uri="{FF2B5EF4-FFF2-40B4-BE49-F238E27FC236}">
                <a16:creationId xmlns:a16="http://schemas.microsoft.com/office/drawing/2014/main" id="{250F7E7F-1940-41E7-975D-25B24B0DEACF}"/>
              </a:ext>
            </a:extLst>
          </p:cNvPr>
          <p:cNvSpPr>
            <a:spLocks noGrp="1"/>
          </p:cNvSpPr>
          <p:nvPr>
            <p:ph type="body" sz="quarter" idx="13"/>
          </p:nvPr>
        </p:nvSpPr>
        <p:spPr>
          <a:xfrm>
            <a:off x="9173643" y="253353"/>
            <a:ext cx="1809432" cy="381184"/>
          </a:xfrm>
        </p:spPr>
        <p:txBody>
          <a:bodyPr>
            <a:normAutofit fontScale="92500" lnSpcReduction="20000"/>
          </a:bodyPr>
          <a:lstStyle/>
          <a:p>
            <a:pPr marL="0" indent="0">
              <a:buNone/>
            </a:pPr>
            <a:r>
              <a:rPr lang="nb-NO" dirty="0"/>
              <a:t> </a:t>
            </a:r>
          </a:p>
        </p:txBody>
      </p:sp>
      <p:pic>
        <p:nvPicPr>
          <p:cNvPr id="10" name="Picture 9">
            <a:extLst>
              <a:ext uri="{FF2B5EF4-FFF2-40B4-BE49-F238E27FC236}">
                <a16:creationId xmlns:a16="http://schemas.microsoft.com/office/drawing/2014/main" id="{F9197DC7-A39B-4DAA-B776-AF29DBBE6BFD}"/>
              </a:ext>
            </a:extLst>
          </p:cNvPr>
          <p:cNvPicPr>
            <a:picLocks noChangeAspect="1"/>
          </p:cNvPicPr>
          <p:nvPr/>
        </p:nvPicPr>
        <p:blipFill>
          <a:blip r:embed="rId3"/>
          <a:stretch>
            <a:fillRect/>
          </a:stretch>
        </p:blipFill>
        <p:spPr>
          <a:xfrm>
            <a:off x="1223166" y="1480918"/>
            <a:ext cx="9334500" cy="4048125"/>
          </a:xfrm>
          <a:prstGeom prst="rect">
            <a:avLst/>
          </a:prstGeom>
        </p:spPr>
      </p:pic>
      <p:sp>
        <p:nvSpPr>
          <p:cNvPr id="12" name="Text Placeholder 2">
            <a:extLst>
              <a:ext uri="{FF2B5EF4-FFF2-40B4-BE49-F238E27FC236}">
                <a16:creationId xmlns:a16="http://schemas.microsoft.com/office/drawing/2014/main" id="{9C11E0B8-75AC-4C44-A423-E53076400003}"/>
              </a:ext>
            </a:extLst>
          </p:cNvPr>
          <p:cNvSpPr txBox="1">
            <a:spLocks/>
          </p:cNvSpPr>
          <p:nvPr/>
        </p:nvSpPr>
        <p:spPr>
          <a:xfrm>
            <a:off x="758069" y="5774716"/>
            <a:ext cx="9680475" cy="38118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rgbClr val="3B6E8F"/>
              </a:buClr>
              <a:buSzPct val="130000"/>
              <a:buFont typeface="Arial" panose="020B0604020202020204" pitchFamily="34" charset="0"/>
              <a:buNone/>
              <a:defRPr sz="1800" b="1" kern="1200">
                <a:solidFill>
                  <a:srgbClr val="3B6E8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3B6E8F"/>
              </a:buClr>
              <a:buSzPct val="130000"/>
              <a:buFont typeface="Arial" panose="020B0604020202020204" pitchFamily="34" charset="0"/>
              <a:buChar char="•"/>
              <a:defRPr sz="2200" kern="1200">
                <a:solidFill>
                  <a:srgbClr val="5A5A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3B6E8F"/>
              </a:buClr>
              <a:buSzPct val="130000"/>
              <a:buFont typeface="Arial" panose="020B0604020202020204" pitchFamily="34" charset="0"/>
              <a:buChar char="•"/>
              <a:defRPr sz="2000" kern="1200">
                <a:solidFill>
                  <a:srgbClr val="5A5A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3B6E8F"/>
              </a:buClr>
              <a:buSzPct val="130000"/>
              <a:buFont typeface="Arial" panose="020B0604020202020204" pitchFamily="34" charset="0"/>
              <a:buChar char="•"/>
              <a:defRPr sz="1800" kern="1200">
                <a:solidFill>
                  <a:srgbClr val="5A5A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5A5A5B"/>
              </a:buClr>
              <a:buSzPct val="130000"/>
              <a:buFont typeface="Arial" panose="020B0604020202020204" pitchFamily="34" charset="0"/>
              <a:buChar char="•"/>
              <a:defRPr sz="1800" kern="1200">
                <a:solidFill>
                  <a:srgbClr val="5A5A5B"/>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100000"/>
              </a:lnSpc>
              <a:spcBef>
                <a:spcPts val="500"/>
              </a:spcBef>
              <a:buClr>
                <a:srgbClr val="5A5A5B"/>
              </a:buClr>
              <a:buSzPct val="130000"/>
              <a:buFont typeface="Arial" panose="020B0604020202020204" pitchFamily="34" charset="0"/>
              <a:buNone/>
              <a:defRPr sz="1600" kern="1200">
                <a:solidFill>
                  <a:srgbClr val="5A5A5B"/>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lumMod val="50000"/>
                  </a:schemeClr>
                </a:solidFill>
              </a:rPr>
              <a:t>Graphic illustration of our data coming up…</a:t>
            </a:r>
          </a:p>
        </p:txBody>
      </p:sp>
    </p:spTree>
    <p:extLst>
      <p:ext uri="{BB962C8B-B14F-4D97-AF65-F5344CB8AC3E}">
        <p14:creationId xmlns:p14="http://schemas.microsoft.com/office/powerpoint/2010/main" val="3924488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6BBAF7-0832-4B42-8B6C-CC9EA15A89C0}"/>
              </a:ext>
            </a:extLst>
          </p:cNvPr>
          <p:cNvSpPr>
            <a:spLocks noGrp="1"/>
          </p:cNvSpPr>
          <p:nvPr>
            <p:ph type="body" sz="quarter" idx="15"/>
          </p:nvPr>
        </p:nvSpPr>
        <p:spPr>
          <a:xfrm>
            <a:off x="595742" y="1613802"/>
            <a:ext cx="3978318" cy="5117690"/>
          </a:xfrm>
        </p:spPr>
        <p:txBody>
          <a:bodyPr/>
          <a:lstStyle/>
          <a:p>
            <a:pPr marL="285750" indent="-285750">
              <a:buFont typeface="Arial" panose="020B0604020202020204" pitchFamily="34" charset="0"/>
              <a:buChar char="•"/>
            </a:pPr>
            <a:r>
              <a:rPr lang="en-US" sz="1600" b="0" dirty="0">
                <a:solidFill>
                  <a:schemeClr val="accent1">
                    <a:lumMod val="50000"/>
                  </a:schemeClr>
                </a:solidFill>
              </a:rPr>
              <a:t>Green bonds are measure on the left side y-axis </a:t>
            </a:r>
          </a:p>
          <a:p>
            <a:pPr marL="285750" indent="-285750">
              <a:buFont typeface="Arial" panose="020B0604020202020204" pitchFamily="34" charset="0"/>
              <a:buChar char="•"/>
            </a:pPr>
            <a:r>
              <a:rPr lang="en-US" sz="1600" b="0" dirty="0">
                <a:solidFill>
                  <a:schemeClr val="accent1">
                    <a:lumMod val="50000"/>
                  </a:schemeClr>
                </a:solidFill>
              </a:rPr>
              <a:t>Green bonds show a clearly different pattern that the other markets</a:t>
            </a:r>
          </a:p>
          <a:p>
            <a:pPr marL="285750" indent="-285750">
              <a:buFont typeface="Arial" panose="020B0604020202020204" pitchFamily="34" charset="0"/>
              <a:buChar char="•"/>
            </a:pPr>
            <a:r>
              <a:rPr lang="en-US" sz="1600" b="0" dirty="0">
                <a:solidFill>
                  <a:schemeClr val="accent1">
                    <a:lumMod val="50000"/>
                  </a:schemeClr>
                </a:solidFill>
              </a:rPr>
              <a:t>CO2 peaks after the clean markets</a:t>
            </a:r>
          </a:p>
          <a:p>
            <a:pPr marL="285750" indent="-285750">
              <a:buFont typeface="Arial" panose="020B0604020202020204" pitchFamily="34" charset="0"/>
              <a:buChar char="•"/>
            </a:pPr>
            <a:r>
              <a:rPr lang="en-US" sz="1600" b="0" dirty="0">
                <a:solidFill>
                  <a:schemeClr val="accent1">
                    <a:lumMod val="50000"/>
                  </a:schemeClr>
                </a:solidFill>
              </a:rPr>
              <a:t>Clean energy markets all peak around end-2020</a:t>
            </a:r>
          </a:p>
        </p:txBody>
      </p:sp>
      <p:sp>
        <p:nvSpPr>
          <p:cNvPr id="7" name="Text Placeholder 6">
            <a:extLst>
              <a:ext uri="{FF2B5EF4-FFF2-40B4-BE49-F238E27FC236}">
                <a16:creationId xmlns:a16="http://schemas.microsoft.com/office/drawing/2014/main" id="{D78FDDA3-4C2E-452B-8DC0-E3F008024153}"/>
              </a:ext>
            </a:extLst>
          </p:cNvPr>
          <p:cNvSpPr>
            <a:spLocks noGrp="1"/>
          </p:cNvSpPr>
          <p:nvPr>
            <p:ph type="body" sz="quarter" idx="19"/>
          </p:nvPr>
        </p:nvSpPr>
        <p:spPr>
          <a:xfrm>
            <a:off x="595742" y="159887"/>
            <a:ext cx="8254265" cy="568115"/>
          </a:xfrm>
        </p:spPr>
        <p:txBody>
          <a:bodyPr/>
          <a:lstStyle/>
          <a:p>
            <a:r>
              <a:rPr lang="en-US" dirty="0"/>
              <a:t>Graphical summary </a:t>
            </a:r>
          </a:p>
        </p:txBody>
      </p:sp>
      <p:sp>
        <p:nvSpPr>
          <p:cNvPr id="4" name="Text Placeholder 3">
            <a:extLst>
              <a:ext uri="{FF2B5EF4-FFF2-40B4-BE49-F238E27FC236}">
                <a16:creationId xmlns:a16="http://schemas.microsoft.com/office/drawing/2014/main" id="{250F7E7F-1940-41E7-975D-25B24B0DEACF}"/>
              </a:ext>
            </a:extLst>
          </p:cNvPr>
          <p:cNvSpPr>
            <a:spLocks noGrp="1"/>
          </p:cNvSpPr>
          <p:nvPr>
            <p:ph type="body" sz="quarter" idx="13"/>
          </p:nvPr>
        </p:nvSpPr>
        <p:spPr>
          <a:xfrm>
            <a:off x="9173643" y="253353"/>
            <a:ext cx="1809432" cy="381184"/>
          </a:xfrm>
        </p:spPr>
        <p:txBody>
          <a:bodyPr>
            <a:normAutofit fontScale="92500" lnSpcReduction="20000"/>
          </a:bodyPr>
          <a:lstStyle/>
          <a:p>
            <a:pPr marL="0" indent="0">
              <a:buNone/>
            </a:pPr>
            <a:r>
              <a:rPr lang="nb-NO" dirty="0"/>
              <a:t> </a:t>
            </a:r>
          </a:p>
        </p:txBody>
      </p:sp>
      <p:pic>
        <p:nvPicPr>
          <p:cNvPr id="5" name="Picture 4" descr="A picture containing background pattern&#10;&#10;Description automatically generated">
            <a:extLst>
              <a:ext uri="{FF2B5EF4-FFF2-40B4-BE49-F238E27FC236}">
                <a16:creationId xmlns:a16="http://schemas.microsoft.com/office/drawing/2014/main" id="{98E8EF6F-C199-4C39-99E4-6A9B7830E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176" y="75138"/>
            <a:ext cx="6656354" cy="6656354"/>
          </a:xfrm>
          <a:prstGeom prst="rect">
            <a:avLst/>
          </a:prstGeom>
        </p:spPr>
      </p:pic>
    </p:spTree>
    <p:extLst>
      <p:ext uri="{BB962C8B-B14F-4D97-AF65-F5344CB8AC3E}">
        <p14:creationId xmlns:p14="http://schemas.microsoft.com/office/powerpoint/2010/main" val="1412493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9E3B46-EE36-67E7-B094-F5EDEB253B85}"/>
              </a:ext>
            </a:extLst>
          </p:cNvPr>
          <p:cNvPicPr>
            <a:picLocks noChangeAspect="1"/>
          </p:cNvPicPr>
          <p:nvPr/>
        </p:nvPicPr>
        <p:blipFill rotWithShape="1">
          <a:blip r:embed="rId3"/>
          <a:srcRect l="15965" r="-1" b="-1"/>
          <a:stretch/>
        </p:blipFill>
        <p:spPr>
          <a:xfrm>
            <a:off x="577850" y="527050"/>
            <a:ext cx="6096662" cy="5803900"/>
          </a:xfrm>
          <a:prstGeom prst="rect">
            <a:avLst/>
          </a:prstGeom>
          <a:noFill/>
        </p:spPr>
      </p:pic>
      <p:sp>
        <p:nvSpPr>
          <p:cNvPr id="31" name="Text Placeholder 2">
            <a:extLst>
              <a:ext uri="{FF2B5EF4-FFF2-40B4-BE49-F238E27FC236}">
                <a16:creationId xmlns:a16="http://schemas.microsoft.com/office/drawing/2014/main" id="{4D024437-54B2-2407-A4F2-CD26990B94DA}"/>
              </a:ext>
            </a:extLst>
          </p:cNvPr>
          <p:cNvSpPr>
            <a:spLocks noGrp="1"/>
          </p:cNvSpPr>
          <p:nvPr>
            <p:ph type="body" sz="quarter" idx="21"/>
          </p:nvPr>
        </p:nvSpPr>
        <p:spPr>
          <a:xfrm>
            <a:off x="3468414" y="998484"/>
            <a:ext cx="6957848" cy="4360074"/>
          </a:xfrm>
        </p:spPr>
        <p:txBody>
          <a:bodyPr/>
          <a:lstStyle/>
          <a:p>
            <a:endParaRPr lang="en-US" dirty="0"/>
          </a:p>
        </p:txBody>
      </p:sp>
      <p:sp>
        <p:nvSpPr>
          <p:cNvPr id="17" name="Text Placeholder 3">
            <a:extLst>
              <a:ext uri="{FF2B5EF4-FFF2-40B4-BE49-F238E27FC236}">
                <a16:creationId xmlns:a16="http://schemas.microsoft.com/office/drawing/2014/main" id="{93CF8230-A5B1-861E-4200-79C1CBB5A0D4}"/>
              </a:ext>
            </a:extLst>
          </p:cNvPr>
          <p:cNvSpPr>
            <a:spLocks noGrp="1"/>
          </p:cNvSpPr>
          <p:nvPr>
            <p:ph type="body" sz="quarter" idx="18"/>
          </p:nvPr>
        </p:nvSpPr>
        <p:spPr>
          <a:xfrm>
            <a:off x="4360991" y="2067557"/>
            <a:ext cx="4189396" cy="354252"/>
          </a:xfrm>
        </p:spPr>
        <p:txBody>
          <a:bodyPr>
            <a:normAutofit/>
          </a:bodyPr>
          <a:lstStyle/>
          <a:p>
            <a:r>
              <a:rPr lang="en-US" b="0" dirty="0"/>
              <a:t>Current results from our analysis</a:t>
            </a:r>
          </a:p>
        </p:txBody>
      </p:sp>
      <p:sp>
        <p:nvSpPr>
          <p:cNvPr id="3" name="Title 2">
            <a:extLst>
              <a:ext uri="{FF2B5EF4-FFF2-40B4-BE49-F238E27FC236}">
                <a16:creationId xmlns:a16="http://schemas.microsoft.com/office/drawing/2014/main" id="{52A512C6-37DF-4D00-9E04-5D5CC0A08E70}"/>
              </a:ext>
            </a:extLst>
          </p:cNvPr>
          <p:cNvSpPr>
            <a:spLocks noGrp="1"/>
          </p:cNvSpPr>
          <p:nvPr>
            <p:ph type="body" sz="quarter" idx="19"/>
          </p:nvPr>
        </p:nvSpPr>
        <p:spPr>
          <a:xfrm>
            <a:off x="4340206" y="1499442"/>
            <a:ext cx="4205437" cy="568115"/>
          </a:xfrm>
        </p:spPr>
        <p:txBody>
          <a:bodyPr vert="horz" lIns="91440" tIns="45720" rIns="91440" bIns="45720" rtlCol="0">
            <a:normAutofit/>
          </a:bodyPr>
          <a:lstStyle/>
          <a:p>
            <a:r>
              <a:rPr lang="en-US" b="1" kern="1200" dirty="0"/>
              <a:t>Results</a:t>
            </a:r>
          </a:p>
        </p:txBody>
      </p:sp>
      <p:sp>
        <p:nvSpPr>
          <p:cNvPr id="21" name="Text Placeholder 5">
            <a:extLst>
              <a:ext uri="{FF2B5EF4-FFF2-40B4-BE49-F238E27FC236}">
                <a16:creationId xmlns:a16="http://schemas.microsoft.com/office/drawing/2014/main" id="{6C882057-90A1-E9AA-00F5-7B795E71F4E7}"/>
              </a:ext>
            </a:extLst>
          </p:cNvPr>
          <p:cNvSpPr>
            <a:spLocks noGrp="1"/>
          </p:cNvSpPr>
          <p:nvPr>
            <p:ph type="body" sz="quarter" idx="17"/>
          </p:nvPr>
        </p:nvSpPr>
        <p:spPr>
          <a:xfrm>
            <a:off x="4340206" y="2421809"/>
            <a:ext cx="6012484" cy="2368635"/>
          </a:xfrm>
        </p:spPr>
        <p:txBody>
          <a:bodyPr>
            <a:normAutofit/>
          </a:bodyPr>
          <a:lstStyle/>
          <a:p>
            <a:pPr marL="342900" indent="-342900">
              <a:lnSpc>
                <a:spcPct val="200000"/>
              </a:lnSpc>
              <a:buFont typeface="Arial" panose="020B0604020202020204" pitchFamily="34" charset="0"/>
              <a:buChar char="•"/>
            </a:pPr>
            <a:r>
              <a:rPr lang="en-US" sz="2000" b="1" dirty="0"/>
              <a:t>Total return connectedness</a:t>
            </a:r>
          </a:p>
          <a:p>
            <a:pPr marL="342900" indent="-342900">
              <a:lnSpc>
                <a:spcPct val="200000"/>
              </a:lnSpc>
              <a:buFont typeface="Arial" panose="020B0604020202020204" pitchFamily="34" charset="0"/>
              <a:buChar char="•"/>
            </a:pPr>
            <a:r>
              <a:rPr lang="en-US" sz="2000" b="1" dirty="0"/>
              <a:t>Net directional return connectedness</a:t>
            </a:r>
          </a:p>
          <a:p>
            <a:pPr marL="342900" indent="-342900">
              <a:lnSpc>
                <a:spcPct val="200000"/>
              </a:lnSpc>
              <a:buFont typeface="Arial" panose="020B0604020202020204" pitchFamily="34" charset="0"/>
              <a:buChar char="•"/>
            </a:pPr>
            <a:r>
              <a:rPr lang="en-US" sz="2000" b="1" dirty="0"/>
              <a:t>Pairwise directional return connectedness</a:t>
            </a:r>
          </a:p>
        </p:txBody>
      </p:sp>
      <p:sp>
        <p:nvSpPr>
          <p:cNvPr id="6" name="Content Placeholder 2">
            <a:extLst>
              <a:ext uri="{FF2B5EF4-FFF2-40B4-BE49-F238E27FC236}">
                <a16:creationId xmlns:a16="http://schemas.microsoft.com/office/drawing/2014/main" id="{188781B8-73C7-4DCF-BC10-00E3DB197733}"/>
              </a:ext>
            </a:extLst>
          </p:cNvPr>
          <p:cNvSpPr txBox="1">
            <a:spLocks/>
          </p:cNvSpPr>
          <p:nvPr/>
        </p:nvSpPr>
        <p:spPr>
          <a:xfrm>
            <a:off x="838200" y="1309192"/>
            <a:ext cx="10268824" cy="4958258"/>
          </a:xfrm>
          <a:prstGeom prst="rect">
            <a:avLst/>
          </a:prstGeom>
        </p:spPr>
        <p:txBody>
          <a:bodyPr>
            <a:noAutofit/>
          </a:bodyPr>
          <a:lstStyle>
            <a:lvl1pPr marL="114300" indent="-114300" algn="l" defTabSz="457200" rtl="0" eaLnBrk="1" latinLnBrk="0" hangingPunct="1">
              <a:lnSpc>
                <a:spcPct val="100000"/>
              </a:lnSpc>
              <a:spcBef>
                <a:spcPts val="500"/>
              </a:spcBef>
              <a:buClr>
                <a:srgbClr val="153857"/>
              </a:buClr>
              <a:buSzPct val="130000"/>
              <a:buFont typeface="Arial" panose="020B0604020202020204" pitchFamily="34" charset="0"/>
              <a:buChar char="•"/>
              <a:defRPr sz="2400" b="1" kern="1200">
                <a:solidFill>
                  <a:srgbClr val="153857"/>
                </a:solidFill>
                <a:latin typeface="Arial" panose="020B0604020202020204" pitchFamily="34" charset="0"/>
                <a:ea typeface="+mn-ea"/>
                <a:cs typeface="Arial" panose="020B0604020202020204" pitchFamily="34" charset="0"/>
              </a:defRPr>
            </a:lvl1pPr>
            <a:lvl2pPr marL="514350" indent="-285750" algn="l" defTabSz="457200" rtl="0" eaLnBrk="1" latinLnBrk="0" hangingPunct="1">
              <a:lnSpc>
                <a:spcPct val="100000"/>
              </a:lnSpc>
              <a:spcBef>
                <a:spcPts val="250"/>
              </a:spcBef>
              <a:buClr>
                <a:srgbClr val="3B6E8F"/>
              </a:buClr>
              <a:buSzPct val="130000"/>
              <a:buFont typeface="Arial" panose="020B0604020202020204" pitchFamily="34" charset="0"/>
              <a:buChar char="•"/>
              <a:defRPr sz="2200" kern="1200">
                <a:solidFill>
                  <a:srgbClr val="5A5A5B"/>
                </a:solidFill>
                <a:latin typeface="Arial" panose="020B0604020202020204" pitchFamily="34" charset="0"/>
                <a:ea typeface="+mn-ea"/>
                <a:cs typeface="Arial" panose="020B0604020202020204" pitchFamily="34" charset="0"/>
              </a:defRPr>
            </a:lvl2pPr>
            <a:lvl3pPr marL="742950" indent="-285750" algn="l" defTabSz="457200" rtl="0" eaLnBrk="1" latinLnBrk="0" hangingPunct="1">
              <a:lnSpc>
                <a:spcPct val="100000"/>
              </a:lnSpc>
              <a:spcBef>
                <a:spcPts val="250"/>
              </a:spcBef>
              <a:buClr>
                <a:srgbClr val="3B6E8F"/>
              </a:buClr>
              <a:buSzPct val="130000"/>
              <a:buFont typeface="Arial" panose="020B0604020202020204" pitchFamily="34" charset="0"/>
              <a:buChar char="•"/>
              <a:defRPr sz="2000" kern="1200">
                <a:solidFill>
                  <a:srgbClr val="5A5A5B"/>
                </a:solidFill>
                <a:latin typeface="Arial" panose="020B0604020202020204" pitchFamily="34" charset="0"/>
                <a:ea typeface="+mn-ea"/>
                <a:cs typeface="Arial" panose="020B0604020202020204" pitchFamily="34" charset="0"/>
              </a:defRPr>
            </a:lvl3pPr>
            <a:lvl4pPr marL="971550" indent="-285750" algn="l" defTabSz="457200" rtl="0" eaLnBrk="1" latinLnBrk="0" hangingPunct="1">
              <a:lnSpc>
                <a:spcPct val="100000"/>
              </a:lnSpc>
              <a:spcBef>
                <a:spcPts val="250"/>
              </a:spcBef>
              <a:buClr>
                <a:srgbClr val="3B6E8F"/>
              </a:buClr>
              <a:buSzPct val="130000"/>
              <a:buFont typeface="Arial" panose="020B0604020202020204" pitchFamily="34" charset="0"/>
              <a:buChar char="•"/>
              <a:defRPr sz="1800" kern="1200">
                <a:solidFill>
                  <a:srgbClr val="5A5A5B"/>
                </a:solidFill>
                <a:latin typeface="Arial" panose="020B0604020202020204" pitchFamily="34" charset="0"/>
                <a:ea typeface="+mn-ea"/>
                <a:cs typeface="Arial" panose="020B0604020202020204" pitchFamily="34" charset="0"/>
              </a:defRPr>
            </a:lvl4pPr>
            <a:lvl5pPr marL="1085850" indent="-171450" algn="l" defTabSz="457200" rtl="0" eaLnBrk="1" latinLnBrk="0" hangingPunct="1">
              <a:lnSpc>
                <a:spcPct val="100000"/>
              </a:lnSpc>
              <a:spcBef>
                <a:spcPts val="250"/>
              </a:spcBef>
              <a:buClr>
                <a:srgbClr val="3B6E8F"/>
              </a:buClr>
              <a:buSzPct val="130000"/>
              <a:buFont typeface="Arial" panose="020B0604020202020204" pitchFamily="34" charset="0"/>
              <a:buChar char="•"/>
              <a:defRPr sz="1800" kern="1200">
                <a:solidFill>
                  <a:srgbClr val="5A5A5B"/>
                </a:solidFill>
                <a:latin typeface="Arial" panose="020B0604020202020204" pitchFamily="34" charset="0"/>
                <a:ea typeface="+mn-ea"/>
                <a:cs typeface="Arial" panose="020B0604020202020204" pitchFamily="34" charset="0"/>
              </a:defRPr>
            </a:lvl5pPr>
            <a:lvl6pPr marL="1143000" indent="0" algn="l" defTabSz="457200" rtl="0" eaLnBrk="1" latinLnBrk="0" hangingPunct="1">
              <a:lnSpc>
                <a:spcPct val="100000"/>
              </a:lnSpc>
              <a:spcBef>
                <a:spcPts val="250"/>
              </a:spcBef>
              <a:buClr>
                <a:srgbClr val="3B6E8F"/>
              </a:buClr>
              <a:buSzPct val="130000"/>
              <a:buFont typeface="Arial" panose="020B0604020202020204" pitchFamily="34" charset="0"/>
              <a:buNone/>
              <a:defRPr sz="1600" b="0" kern="1200">
                <a:solidFill>
                  <a:srgbClr val="3B6E8F"/>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endParaRPr lang="en-GB" sz="1400" b="0" dirty="0">
              <a:solidFill>
                <a:srgbClr val="002060"/>
              </a:solidFill>
              <a:latin typeface="+mn-lt"/>
              <a:cs typeface="Times New Roman" panose="02020603050405020304" pitchFamily="18" charset="0"/>
            </a:endParaRPr>
          </a:p>
        </p:txBody>
      </p:sp>
    </p:spTree>
    <p:extLst>
      <p:ext uri="{BB962C8B-B14F-4D97-AF65-F5344CB8AC3E}">
        <p14:creationId xmlns:p14="http://schemas.microsoft.com/office/powerpoint/2010/main" val="135590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2EC1894-5098-45E8-9255-9ABC79FAF5C1}"/>
              </a:ext>
            </a:extLst>
          </p:cNvPr>
          <p:cNvSpPr>
            <a:spLocks noGrp="1"/>
          </p:cNvSpPr>
          <p:nvPr>
            <p:ph type="body" sz="quarter" idx="19"/>
          </p:nvPr>
        </p:nvSpPr>
        <p:spPr>
          <a:xfrm>
            <a:off x="1721961" y="925618"/>
            <a:ext cx="4185864" cy="568115"/>
          </a:xfrm>
        </p:spPr>
        <p:txBody>
          <a:bodyPr/>
          <a:lstStyle/>
          <a:p>
            <a:r>
              <a:rPr lang="en-US" dirty="0">
                <a:solidFill>
                  <a:srgbClr val="002060"/>
                </a:solidFill>
              </a:rPr>
              <a:t>Overview</a:t>
            </a:r>
          </a:p>
        </p:txBody>
      </p:sp>
      <p:sp>
        <p:nvSpPr>
          <p:cNvPr id="9" name="Text Placeholder 8">
            <a:extLst>
              <a:ext uri="{FF2B5EF4-FFF2-40B4-BE49-F238E27FC236}">
                <a16:creationId xmlns:a16="http://schemas.microsoft.com/office/drawing/2014/main" id="{75EF41A7-329E-4290-A782-5E64BB2735A8}"/>
              </a:ext>
            </a:extLst>
          </p:cNvPr>
          <p:cNvSpPr>
            <a:spLocks noGrp="1"/>
          </p:cNvSpPr>
          <p:nvPr>
            <p:ph type="body" sz="quarter" idx="17"/>
          </p:nvPr>
        </p:nvSpPr>
        <p:spPr>
          <a:xfrm>
            <a:off x="1721961" y="2209617"/>
            <a:ext cx="7839134" cy="3358497"/>
          </a:xfrm>
        </p:spPr>
        <p:txBody>
          <a:bodyPr/>
          <a:lstStyle/>
          <a:p>
            <a:pPr marL="342900" indent="-342900">
              <a:buFont typeface="Arial" panose="020B0604020202020204" pitchFamily="34" charset="0"/>
              <a:buChar char="•"/>
            </a:pPr>
            <a:r>
              <a:rPr lang="en-US" dirty="0">
                <a:solidFill>
                  <a:srgbClr val="002060"/>
                </a:solidFill>
              </a:rPr>
              <a:t>Brief motivation &amp; introduction</a:t>
            </a:r>
          </a:p>
          <a:p>
            <a:pPr marL="342900" indent="-342900">
              <a:buFont typeface="Arial" panose="020B0604020202020204" pitchFamily="34" charset="0"/>
              <a:buChar char="•"/>
            </a:pPr>
            <a:r>
              <a:rPr lang="en-US" dirty="0">
                <a:solidFill>
                  <a:srgbClr val="002060"/>
                </a:solidFill>
              </a:rPr>
              <a:t>Research question</a:t>
            </a:r>
          </a:p>
          <a:p>
            <a:pPr marL="342900" indent="-342900">
              <a:buFont typeface="Arial" panose="020B0604020202020204" pitchFamily="34" charset="0"/>
              <a:buChar char="•"/>
            </a:pPr>
            <a:r>
              <a:rPr lang="en-US" dirty="0">
                <a:solidFill>
                  <a:srgbClr val="002060"/>
                </a:solidFill>
              </a:rPr>
              <a:t>Some relevant literature</a:t>
            </a:r>
          </a:p>
          <a:p>
            <a:pPr marL="342900" indent="-342900">
              <a:buFont typeface="Arial" panose="020B0604020202020204" pitchFamily="34" charset="0"/>
              <a:buChar char="•"/>
            </a:pPr>
            <a:r>
              <a:rPr lang="en-US" dirty="0">
                <a:solidFill>
                  <a:srgbClr val="002060"/>
                </a:solidFill>
              </a:rPr>
              <a:t>Chosen methodology</a:t>
            </a:r>
          </a:p>
          <a:p>
            <a:pPr marL="342900" indent="-342900">
              <a:buFont typeface="Arial" panose="020B0604020202020204" pitchFamily="34" charset="0"/>
              <a:buChar char="•"/>
            </a:pPr>
            <a:r>
              <a:rPr lang="en-US" dirty="0">
                <a:solidFill>
                  <a:srgbClr val="002060"/>
                </a:solidFill>
              </a:rPr>
              <a:t>Data</a:t>
            </a:r>
          </a:p>
          <a:p>
            <a:pPr marL="342900" indent="-342900">
              <a:buFont typeface="Arial" panose="020B0604020202020204" pitchFamily="34" charset="0"/>
              <a:buChar char="•"/>
            </a:pPr>
            <a:r>
              <a:rPr lang="en-US" dirty="0">
                <a:solidFill>
                  <a:srgbClr val="002060"/>
                </a:solidFill>
              </a:rPr>
              <a:t>Results</a:t>
            </a:r>
          </a:p>
          <a:p>
            <a:pPr marL="342900" indent="-342900">
              <a:buFont typeface="Arial" panose="020B0604020202020204" pitchFamily="34" charset="0"/>
              <a:buChar char="•"/>
            </a:pPr>
            <a:r>
              <a:rPr lang="en-US" dirty="0">
                <a:solidFill>
                  <a:srgbClr val="002060"/>
                </a:solidFill>
              </a:rPr>
              <a:t>Our contributions</a:t>
            </a:r>
          </a:p>
        </p:txBody>
      </p:sp>
    </p:spTree>
    <p:extLst>
      <p:ext uri="{BB962C8B-B14F-4D97-AF65-F5344CB8AC3E}">
        <p14:creationId xmlns:p14="http://schemas.microsoft.com/office/powerpoint/2010/main" val="3483401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Chart, histogram&#10;&#10;Description automatically generated">
            <a:extLst>
              <a:ext uri="{FF2B5EF4-FFF2-40B4-BE49-F238E27FC236}">
                <a16:creationId xmlns:a16="http://schemas.microsoft.com/office/drawing/2014/main" id="{16C14B24-689C-472C-BF31-8DE611905D0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273" t="-2909" r="-14572" b="2909"/>
          <a:stretch/>
        </p:blipFill>
        <p:spPr>
          <a:xfrm>
            <a:off x="376553" y="1178891"/>
            <a:ext cx="12140140" cy="4921241"/>
          </a:xfrm>
        </p:spPr>
      </p:pic>
      <p:sp>
        <p:nvSpPr>
          <p:cNvPr id="10" name="Text Placeholder 9">
            <a:extLst>
              <a:ext uri="{FF2B5EF4-FFF2-40B4-BE49-F238E27FC236}">
                <a16:creationId xmlns:a16="http://schemas.microsoft.com/office/drawing/2014/main" id="{16ED50F1-63FE-495F-9836-96B63C02DA5D}"/>
              </a:ext>
            </a:extLst>
          </p:cNvPr>
          <p:cNvSpPr>
            <a:spLocks noGrp="1"/>
          </p:cNvSpPr>
          <p:nvPr>
            <p:ph type="body" sz="quarter" idx="20"/>
          </p:nvPr>
        </p:nvSpPr>
        <p:spPr/>
        <p:txBody>
          <a:bodyPr/>
          <a:lstStyle/>
          <a:p>
            <a:endParaRPr lang="nb-NO"/>
          </a:p>
        </p:txBody>
      </p:sp>
      <p:sp>
        <p:nvSpPr>
          <p:cNvPr id="9" name="Text Placeholder 8">
            <a:extLst>
              <a:ext uri="{FF2B5EF4-FFF2-40B4-BE49-F238E27FC236}">
                <a16:creationId xmlns:a16="http://schemas.microsoft.com/office/drawing/2014/main" id="{E0C56647-8C76-46B5-B183-2264B58E9811}"/>
              </a:ext>
            </a:extLst>
          </p:cNvPr>
          <p:cNvSpPr>
            <a:spLocks noGrp="1"/>
          </p:cNvSpPr>
          <p:nvPr>
            <p:ph type="body" sz="quarter" idx="19"/>
          </p:nvPr>
        </p:nvSpPr>
        <p:spPr>
          <a:xfrm>
            <a:off x="612774" y="335865"/>
            <a:ext cx="6959279" cy="568115"/>
          </a:xfrm>
        </p:spPr>
        <p:txBody>
          <a:bodyPr>
            <a:normAutofit/>
          </a:bodyPr>
          <a:lstStyle/>
          <a:p>
            <a:r>
              <a:rPr lang="nb-NO" dirty="0"/>
              <a:t>Total Return Connectedness</a:t>
            </a:r>
          </a:p>
        </p:txBody>
      </p:sp>
      <p:sp>
        <p:nvSpPr>
          <p:cNvPr id="11" name="Text Placeholder 10">
            <a:extLst>
              <a:ext uri="{FF2B5EF4-FFF2-40B4-BE49-F238E27FC236}">
                <a16:creationId xmlns:a16="http://schemas.microsoft.com/office/drawing/2014/main" id="{B0127B7C-8B9F-4B9A-A4C8-5E196A9AEC77}"/>
              </a:ext>
            </a:extLst>
          </p:cNvPr>
          <p:cNvSpPr>
            <a:spLocks noGrp="1"/>
          </p:cNvSpPr>
          <p:nvPr>
            <p:ph type="body" sz="quarter" idx="21"/>
          </p:nvPr>
        </p:nvSpPr>
        <p:spPr>
          <a:xfrm>
            <a:off x="612775" y="1011868"/>
            <a:ext cx="6959279" cy="334047"/>
          </a:xfrm>
        </p:spPr>
        <p:txBody>
          <a:bodyPr/>
          <a:lstStyle/>
          <a:p>
            <a:r>
              <a:rPr lang="en-US" dirty="0"/>
              <a:t>Results using both DY12 and BK18 frameworks</a:t>
            </a:r>
          </a:p>
        </p:txBody>
      </p:sp>
      <p:sp>
        <p:nvSpPr>
          <p:cNvPr id="15" name="Text Placeholder 14">
            <a:extLst>
              <a:ext uri="{FF2B5EF4-FFF2-40B4-BE49-F238E27FC236}">
                <a16:creationId xmlns:a16="http://schemas.microsoft.com/office/drawing/2014/main" id="{D389D9C2-01EC-4122-A413-E57E701D0F04}"/>
              </a:ext>
            </a:extLst>
          </p:cNvPr>
          <p:cNvSpPr>
            <a:spLocks noGrp="1"/>
          </p:cNvSpPr>
          <p:nvPr>
            <p:ph type="body" sz="quarter" idx="17"/>
          </p:nvPr>
        </p:nvSpPr>
        <p:spPr>
          <a:xfrm>
            <a:off x="11951479" y="-171648"/>
            <a:ext cx="69286" cy="45719"/>
          </a:xfrm>
        </p:spPr>
        <p:txBody>
          <a:bodyPr/>
          <a:lstStyle/>
          <a:p>
            <a:r>
              <a:rPr lang="nb-NO" dirty="0"/>
              <a:t> </a:t>
            </a:r>
          </a:p>
        </p:txBody>
      </p:sp>
    </p:spTree>
    <p:extLst>
      <p:ext uri="{BB962C8B-B14F-4D97-AF65-F5344CB8AC3E}">
        <p14:creationId xmlns:p14="http://schemas.microsoft.com/office/powerpoint/2010/main" val="163948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6ED50F1-63FE-495F-9836-96B63C02DA5D}"/>
              </a:ext>
            </a:extLst>
          </p:cNvPr>
          <p:cNvSpPr>
            <a:spLocks noGrp="1"/>
          </p:cNvSpPr>
          <p:nvPr>
            <p:ph type="body" sz="quarter" idx="20"/>
          </p:nvPr>
        </p:nvSpPr>
        <p:spPr/>
        <p:txBody>
          <a:bodyPr/>
          <a:lstStyle/>
          <a:p>
            <a:endParaRPr lang="nb-NO"/>
          </a:p>
        </p:txBody>
      </p:sp>
      <p:sp>
        <p:nvSpPr>
          <p:cNvPr id="8" name="Text Placeholder 7">
            <a:extLst>
              <a:ext uri="{FF2B5EF4-FFF2-40B4-BE49-F238E27FC236}">
                <a16:creationId xmlns:a16="http://schemas.microsoft.com/office/drawing/2014/main" id="{AA1A879A-143E-4608-B608-1BF38855B56A}"/>
              </a:ext>
            </a:extLst>
          </p:cNvPr>
          <p:cNvSpPr>
            <a:spLocks noGrp="1"/>
          </p:cNvSpPr>
          <p:nvPr>
            <p:ph type="body" sz="quarter" idx="17"/>
          </p:nvPr>
        </p:nvSpPr>
        <p:spPr>
          <a:xfrm>
            <a:off x="676865" y="1769640"/>
            <a:ext cx="4185863" cy="4116810"/>
          </a:xfrm>
        </p:spPr>
        <p:txBody>
          <a:bodyPr/>
          <a:lstStyle/>
          <a:p>
            <a:pPr marL="285750" indent="-285750">
              <a:buFont typeface="Arial" panose="020B0604020202020204" pitchFamily="34" charset="0"/>
              <a:buChar char="•"/>
            </a:pPr>
            <a:r>
              <a:rPr lang="en-US" sz="1600" dirty="0">
                <a:solidFill>
                  <a:srgbClr val="002060"/>
                </a:solidFill>
              </a:rPr>
              <a:t>Green bonds and CO2 are clear net receivers across frequencies.</a:t>
            </a:r>
          </a:p>
          <a:p>
            <a:pPr marL="285750" indent="-285750">
              <a:buFont typeface="Arial" panose="020B0604020202020204" pitchFamily="34" charset="0"/>
              <a:buChar char="•"/>
            </a:pPr>
            <a:r>
              <a:rPr lang="en-US" sz="1600" dirty="0" err="1">
                <a:solidFill>
                  <a:srgbClr val="002060"/>
                </a:solidFill>
              </a:rPr>
              <a:t>SP_Clean</a:t>
            </a:r>
            <a:r>
              <a:rPr lang="en-US" sz="1600" dirty="0">
                <a:solidFill>
                  <a:srgbClr val="002060"/>
                </a:solidFill>
              </a:rPr>
              <a:t> and ECO are the two most clear net transmitters</a:t>
            </a:r>
          </a:p>
          <a:p>
            <a:pPr marL="285750" indent="-285750">
              <a:buFont typeface="Arial" panose="020B0604020202020204" pitchFamily="34" charset="0"/>
              <a:buChar char="•"/>
            </a:pPr>
            <a:r>
              <a:rPr lang="en-US" sz="1600" dirty="0">
                <a:solidFill>
                  <a:srgbClr val="002060"/>
                </a:solidFill>
              </a:rPr>
              <a:t>The other clean energy markets switches and the net directional transmission is both time and frequency dependent.</a:t>
            </a:r>
          </a:p>
          <a:p>
            <a:pPr marL="285750" indent="-285750">
              <a:buFont typeface="Arial" panose="020B0604020202020204" pitchFamily="34" charset="0"/>
              <a:buChar char="•"/>
            </a:pPr>
            <a:r>
              <a:rPr lang="en-US" sz="1600" dirty="0">
                <a:solidFill>
                  <a:srgbClr val="002060"/>
                </a:solidFill>
              </a:rPr>
              <a:t>Typically, periods of high political and economic volatility drives return spillovers.</a:t>
            </a:r>
          </a:p>
          <a:p>
            <a:pPr marL="285750" indent="-285750">
              <a:buFont typeface="Arial" panose="020B0604020202020204" pitchFamily="34" charset="0"/>
              <a:buChar char="•"/>
            </a:pPr>
            <a:r>
              <a:rPr lang="en-US" sz="1600" dirty="0">
                <a:solidFill>
                  <a:srgbClr val="002060"/>
                </a:solidFill>
              </a:rPr>
              <a:t>ECO is the one that seems to be mostly driven by the long-term (low frequency) </a:t>
            </a:r>
          </a:p>
          <a:p>
            <a:pPr marL="285750" indent="-285750">
              <a:buFont typeface="Arial" panose="020B0604020202020204" pitchFamily="34" charset="0"/>
              <a:buChar char="•"/>
            </a:pPr>
            <a:r>
              <a:rPr lang="en-US" sz="1600" dirty="0">
                <a:solidFill>
                  <a:srgbClr val="002060"/>
                </a:solidFill>
              </a:rPr>
              <a:t>Generally, there seems to be relatively lower connectedness among the clean energy markets</a:t>
            </a:r>
          </a:p>
        </p:txBody>
      </p:sp>
      <p:sp>
        <p:nvSpPr>
          <p:cNvPr id="9" name="Text Placeholder 8">
            <a:extLst>
              <a:ext uri="{FF2B5EF4-FFF2-40B4-BE49-F238E27FC236}">
                <a16:creationId xmlns:a16="http://schemas.microsoft.com/office/drawing/2014/main" id="{E0C56647-8C76-46B5-B183-2264B58E9811}"/>
              </a:ext>
            </a:extLst>
          </p:cNvPr>
          <p:cNvSpPr>
            <a:spLocks noGrp="1"/>
          </p:cNvSpPr>
          <p:nvPr>
            <p:ph type="body" sz="quarter" idx="19"/>
          </p:nvPr>
        </p:nvSpPr>
        <p:spPr>
          <a:xfrm>
            <a:off x="604946" y="242992"/>
            <a:ext cx="5491054" cy="568115"/>
          </a:xfrm>
        </p:spPr>
        <p:txBody>
          <a:bodyPr>
            <a:noAutofit/>
          </a:bodyPr>
          <a:lstStyle/>
          <a:p>
            <a:r>
              <a:rPr lang="nb-NO" dirty="0"/>
              <a:t>Net </a:t>
            </a:r>
            <a:r>
              <a:rPr lang="nb-NO" dirty="0" err="1"/>
              <a:t>directional</a:t>
            </a:r>
            <a:r>
              <a:rPr lang="nb-NO" dirty="0"/>
              <a:t> </a:t>
            </a:r>
            <a:r>
              <a:rPr lang="nb-NO" dirty="0" err="1"/>
              <a:t>return</a:t>
            </a:r>
            <a:r>
              <a:rPr lang="nb-NO" dirty="0"/>
              <a:t> </a:t>
            </a:r>
            <a:r>
              <a:rPr lang="nb-NO" dirty="0" err="1"/>
              <a:t>connectedness</a:t>
            </a:r>
            <a:endParaRPr lang="nb-NO" dirty="0"/>
          </a:p>
        </p:txBody>
      </p:sp>
      <p:sp>
        <p:nvSpPr>
          <p:cNvPr id="11" name="Text Placeholder 10">
            <a:extLst>
              <a:ext uri="{FF2B5EF4-FFF2-40B4-BE49-F238E27FC236}">
                <a16:creationId xmlns:a16="http://schemas.microsoft.com/office/drawing/2014/main" id="{B0127B7C-8B9F-4B9A-A4C8-5E196A9AEC77}"/>
              </a:ext>
            </a:extLst>
          </p:cNvPr>
          <p:cNvSpPr>
            <a:spLocks noGrp="1"/>
          </p:cNvSpPr>
          <p:nvPr>
            <p:ph type="body" sz="quarter" idx="21"/>
          </p:nvPr>
        </p:nvSpPr>
        <p:spPr>
          <a:xfrm>
            <a:off x="676866" y="1265023"/>
            <a:ext cx="4185863" cy="358925"/>
          </a:xfrm>
        </p:spPr>
        <p:txBody>
          <a:bodyPr/>
          <a:lstStyle/>
          <a:p>
            <a:r>
              <a:rPr lang="nb-NO" dirty="0" err="1"/>
              <a:t>Results</a:t>
            </a:r>
            <a:r>
              <a:rPr lang="nb-NO" dirty="0"/>
              <a:t> from BK18 </a:t>
            </a:r>
            <a:r>
              <a:rPr lang="nb-NO" dirty="0" err="1"/>
              <a:t>framework</a:t>
            </a:r>
            <a:endParaRPr lang="nb-NO" dirty="0"/>
          </a:p>
        </p:txBody>
      </p:sp>
      <p:pic>
        <p:nvPicPr>
          <p:cNvPr id="4" name="Picture 3">
            <a:extLst>
              <a:ext uri="{FF2B5EF4-FFF2-40B4-BE49-F238E27FC236}">
                <a16:creationId xmlns:a16="http://schemas.microsoft.com/office/drawing/2014/main" id="{61AD9F32-5483-49FE-8525-3A3C908AFA48}"/>
              </a:ext>
            </a:extLst>
          </p:cNvPr>
          <p:cNvPicPr>
            <a:picLocks noChangeAspect="1"/>
          </p:cNvPicPr>
          <p:nvPr/>
        </p:nvPicPr>
        <p:blipFill>
          <a:blip r:embed="rId2"/>
          <a:stretch>
            <a:fillRect/>
          </a:stretch>
        </p:blipFill>
        <p:spPr>
          <a:xfrm>
            <a:off x="5021323" y="302627"/>
            <a:ext cx="5932919" cy="6330950"/>
          </a:xfrm>
          <a:prstGeom prst="rect">
            <a:avLst/>
          </a:prstGeom>
        </p:spPr>
      </p:pic>
      <p:sp>
        <p:nvSpPr>
          <p:cNvPr id="12" name="Picture Placeholder 5">
            <a:extLst>
              <a:ext uri="{FF2B5EF4-FFF2-40B4-BE49-F238E27FC236}">
                <a16:creationId xmlns:a16="http://schemas.microsoft.com/office/drawing/2014/main" id="{234753E9-F1D1-427D-815D-1E767EA7FF48}"/>
              </a:ext>
            </a:extLst>
          </p:cNvPr>
          <p:cNvSpPr txBox="1">
            <a:spLocks/>
          </p:cNvSpPr>
          <p:nvPr/>
        </p:nvSpPr>
        <p:spPr>
          <a:xfrm>
            <a:off x="6090242" y="527050"/>
            <a:ext cx="5496812" cy="5803900"/>
          </a:xfrm>
          <a:prstGeom prst="rect">
            <a:avLst/>
          </a:prstGeom>
        </p:spPr>
      </p:sp>
    </p:spTree>
    <p:extLst>
      <p:ext uri="{BB962C8B-B14F-4D97-AF65-F5344CB8AC3E}">
        <p14:creationId xmlns:p14="http://schemas.microsoft.com/office/powerpoint/2010/main" val="1314822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DDE804-6BFE-4381-9B8B-FD65CAE57A26}"/>
              </a:ext>
            </a:extLst>
          </p:cNvPr>
          <p:cNvSpPr>
            <a:spLocks noGrp="1"/>
          </p:cNvSpPr>
          <p:nvPr>
            <p:ph type="body" sz="quarter" idx="21"/>
          </p:nvPr>
        </p:nvSpPr>
        <p:spPr>
          <a:xfrm>
            <a:off x="612774" y="1346614"/>
            <a:ext cx="5212672" cy="419005"/>
          </a:xfrm>
        </p:spPr>
        <p:txBody>
          <a:bodyPr/>
          <a:lstStyle/>
          <a:p>
            <a:r>
              <a:rPr lang="en-US" dirty="0"/>
              <a:t>One static and one dynamic example</a:t>
            </a:r>
          </a:p>
        </p:txBody>
      </p:sp>
      <p:sp>
        <p:nvSpPr>
          <p:cNvPr id="3" name="Text Placeholder 2">
            <a:extLst>
              <a:ext uri="{FF2B5EF4-FFF2-40B4-BE49-F238E27FC236}">
                <a16:creationId xmlns:a16="http://schemas.microsoft.com/office/drawing/2014/main" id="{C11517D3-3769-4530-8D18-C32E623DDFA2}"/>
              </a:ext>
            </a:extLst>
          </p:cNvPr>
          <p:cNvSpPr>
            <a:spLocks noGrp="1"/>
          </p:cNvSpPr>
          <p:nvPr>
            <p:ph type="body" sz="quarter" idx="20"/>
          </p:nvPr>
        </p:nvSpPr>
        <p:spPr/>
        <p:txBody>
          <a:bodyPr/>
          <a:lstStyle/>
          <a:p>
            <a:endParaRPr lang="nb-NO"/>
          </a:p>
        </p:txBody>
      </p:sp>
      <p:sp>
        <p:nvSpPr>
          <p:cNvPr id="4" name="Text Placeholder 3">
            <a:extLst>
              <a:ext uri="{FF2B5EF4-FFF2-40B4-BE49-F238E27FC236}">
                <a16:creationId xmlns:a16="http://schemas.microsoft.com/office/drawing/2014/main" id="{B0D2468F-D80B-41D4-AB3D-2CE2C0764FB2}"/>
              </a:ext>
            </a:extLst>
          </p:cNvPr>
          <p:cNvSpPr>
            <a:spLocks noGrp="1"/>
          </p:cNvSpPr>
          <p:nvPr>
            <p:ph type="body" sz="quarter" idx="17"/>
          </p:nvPr>
        </p:nvSpPr>
        <p:spPr>
          <a:xfrm>
            <a:off x="612774" y="1765619"/>
            <a:ext cx="4189409" cy="745010"/>
          </a:xfrm>
        </p:spPr>
        <p:txBody>
          <a:bodyPr/>
          <a:lstStyle/>
          <a:p>
            <a:r>
              <a:rPr lang="en-US" sz="1400" dirty="0">
                <a:solidFill>
                  <a:srgbClr val="002060"/>
                </a:solidFill>
              </a:rPr>
              <a:t>Including the static as an overview for intuition see next slides for GB-pair and CO2-pair</a:t>
            </a:r>
          </a:p>
        </p:txBody>
      </p:sp>
      <p:sp>
        <p:nvSpPr>
          <p:cNvPr id="5" name="Text Placeholder 4">
            <a:extLst>
              <a:ext uri="{FF2B5EF4-FFF2-40B4-BE49-F238E27FC236}">
                <a16:creationId xmlns:a16="http://schemas.microsoft.com/office/drawing/2014/main" id="{A1A97C2A-2AA6-4BFC-B0EB-A5BA6F6FFC4B}"/>
              </a:ext>
            </a:extLst>
          </p:cNvPr>
          <p:cNvSpPr>
            <a:spLocks noGrp="1"/>
          </p:cNvSpPr>
          <p:nvPr>
            <p:ph type="body" sz="quarter" idx="19"/>
          </p:nvPr>
        </p:nvSpPr>
        <p:spPr>
          <a:xfrm>
            <a:off x="612774" y="242992"/>
            <a:ext cx="4185864" cy="568115"/>
          </a:xfrm>
        </p:spPr>
        <p:txBody>
          <a:bodyPr>
            <a:noAutofit/>
          </a:bodyPr>
          <a:lstStyle/>
          <a:p>
            <a:r>
              <a:rPr lang="en-US" dirty="0"/>
              <a:t>Pairwise directional return connectedness</a:t>
            </a:r>
          </a:p>
        </p:txBody>
      </p:sp>
      <p:pic>
        <p:nvPicPr>
          <p:cNvPr id="19" name="Picture 18" descr="Diagram&#10;&#10;Description automatically generated with low confidence">
            <a:extLst>
              <a:ext uri="{FF2B5EF4-FFF2-40B4-BE49-F238E27FC236}">
                <a16:creationId xmlns:a16="http://schemas.microsoft.com/office/drawing/2014/main" id="{50C11708-C8D7-4F89-B9A9-8F961746F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015" y="2537716"/>
            <a:ext cx="3723462" cy="3919591"/>
          </a:xfrm>
          <a:prstGeom prst="rect">
            <a:avLst/>
          </a:prstGeom>
        </p:spPr>
      </p:pic>
      <p:pic>
        <p:nvPicPr>
          <p:cNvPr id="23" name="Picture Placeholder 22" descr="Chart, histogram&#10;&#10;Description automatically generated">
            <a:extLst>
              <a:ext uri="{FF2B5EF4-FFF2-40B4-BE49-F238E27FC236}">
                <a16:creationId xmlns:a16="http://schemas.microsoft.com/office/drawing/2014/main" id="{D1EAE935-C411-4C4F-B6F9-8414C7DDA9C0}"/>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4751" b="-4751"/>
          <a:stretch/>
        </p:blipFill>
        <p:spPr>
          <a:xfrm>
            <a:off x="5415453" y="441789"/>
            <a:ext cx="5496812" cy="6015518"/>
          </a:xfrm>
        </p:spPr>
      </p:pic>
    </p:spTree>
    <p:extLst>
      <p:ext uri="{BB962C8B-B14F-4D97-AF65-F5344CB8AC3E}">
        <p14:creationId xmlns:p14="http://schemas.microsoft.com/office/powerpoint/2010/main" val="3668148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with low confidence">
            <a:extLst>
              <a:ext uri="{FF2B5EF4-FFF2-40B4-BE49-F238E27FC236}">
                <a16:creationId xmlns:a16="http://schemas.microsoft.com/office/drawing/2014/main" id="{19A70D31-DC6F-4C2A-B370-198542814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80" y="82583"/>
            <a:ext cx="6377457" cy="6713382"/>
          </a:xfrm>
          <a:prstGeom prst="rect">
            <a:avLst/>
          </a:prstGeom>
        </p:spPr>
      </p:pic>
      <p:pic>
        <p:nvPicPr>
          <p:cNvPr id="12" name="Picture 11" descr="Chart, histogram&#10;&#10;Description automatically generated">
            <a:extLst>
              <a:ext uri="{FF2B5EF4-FFF2-40B4-BE49-F238E27FC236}">
                <a16:creationId xmlns:a16="http://schemas.microsoft.com/office/drawing/2014/main" id="{D3B614B8-FD7E-4743-B0E9-E9C60B762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037" y="698641"/>
            <a:ext cx="5492673" cy="5640513"/>
          </a:xfrm>
          <a:prstGeom prst="rect">
            <a:avLst/>
          </a:prstGeom>
        </p:spPr>
      </p:pic>
    </p:spTree>
    <p:extLst>
      <p:ext uri="{BB962C8B-B14F-4D97-AF65-F5344CB8AC3E}">
        <p14:creationId xmlns:p14="http://schemas.microsoft.com/office/powerpoint/2010/main" val="63971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with low confidence">
            <a:extLst>
              <a:ext uri="{FF2B5EF4-FFF2-40B4-BE49-F238E27FC236}">
                <a16:creationId xmlns:a16="http://schemas.microsoft.com/office/drawing/2014/main" id="{19A70D31-DC6F-4C2A-B370-198542814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80" y="72309"/>
            <a:ext cx="6377457" cy="6713382"/>
          </a:xfrm>
          <a:prstGeom prst="rect">
            <a:avLst/>
          </a:prstGeom>
        </p:spPr>
      </p:pic>
      <p:pic>
        <p:nvPicPr>
          <p:cNvPr id="3" name="Picture 2" descr="A picture containing chart&#10;&#10;Description automatically generated">
            <a:extLst>
              <a:ext uri="{FF2B5EF4-FFF2-40B4-BE49-F238E27FC236}">
                <a16:creationId xmlns:a16="http://schemas.microsoft.com/office/drawing/2014/main" id="{F6655740-05AC-4329-B20F-DFF95D1E1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6779" y="355778"/>
            <a:ext cx="4780278" cy="6146444"/>
          </a:xfrm>
          <a:prstGeom prst="rect">
            <a:avLst/>
          </a:prstGeom>
        </p:spPr>
      </p:pic>
    </p:spTree>
    <p:extLst>
      <p:ext uri="{BB962C8B-B14F-4D97-AF65-F5344CB8AC3E}">
        <p14:creationId xmlns:p14="http://schemas.microsoft.com/office/powerpoint/2010/main" val="402669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5BDFCA-9418-4C07-B959-A5F900C4600E}"/>
              </a:ext>
            </a:extLst>
          </p:cNvPr>
          <p:cNvSpPr txBox="1"/>
          <p:nvPr/>
        </p:nvSpPr>
        <p:spPr>
          <a:xfrm>
            <a:off x="1065402" y="579207"/>
            <a:ext cx="5732562" cy="553998"/>
          </a:xfrm>
          <a:prstGeom prst="rect">
            <a:avLst/>
          </a:prstGeom>
          <a:noFill/>
        </p:spPr>
        <p:txBody>
          <a:bodyPr wrap="square" rtlCol="0">
            <a:spAutoFit/>
          </a:bodyPr>
          <a:lstStyle/>
          <a:p>
            <a:r>
              <a:rPr lang="en-GB" sz="3000" b="1" dirty="0">
                <a:latin typeface="+mj-lt"/>
              </a:rPr>
              <a:t>Contribution &amp; conclusion</a:t>
            </a:r>
            <a:endParaRPr lang="nb-NO" sz="3000" b="1" dirty="0">
              <a:latin typeface="+mj-lt"/>
            </a:endParaRPr>
          </a:p>
        </p:txBody>
      </p:sp>
      <p:sp>
        <p:nvSpPr>
          <p:cNvPr id="3" name="TextBox 2">
            <a:extLst>
              <a:ext uri="{FF2B5EF4-FFF2-40B4-BE49-F238E27FC236}">
                <a16:creationId xmlns:a16="http://schemas.microsoft.com/office/drawing/2014/main" id="{01A41E01-6168-49EF-9294-176628A8E1F0}"/>
              </a:ext>
            </a:extLst>
          </p:cNvPr>
          <p:cNvSpPr txBox="1"/>
          <p:nvPr/>
        </p:nvSpPr>
        <p:spPr>
          <a:xfrm>
            <a:off x="1065402" y="1594285"/>
            <a:ext cx="9169167"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2060"/>
                </a:solidFill>
                <a:cs typeface="Times New Roman" panose="02020603050405020304" pitchFamily="18" charset="0"/>
              </a:rPr>
              <a:t>We investigate the dynamic connectedness between green bonds and clean-renewable energy markets using a time and frequency dynamics approach</a:t>
            </a:r>
            <a:r>
              <a:rPr lang="nb-NO" sz="1600" dirty="0">
                <a:solidFill>
                  <a:srgbClr val="002060"/>
                </a:solidFill>
                <a:cs typeface="Times New Roman" panose="02020603050405020304" pitchFamily="18" charset="0"/>
              </a:rPr>
              <a:t>. </a:t>
            </a:r>
            <a:r>
              <a:rPr lang="en-GB" sz="1600" dirty="0">
                <a:solidFill>
                  <a:srgbClr val="002060"/>
                </a:solidFill>
                <a:cs typeface="Times New Roman" panose="02020603050405020304" pitchFamily="18" charset="0"/>
              </a:rPr>
              <a:t>There is literature on green bonds and clean-renewable markets but they do not consider the frequency dynamics, we do. </a:t>
            </a:r>
            <a:endParaRPr lang="nb-NO" sz="1600" dirty="0">
              <a:solidFill>
                <a:srgbClr val="002060"/>
              </a:solidFill>
              <a:cs typeface="Times New Roman" panose="02020603050405020304" pitchFamily="18" charset="0"/>
            </a:endParaRPr>
          </a:p>
          <a:p>
            <a:pPr marL="285750" indent="-285750">
              <a:buFont typeface="Arial" panose="020B0604020202020204" pitchFamily="34" charset="0"/>
              <a:buChar char="•"/>
            </a:pPr>
            <a:endParaRPr lang="en-GB" sz="1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D794732-1797-4BDD-B558-A423528EDFC1}"/>
              </a:ext>
            </a:extLst>
          </p:cNvPr>
          <p:cNvSpPr txBox="1"/>
          <p:nvPr/>
        </p:nvSpPr>
        <p:spPr>
          <a:xfrm>
            <a:off x="1065396" y="2547808"/>
            <a:ext cx="9169167"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2060"/>
                </a:solidFill>
                <a:cs typeface="Times New Roman" panose="02020603050405020304" pitchFamily="18" charset="0"/>
              </a:rPr>
              <a:t>We find interesting diversification options for the «green investor», especially linked to carbon markets at both frequencies</a:t>
            </a:r>
          </a:p>
        </p:txBody>
      </p:sp>
      <p:sp>
        <p:nvSpPr>
          <p:cNvPr id="9" name="TextBox 8">
            <a:extLst>
              <a:ext uri="{FF2B5EF4-FFF2-40B4-BE49-F238E27FC236}">
                <a16:creationId xmlns:a16="http://schemas.microsoft.com/office/drawing/2014/main" id="{8669A9BC-48BD-4BB0-AF18-31B4825AD59B}"/>
              </a:ext>
            </a:extLst>
          </p:cNvPr>
          <p:cNvSpPr txBox="1"/>
          <p:nvPr/>
        </p:nvSpPr>
        <p:spPr>
          <a:xfrm>
            <a:off x="1065393" y="4829395"/>
            <a:ext cx="9169167"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2060"/>
                </a:solidFill>
                <a:cs typeface="Times New Roman" panose="02020603050405020304" pitchFamily="18" charset="0"/>
              </a:rPr>
              <a:t>Contribute to enhancing investor’s and policy maker’s understanding of connectedness between green assets and carbon prices. </a:t>
            </a:r>
          </a:p>
        </p:txBody>
      </p:sp>
      <p:sp>
        <p:nvSpPr>
          <p:cNvPr id="10" name="TextBox 9">
            <a:extLst>
              <a:ext uri="{FF2B5EF4-FFF2-40B4-BE49-F238E27FC236}">
                <a16:creationId xmlns:a16="http://schemas.microsoft.com/office/drawing/2014/main" id="{D84A48F3-7117-4595-992A-555AD0B06189}"/>
              </a:ext>
            </a:extLst>
          </p:cNvPr>
          <p:cNvSpPr txBox="1"/>
          <p:nvPr/>
        </p:nvSpPr>
        <p:spPr>
          <a:xfrm>
            <a:off x="1065395" y="3308337"/>
            <a:ext cx="9169167"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2060"/>
                </a:solidFill>
                <a:cs typeface="Times New Roman" panose="02020603050405020304" pitchFamily="18" charset="0"/>
              </a:rPr>
              <a:t>We show that green bonds have interesting diversification possibilities in the green financial market, especially at the low-frequency (long-term)</a:t>
            </a:r>
          </a:p>
        </p:txBody>
      </p:sp>
      <p:sp>
        <p:nvSpPr>
          <p:cNvPr id="11" name="TextBox 10">
            <a:extLst>
              <a:ext uri="{FF2B5EF4-FFF2-40B4-BE49-F238E27FC236}">
                <a16:creationId xmlns:a16="http://schemas.microsoft.com/office/drawing/2014/main" id="{4EF5A240-0A1A-4462-BE8B-7D4163BBC020}"/>
              </a:ext>
            </a:extLst>
          </p:cNvPr>
          <p:cNvSpPr txBox="1"/>
          <p:nvPr/>
        </p:nvSpPr>
        <p:spPr>
          <a:xfrm>
            <a:off x="1065394" y="4068866"/>
            <a:ext cx="9169167"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2060"/>
                </a:solidFill>
                <a:cs typeface="Times New Roman" panose="02020603050405020304" pitchFamily="18" charset="0"/>
              </a:rPr>
              <a:t>We show that most return spillovers in the green market is driven by the high frequency, so it is similar to the general financial market</a:t>
            </a:r>
          </a:p>
        </p:txBody>
      </p:sp>
      <p:sp>
        <p:nvSpPr>
          <p:cNvPr id="12" name="TextBox 11">
            <a:extLst>
              <a:ext uri="{FF2B5EF4-FFF2-40B4-BE49-F238E27FC236}">
                <a16:creationId xmlns:a16="http://schemas.microsoft.com/office/drawing/2014/main" id="{6C6ABF30-6D99-4778-BFB6-E69A40DE32BC}"/>
              </a:ext>
            </a:extLst>
          </p:cNvPr>
          <p:cNvSpPr txBox="1"/>
          <p:nvPr/>
        </p:nvSpPr>
        <p:spPr>
          <a:xfrm>
            <a:off x="1065392" y="5694018"/>
            <a:ext cx="9169167" cy="584775"/>
          </a:xfrm>
          <a:prstGeom prst="rect">
            <a:avLst/>
          </a:prstGeom>
          <a:noFill/>
        </p:spPr>
        <p:txBody>
          <a:bodyPr wrap="square" rtlCol="0">
            <a:spAutoFit/>
          </a:bodyPr>
          <a:lstStyle/>
          <a:p>
            <a:pPr marL="285750" indent="-285750">
              <a:buFont typeface="Arial" panose="020B0604020202020204" pitchFamily="34" charset="0"/>
              <a:buChar char="•"/>
            </a:pPr>
            <a:r>
              <a:rPr lang="en-GB" sz="1600" b="1" dirty="0">
                <a:solidFill>
                  <a:srgbClr val="002060"/>
                </a:solidFill>
                <a:cs typeface="Times New Roman" panose="02020603050405020304" pitchFamily="18" charset="0"/>
              </a:rPr>
              <a:t>We provide more research based arguments for investors to go green, which is needed for a successful and just green transition for society</a:t>
            </a:r>
          </a:p>
        </p:txBody>
      </p:sp>
    </p:spTree>
    <p:extLst>
      <p:ext uri="{BB962C8B-B14F-4D97-AF65-F5344CB8AC3E}">
        <p14:creationId xmlns:p14="http://schemas.microsoft.com/office/powerpoint/2010/main" val="420278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D59D-7327-47CB-8951-3E55B0591EF6}"/>
              </a:ext>
            </a:extLst>
          </p:cNvPr>
          <p:cNvSpPr>
            <a:spLocks noGrp="1"/>
          </p:cNvSpPr>
          <p:nvPr>
            <p:ph type="title"/>
          </p:nvPr>
        </p:nvSpPr>
        <p:spPr>
          <a:xfrm>
            <a:off x="817357" y="1205683"/>
            <a:ext cx="10515600" cy="1169779"/>
          </a:xfrm>
        </p:spPr>
        <p:txBody>
          <a:bodyPr anchor="ctr">
            <a:normAutofit/>
          </a:bodyPr>
          <a:lstStyle/>
          <a:p>
            <a:r>
              <a:rPr lang="en-US" sz="5700" dirty="0"/>
              <a:t>Thank you for your attention</a:t>
            </a:r>
          </a:p>
        </p:txBody>
      </p:sp>
      <p:sp>
        <p:nvSpPr>
          <p:cNvPr id="3" name="TextBox 2">
            <a:extLst>
              <a:ext uri="{FF2B5EF4-FFF2-40B4-BE49-F238E27FC236}">
                <a16:creationId xmlns:a16="http://schemas.microsoft.com/office/drawing/2014/main" id="{EF49BA1B-A6FF-4172-8D19-8CA26BD2BF25}"/>
              </a:ext>
            </a:extLst>
          </p:cNvPr>
          <p:cNvSpPr txBox="1"/>
          <p:nvPr/>
        </p:nvSpPr>
        <p:spPr>
          <a:xfrm>
            <a:off x="817357" y="2577241"/>
            <a:ext cx="9686925" cy="369332"/>
          </a:xfrm>
          <a:prstGeom prst="rect">
            <a:avLst/>
          </a:prstGeom>
          <a:noFill/>
        </p:spPr>
        <p:txBody>
          <a:bodyPr wrap="square" rtlCol="0">
            <a:spAutoFit/>
          </a:bodyPr>
          <a:lstStyle/>
          <a:p>
            <a:pPr algn="ctr"/>
            <a:r>
              <a:rPr lang="nb-NO" b="1" dirty="0" err="1">
                <a:solidFill>
                  <a:srgbClr val="153857"/>
                </a:solidFill>
              </a:rPr>
              <a:t>Contact</a:t>
            </a:r>
            <a:r>
              <a:rPr lang="nb-NO" b="1" dirty="0">
                <a:solidFill>
                  <a:srgbClr val="153857"/>
                </a:solidFill>
              </a:rPr>
              <a:t>: ingrid.flessum@nhh.no</a:t>
            </a:r>
          </a:p>
        </p:txBody>
      </p:sp>
      <p:sp>
        <p:nvSpPr>
          <p:cNvPr id="5" name="Text Placeholder 4">
            <a:extLst>
              <a:ext uri="{FF2B5EF4-FFF2-40B4-BE49-F238E27FC236}">
                <a16:creationId xmlns:a16="http://schemas.microsoft.com/office/drawing/2014/main" id="{1AB9B439-B202-4209-956E-E1308FDBC0B3}"/>
              </a:ext>
            </a:extLst>
          </p:cNvPr>
          <p:cNvSpPr>
            <a:spLocks noGrp="1"/>
          </p:cNvSpPr>
          <p:nvPr>
            <p:ph type="body" sz="quarter" idx="16"/>
          </p:nvPr>
        </p:nvSpPr>
        <p:spPr>
          <a:xfrm>
            <a:off x="2820339" y="367834"/>
            <a:ext cx="5994887" cy="648476"/>
          </a:xfrm>
        </p:spPr>
        <p:txBody>
          <a:bodyPr/>
          <a:lstStyle/>
          <a:p>
            <a:r>
              <a:rPr lang="nb-NO" dirty="0"/>
              <a:t> </a:t>
            </a:r>
          </a:p>
        </p:txBody>
      </p:sp>
    </p:spTree>
    <p:extLst>
      <p:ext uri="{BB962C8B-B14F-4D97-AF65-F5344CB8AC3E}">
        <p14:creationId xmlns:p14="http://schemas.microsoft.com/office/powerpoint/2010/main" val="4189478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29A25E-E48E-4A44-BED2-33CB47A13AC6}"/>
              </a:ext>
            </a:extLst>
          </p:cNvPr>
          <p:cNvSpPr txBox="1"/>
          <p:nvPr/>
        </p:nvSpPr>
        <p:spPr>
          <a:xfrm>
            <a:off x="973123" y="359357"/>
            <a:ext cx="8751902" cy="553998"/>
          </a:xfrm>
          <a:prstGeom prst="rect">
            <a:avLst/>
          </a:prstGeom>
          <a:noFill/>
        </p:spPr>
        <p:txBody>
          <a:bodyPr wrap="square" rtlCol="0">
            <a:spAutoFit/>
          </a:bodyPr>
          <a:lstStyle/>
          <a:p>
            <a:r>
              <a:rPr lang="en-GB" sz="3000" b="1" dirty="0">
                <a:latin typeface="+mj-lt"/>
              </a:rPr>
              <a:t>Literature – Key takeaways is coming up</a:t>
            </a:r>
            <a:endParaRPr lang="nb-NO" sz="3000" b="1" dirty="0">
              <a:latin typeface="+mj-lt"/>
            </a:endParaRPr>
          </a:p>
        </p:txBody>
      </p:sp>
      <p:sp>
        <p:nvSpPr>
          <p:cNvPr id="4" name="TextBox 3">
            <a:extLst>
              <a:ext uri="{FF2B5EF4-FFF2-40B4-BE49-F238E27FC236}">
                <a16:creationId xmlns:a16="http://schemas.microsoft.com/office/drawing/2014/main" id="{0431EBCD-1A4F-497A-AA0A-DBA8E10E0872}"/>
              </a:ext>
            </a:extLst>
          </p:cNvPr>
          <p:cNvSpPr txBox="1"/>
          <p:nvPr/>
        </p:nvSpPr>
        <p:spPr>
          <a:xfrm>
            <a:off x="973123" y="919985"/>
            <a:ext cx="9588616"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2060"/>
                </a:solidFill>
                <a:cs typeface="Times New Roman" panose="02020603050405020304" pitchFamily="18" charset="0"/>
              </a:rPr>
              <a:t>A variety of research has focused on the connection between the green bond market and other financial markets: Pham and Nguyen, 2022; Tiwari et al., 2022; </a:t>
            </a:r>
            <a:r>
              <a:rPr lang="en-GB" sz="1600" dirty="0" err="1">
                <a:solidFill>
                  <a:srgbClr val="002060"/>
                </a:solidFill>
                <a:cs typeface="Times New Roman" panose="02020603050405020304" pitchFamily="18" charset="0"/>
              </a:rPr>
              <a:t>Reboredo</a:t>
            </a:r>
            <a:r>
              <a:rPr lang="en-GB" sz="1600" dirty="0">
                <a:solidFill>
                  <a:srgbClr val="002060"/>
                </a:solidFill>
                <a:cs typeface="Times New Roman" panose="02020603050405020304" pitchFamily="18" charset="0"/>
              </a:rPr>
              <a:t> et al., 2022; Lui et al., 2021; </a:t>
            </a:r>
            <a:r>
              <a:rPr lang="en-GB" sz="1600" dirty="0" err="1">
                <a:solidFill>
                  <a:srgbClr val="002060"/>
                </a:solidFill>
                <a:cs typeface="Times New Roman" panose="02020603050405020304" pitchFamily="18" charset="0"/>
              </a:rPr>
              <a:t>Leitao</a:t>
            </a:r>
            <a:r>
              <a:rPr lang="en-GB" sz="1600" dirty="0">
                <a:solidFill>
                  <a:srgbClr val="002060"/>
                </a:solidFill>
                <a:cs typeface="Times New Roman" panose="02020603050405020304" pitchFamily="18" charset="0"/>
              </a:rPr>
              <a:t> et al., 2021;  </a:t>
            </a:r>
            <a:r>
              <a:rPr lang="en-GB" sz="1600" dirty="0" err="1">
                <a:solidFill>
                  <a:srgbClr val="002060"/>
                </a:solidFill>
                <a:cs typeface="Times New Roman" panose="02020603050405020304" pitchFamily="18" charset="0"/>
              </a:rPr>
              <a:t>Reboredo</a:t>
            </a:r>
            <a:r>
              <a:rPr lang="en-GB" sz="1600" dirty="0">
                <a:solidFill>
                  <a:srgbClr val="002060"/>
                </a:solidFill>
                <a:cs typeface="Times New Roman" panose="02020603050405020304" pitchFamily="18" charset="0"/>
              </a:rPr>
              <a:t> et al., 2020; </a:t>
            </a:r>
            <a:r>
              <a:rPr lang="en-GB" sz="1600" dirty="0" err="1">
                <a:solidFill>
                  <a:srgbClr val="002060"/>
                </a:solidFill>
                <a:cs typeface="Times New Roman" panose="02020603050405020304" pitchFamily="18" charset="0"/>
              </a:rPr>
              <a:t>Reboredo</a:t>
            </a:r>
            <a:r>
              <a:rPr lang="en-GB" sz="1600" dirty="0">
                <a:solidFill>
                  <a:srgbClr val="002060"/>
                </a:solidFill>
                <a:cs typeface="Times New Roman" panose="02020603050405020304" pitchFamily="18" charset="0"/>
              </a:rPr>
              <a:t> and </a:t>
            </a:r>
            <a:r>
              <a:rPr lang="en-GB" sz="1600" dirty="0" err="1">
                <a:solidFill>
                  <a:srgbClr val="002060"/>
                </a:solidFill>
                <a:cs typeface="Times New Roman" panose="02020603050405020304" pitchFamily="18" charset="0"/>
              </a:rPr>
              <a:t>Ugolini</a:t>
            </a:r>
            <a:r>
              <a:rPr lang="en-GB" sz="1600" dirty="0">
                <a:solidFill>
                  <a:srgbClr val="002060"/>
                </a:solidFill>
                <a:cs typeface="Times New Roman" panose="02020603050405020304" pitchFamily="18" charset="0"/>
              </a:rPr>
              <a:t>, 2019; </a:t>
            </a:r>
            <a:r>
              <a:rPr lang="en-GB" sz="1600" dirty="0" err="1">
                <a:solidFill>
                  <a:srgbClr val="002060"/>
                </a:solidFill>
                <a:cs typeface="Times New Roman" panose="02020603050405020304" pitchFamily="18" charset="0"/>
              </a:rPr>
              <a:t>Reboredo</a:t>
            </a:r>
            <a:r>
              <a:rPr lang="en-GB" sz="1600" dirty="0">
                <a:solidFill>
                  <a:srgbClr val="002060"/>
                </a:solidFill>
                <a:cs typeface="Times New Roman" panose="02020603050405020304" pitchFamily="18" charset="0"/>
              </a:rPr>
              <a:t>, 2018. </a:t>
            </a:r>
          </a:p>
        </p:txBody>
      </p:sp>
      <p:sp>
        <p:nvSpPr>
          <p:cNvPr id="6" name="TextBox 5">
            <a:extLst>
              <a:ext uri="{FF2B5EF4-FFF2-40B4-BE49-F238E27FC236}">
                <a16:creationId xmlns:a16="http://schemas.microsoft.com/office/drawing/2014/main" id="{ADCB025D-42AD-4A8F-87EC-25443A19C1BB}"/>
              </a:ext>
            </a:extLst>
          </p:cNvPr>
          <p:cNvSpPr txBox="1"/>
          <p:nvPr/>
        </p:nvSpPr>
        <p:spPr>
          <a:xfrm>
            <a:off x="973123" y="1788390"/>
            <a:ext cx="9778004"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err="1">
                <a:solidFill>
                  <a:srgbClr val="002060"/>
                </a:solidFill>
                <a:highlight>
                  <a:srgbClr val="C0C0C0"/>
                </a:highlight>
                <a:cs typeface="Times New Roman" panose="02020603050405020304" pitchFamily="18" charset="0"/>
              </a:rPr>
              <a:t>Reboredo</a:t>
            </a:r>
            <a:r>
              <a:rPr lang="en-GB" sz="1600" dirty="0">
                <a:solidFill>
                  <a:srgbClr val="002060"/>
                </a:solidFill>
                <a:highlight>
                  <a:srgbClr val="C0C0C0"/>
                </a:highlight>
                <a:cs typeface="Times New Roman" panose="02020603050405020304" pitchFamily="18" charset="0"/>
              </a:rPr>
              <a:t> and </a:t>
            </a:r>
            <a:r>
              <a:rPr lang="en-GB" sz="1600" dirty="0" err="1">
                <a:solidFill>
                  <a:srgbClr val="002060"/>
                </a:solidFill>
                <a:highlight>
                  <a:srgbClr val="C0C0C0"/>
                </a:highlight>
                <a:cs typeface="Times New Roman" panose="02020603050405020304" pitchFamily="18" charset="0"/>
              </a:rPr>
              <a:t>Ugolini</a:t>
            </a:r>
            <a:r>
              <a:rPr lang="en-GB" sz="1600" dirty="0">
                <a:solidFill>
                  <a:srgbClr val="002060"/>
                </a:solidFill>
                <a:highlight>
                  <a:srgbClr val="C0C0C0"/>
                </a:highlight>
                <a:cs typeface="Times New Roman" panose="02020603050405020304" pitchFamily="18" charset="0"/>
              </a:rPr>
              <a:t> (2019</a:t>
            </a:r>
            <a:r>
              <a:rPr lang="en-GB" sz="1600" dirty="0">
                <a:solidFill>
                  <a:srgbClr val="002060"/>
                </a:solidFill>
                <a:cs typeface="Times New Roman" panose="02020603050405020304" pitchFamily="18" charset="0"/>
              </a:rPr>
              <a:t>) use the value-at-risk model to study the price correlation between green bonds and financial markets in the EU and USA. Results </a:t>
            </a:r>
            <a:r>
              <a:rPr lang="en-US" sz="1600" dirty="0">
                <a:solidFill>
                  <a:srgbClr val="002060"/>
                </a:solidFill>
                <a:effectLst/>
                <a:ea typeface="Calibri" panose="020F0502020204030204" pitchFamily="34" charset="0"/>
              </a:rPr>
              <a:t>reveal strong connectedness between green bonds and treasury and corporate bonds in the short and long run, with green bonds receiving sizeable spillovers from treasury and corporate bond prices and transmitting negligible effects.</a:t>
            </a:r>
            <a:endParaRPr lang="en-GB" sz="1600" dirty="0">
              <a:solidFill>
                <a:srgbClr val="002060"/>
              </a:solidFill>
              <a:cs typeface="Times New Roman" panose="02020603050405020304" pitchFamily="18" charset="0"/>
            </a:endParaRPr>
          </a:p>
        </p:txBody>
      </p:sp>
      <p:sp>
        <p:nvSpPr>
          <p:cNvPr id="8" name="TextBox 7">
            <a:extLst>
              <a:ext uri="{FF2B5EF4-FFF2-40B4-BE49-F238E27FC236}">
                <a16:creationId xmlns:a16="http://schemas.microsoft.com/office/drawing/2014/main" id="{231BF238-27D8-4974-89CD-31FF25C51B0C}"/>
              </a:ext>
            </a:extLst>
          </p:cNvPr>
          <p:cNvSpPr txBox="1"/>
          <p:nvPr/>
        </p:nvSpPr>
        <p:spPr>
          <a:xfrm>
            <a:off x="973123" y="2968466"/>
            <a:ext cx="9588616"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2060"/>
                </a:solidFill>
                <a:highlight>
                  <a:srgbClr val="C0C0C0"/>
                </a:highlight>
                <a:cs typeface="Times New Roman" panose="02020603050405020304" pitchFamily="18" charset="0"/>
              </a:rPr>
              <a:t>Liu et al. (2021): </a:t>
            </a:r>
            <a:r>
              <a:rPr lang="en-GB" sz="1600" dirty="0">
                <a:solidFill>
                  <a:srgbClr val="002060"/>
                </a:solidFill>
                <a:cs typeface="Times New Roman" panose="02020603050405020304" pitchFamily="18" charset="0"/>
              </a:rPr>
              <a:t>Examine the dynamic dependence structure between green bonds and clean energy markets using several time-variant and time-varying copula approaches</a:t>
            </a:r>
            <a:r>
              <a:rPr lang="en-GB" sz="1600" b="1" dirty="0">
                <a:solidFill>
                  <a:srgbClr val="002060"/>
                </a:solidFill>
                <a:effectLst/>
                <a:ea typeface="Calibri" panose="020F0502020204030204" pitchFamily="34" charset="0"/>
              </a:rPr>
              <a:t>. They</a:t>
            </a:r>
            <a:r>
              <a:rPr lang="en-GB" sz="1600" b="1" dirty="0">
                <a:solidFill>
                  <a:srgbClr val="002060"/>
                </a:solidFill>
                <a:cs typeface="Times New Roman" panose="02020603050405020304" pitchFamily="18" charset="0"/>
              </a:rPr>
              <a:t> note that future research should consider a framework that can model systemic risk between multiple variables from both time and frequency perspectives</a:t>
            </a:r>
          </a:p>
        </p:txBody>
      </p:sp>
      <p:sp>
        <p:nvSpPr>
          <p:cNvPr id="10" name="TextBox 9">
            <a:extLst>
              <a:ext uri="{FF2B5EF4-FFF2-40B4-BE49-F238E27FC236}">
                <a16:creationId xmlns:a16="http://schemas.microsoft.com/office/drawing/2014/main" id="{1A15CCBA-0C6F-4EB4-BE6F-2E80184067E5}"/>
              </a:ext>
            </a:extLst>
          </p:cNvPr>
          <p:cNvSpPr txBox="1"/>
          <p:nvPr/>
        </p:nvSpPr>
        <p:spPr>
          <a:xfrm>
            <a:off x="973123" y="5272163"/>
            <a:ext cx="9588616"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2060"/>
                </a:solidFill>
                <a:highlight>
                  <a:srgbClr val="C0C0C0"/>
                </a:highlight>
                <a:cs typeface="Times New Roman" panose="02020603050405020304" pitchFamily="18" charset="0"/>
              </a:rPr>
              <a:t>Ferrer et al., (2018) </a:t>
            </a:r>
            <a:r>
              <a:rPr lang="en-GB" sz="1600" dirty="0">
                <a:solidFill>
                  <a:srgbClr val="002060"/>
                </a:solidFill>
                <a:cs typeface="Times New Roman" panose="02020603050405020304" pitchFamily="18" charset="0"/>
              </a:rPr>
              <a:t>and </a:t>
            </a:r>
            <a:r>
              <a:rPr lang="en-GB" sz="1600" dirty="0">
                <a:solidFill>
                  <a:srgbClr val="002060"/>
                </a:solidFill>
                <a:highlight>
                  <a:srgbClr val="C0C0C0"/>
                </a:highlight>
                <a:cs typeface="Times New Roman" panose="02020603050405020304" pitchFamily="18" charset="0"/>
              </a:rPr>
              <a:t>Jiang and Chen., (2021) </a:t>
            </a:r>
            <a:r>
              <a:rPr lang="en-GB" sz="1600" dirty="0">
                <a:solidFill>
                  <a:srgbClr val="002060"/>
                </a:solidFill>
                <a:cs typeface="Times New Roman" panose="02020603050405020304" pitchFamily="18" charset="0"/>
              </a:rPr>
              <a:t>both exploit a new framework on time and frequency dynamics to investigate the connectedness between renewable energy and other markets such as carbon, oil price and materials. Both find that most connectedness are generated in the short-term. </a:t>
            </a:r>
          </a:p>
        </p:txBody>
      </p:sp>
      <p:sp>
        <p:nvSpPr>
          <p:cNvPr id="7" name="TextBox 6">
            <a:extLst>
              <a:ext uri="{FF2B5EF4-FFF2-40B4-BE49-F238E27FC236}">
                <a16:creationId xmlns:a16="http://schemas.microsoft.com/office/drawing/2014/main" id="{6CD2AF6F-F6F2-49B4-BF5C-FC52D370E887}"/>
              </a:ext>
            </a:extLst>
          </p:cNvPr>
          <p:cNvSpPr txBox="1"/>
          <p:nvPr/>
        </p:nvSpPr>
        <p:spPr>
          <a:xfrm>
            <a:off x="1067817" y="4194945"/>
            <a:ext cx="9588616"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2060"/>
                </a:solidFill>
                <a:highlight>
                  <a:srgbClr val="C0C0C0"/>
                </a:highlight>
              </a:rPr>
              <a:t>Tiwari et al., (2022) </a:t>
            </a:r>
            <a:r>
              <a:rPr lang="en-US" sz="1600" dirty="0">
                <a:solidFill>
                  <a:srgbClr val="002060"/>
                </a:solidFill>
              </a:rPr>
              <a:t>also investigate dynamic spillover effects between green bonds and renewable energy stocks as well as carbon markets using a TVP-VAR approach</a:t>
            </a:r>
            <a:r>
              <a:rPr lang="en-GB" sz="1600" dirty="0">
                <a:solidFill>
                  <a:srgbClr val="002060"/>
                </a:solidFill>
                <a:cs typeface="Times New Roman" panose="02020603050405020304" pitchFamily="18" charset="0"/>
              </a:rPr>
              <a:t>. They also investigate hedging and portfolio design.</a:t>
            </a:r>
          </a:p>
          <a:p>
            <a:pPr marL="285750" indent="-285750">
              <a:buFont typeface="Arial" panose="020B0604020202020204" pitchFamily="34" charset="0"/>
              <a:buChar char="•"/>
            </a:pPr>
            <a:endParaRPr lang="en-GB" sz="1600"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392108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29A25E-E48E-4A44-BED2-33CB47A13AC6}"/>
              </a:ext>
            </a:extLst>
          </p:cNvPr>
          <p:cNvSpPr txBox="1"/>
          <p:nvPr/>
        </p:nvSpPr>
        <p:spPr>
          <a:xfrm>
            <a:off x="953827" y="685029"/>
            <a:ext cx="2977679" cy="553998"/>
          </a:xfrm>
          <a:prstGeom prst="rect">
            <a:avLst/>
          </a:prstGeom>
          <a:noFill/>
        </p:spPr>
        <p:txBody>
          <a:bodyPr wrap="square" rtlCol="0">
            <a:spAutoFit/>
          </a:bodyPr>
          <a:lstStyle/>
          <a:p>
            <a:r>
              <a:rPr lang="en-GB" sz="3000" b="1" dirty="0">
                <a:solidFill>
                  <a:srgbClr val="002060"/>
                </a:solidFill>
                <a:latin typeface="+mj-lt"/>
              </a:rPr>
              <a:t>Motivation</a:t>
            </a:r>
            <a:endParaRPr lang="nb-NO" sz="3000" b="1" dirty="0">
              <a:solidFill>
                <a:srgbClr val="002060"/>
              </a:solidFill>
              <a:latin typeface="+mj-lt"/>
            </a:endParaRPr>
          </a:p>
        </p:txBody>
      </p:sp>
      <p:pic>
        <p:nvPicPr>
          <p:cNvPr id="4" name="Picture 3" descr="Graphical user interface, website&#10;&#10;Description automatically generated">
            <a:extLst>
              <a:ext uri="{FF2B5EF4-FFF2-40B4-BE49-F238E27FC236}">
                <a16:creationId xmlns:a16="http://schemas.microsoft.com/office/drawing/2014/main" id="{23199CA6-3E1C-4030-BD1D-04D45BADF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1487" y="170319"/>
            <a:ext cx="2906638" cy="2858631"/>
          </a:xfrm>
          <a:prstGeom prst="rect">
            <a:avLst/>
          </a:prstGeom>
        </p:spPr>
      </p:pic>
      <p:pic>
        <p:nvPicPr>
          <p:cNvPr id="26" name="Picture 25" descr="A picture containing website&#10;&#10;Description automatically generated">
            <a:extLst>
              <a:ext uri="{FF2B5EF4-FFF2-40B4-BE49-F238E27FC236}">
                <a16:creationId xmlns:a16="http://schemas.microsoft.com/office/drawing/2014/main" id="{A448420C-F6C1-4416-A78E-AE715209A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827" y="1348533"/>
            <a:ext cx="9544345" cy="3360834"/>
          </a:xfrm>
          <a:prstGeom prst="rect">
            <a:avLst/>
          </a:prstGeom>
        </p:spPr>
      </p:pic>
      <p:pic>
        <p:nvPicPr>
          <p:cNvPr id="28" name="Picture 27" descr="Graphical user interface, text, application, email&#10;&#10;Description automatically generated">
            <a:extLst>
              <a:ext uri="{FF2B5EF4-FFF2-40B4-BE49-F238E27FC236}">
                <a16:creationId xmlns:a16="http://schemas.microsoft.com/office/drawing/2014/main" id="{470CE1EE-3FB5-4A53-9B15-CF38147DD9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3636" y="2318297"/>
            <a:ext cx="5648523" cy="2139168"/>
          </a:xfrm>
          <a:prstGeom prst="rect">
            <a:avLst/>
          </a:prstGeom>
        </p:spPr>
      </p:pic>
      <p:pic>
        <p:nvPicPr>
          <p:cNvPr id="30" name="Picture 29" descr="Graphical user interface, text, application, email&#10;&#10;Description automatically generated">
            <a:extLst>
              <a:ext uri="{FF2B5EF4-FFF2-40B4-BE49-F238E27FC236}">
                <a16:creationId xmlns:a16="http://schemas.microsoft.com/office/drawing/2014/main" id="{6E0F4213-4BC6-441E-AC9E-99B9DFB83B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9927" y="130688"/>
            <a:ext cx="4173603" cy="1598502"/>
          </a:xfrm>
          <a:prstGeom prst="rect">
            <a:avLst/>
          </a:prstGeom>
        </p:spPr>
      </p:pic>
      <p:pic>
        <p:nvPicPr>
          <p:cNvPr id="32" name="Picture 31" descr="Text&#10;&#10;Description automatically generated">
            <a:extLst>
              <a:ext uri="{FF2B5EF4-FFF2-40B4-BE49-F238E27FC236}">
                <a16:creationId xmlns:a16="http://schemas.microsoft.com/office/drawing/2014/main" id="{776528E7-A273-4D8D-975F-F94734E1DF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5304" y="2279238"/>
            <a:ext cx="3158546" cy="3230229"/>
          </a:xfrm>
          <a:prstGeom prst="rect">
            <a:avLst/>
          </a:prstGeom>
        </p:spPr>
      </p:pic>
      <p:pic>
        <p:nvPicPr>
          <p:cNvPr id="38" name="Picture 37" descr="A picture containing text, person, screenshot&#10;&#10;Description automatically generated">
            <a:extLst>
              <a:ext uri="{FF2B5EF4-FFF2-40B4-BE49-F238E27FC236}">
                <a16:creationId xmlns:a16="http://schemas.microsoft.com/office/drawing/2014/main" id="{812726A8-5D73-4A3D-AC10-C20ACB86F9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828" y="4353854"/>
            <a:ext cx="3590120" cy="2623940"/>
          </a:xfrm>
          <a:prstGeom prst="rect">
            <a:avLst/>
          </a:prstGeom>
        </p:spPr>
      </p:pic>
      <p:pic>
        <p:nvPicPr>
          <p:cNvPr id="40" name="Picture 39" descr="Text&#10;&#10;Description automatically generated">
            <a:extLst>
              <a:ext uri="{FF2B5EF4-FFF2-40B4-BE49-F238E27FC236}">
                <a16:creationId xmlns:a16="http://schemas.microsoft.com/office/drawing/2014/main" id="{97564763-9F6A-4997-9566-472DFD9265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5165" y="4919962"/>
            <a:ext cx="4653502" cy="1810012"/>
          </a:xfrm>
          <a:prstGeom prst="rect">
            <a:avLst/>
          </a:prstGeom>
        </p:spPr>
      </p:pic>
      <p:pic>
        <p:nvPicPr>
          <p:cNvPr id="42" name="Picture 41" descr="Graphical user interface, website&#10;&#10;Description automatically generated">
            <a:extLst>
              <a:ext uri="{FF2B5EF4-FFF2-40B4-BE49-F238E27FC236}">
                <a16:creationId xmlns:a16="http://schemas.microsoft.com/office/drawing/2014/main" id="{C2CBA1EC-8A43-4069-AEAA-C8EEF183FE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63854" y="4431121"/>
            <a:ext cx="2861497" cy="6192572"/>
          </a:xfrm>
          <a:prstGeom prst="rect">
            <a:avLst/>
          </a:prstGeom>
        </p:spPr>
      </p:pic>
      <p:pic>
        <p:nvPicPr>
          <p:cNvPr id="5" name="Picture 4">
            <a:extLst>
              <a:ext uri="{FF2B5EF4-FFF2-40B4-BE49-F238E27FC236}">
                <a16:creationId xmlns:a16="http://schemas.microsoft.com/office/drawing/2014/main" id="{93D14BDA-C6CC-4FB7-96B9-0D8CF477B02E}"/>
              </a:ext>
            </a:extLst>
          </p:cNvPr>
          <p:cNvPicPr>
            <a:picLocks noChangeAspect="1"/>
          </p:cNvPicPr>
          <p:nvPr/>
        </p:nvPicPr>
        <p:blipFill>
          <a:blip r:embed="rId11"/>
          <a:stretch>
            <a:fillRect/>
          </a:stretch>
        </p:blipFill>
        <p:spPr>
          <a:xfrm>
            <a:off x="4103947" y="4346903"/>
            <a:ext cx="7564178" cy="2772866"/>
          </a:xfrm>
          <a:prstGeom prst="rect">
            <a:avLst/>
          </a:prstGeom>
        </p:spPr>
      </p:pic>
      <p:pic>
        <p:nvPicPr>
          <p:cNvPr id="7" name="Picture 6">
            <a:extLst>
              <a:ext uri="{FF2B5EF4-FFF2-40B4-BE49-F238E27FC236}">
                <a16:creationId xmlns:a16="http://schemas.microsoft.com/office/drawing/2014/main" id="{38DE9C45-86A5-4FC2-BADA-B7CA8EB303E6}"/>
              </a:ext>
            </a:extLst>
          </p:cNvPr>
          <p:cNvPicPr>
            <a:picLocks noChangeAspect="1"/>
          </p:cNvPicPr>
          <p:nvPr/>
        </p:nvPicPr>
        <p:blipFill>
          <a:blip r:embed="rId12"/>
          <a:stretch>
            <a:fillRect/>
          </a:stretch>
        </p:blipFill>
        <p:spPr>
          <a:xfrm>
            <a:off x="3693744" y="2278381"/>
            <a:ext cx="5067742" cy="1359844"/>
          </a:xfrm>
          <a:prstGeom prst="rect">
            <a:avLst/>
          </a:prstGeom>
        </p:spPr>
      </p:pic>
    </p:spTree>
    <p:extLst>
      <p:ext uri="{BB962C8B-B14F-4D97-AF65-F5344CB8AC3E}">
        <p14:creationId xmlns:p14="http://schemas.microsoft.com/office/powerpoint/2010/main" val="4169260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29A25E-E48E-4A44-BED2-33CB47A13AC6}"/>
              </a:ext>
            </a:extLst>
          </p:cNvPr>
          <p:cNvSpPr txBox="1"/>
          <p:nvPr/>
        </p:nvSpPr>
        <p:spPr>
          <a:xfrm>
            <a:off x="1132503" y="695539"/>
            <a:ext cx="2977679" cy="553998"/>
          </a:xfrm>
          <a:prstGeom prst="rect">
            <a:avLst/>
          </a:prstGeom>
          <a:noFill/>
        </p:spPr>
        <p:txBody>
          <a:bodyPr wrap="square" rtlCol="0">
            <a:spAutoFit/>
          </a:bodyPr>
          <a:lstStyle/>
          <a:p>
            <a:r>
              <a:rPr lang="en-GB" sz="3000" b="1" dirty="0">
                <a:solidFill>
                  <a:srgbClr val="002060"/>
                </a:solidFill>
                <a:latin typeface="+mj-lt"/>
              </a:rPr>
              <a:t>Introduction</a:t>
            </a:r>
            <a:endParaRPr lang="nb-NO" sz="3000" b="1" dirty="0">
              <a:solidFill>
                <a:srgbClr val="002060"/>
              </a:solidFill>
              <a:latin typeface="+mj-lt"/>
            </a:endParaRPr>
          </a:p>
        </p:txBody>
      </p:sp>
      <p:sp>
        <p:nvSpPr>
          <p:cNvPr id="5" name="TextBox 4">
            <a:extLst>
              <a:ext uri="{FF2B5EF4-FFF2-40B4-BE49-F238E27FC236}">
                <a16:creationId xmlns:a16="http://schemas.microsoft.com/office/drawing/2014/main" id="{C43516BD-9E96-40A9-88B2-ACC41F2674B1}"/>
              </a:ext>
            </a:extLst>
          </p:cNvPr>
          <p:cNvSpPr txBox="1"/>
          <p:nvPr/>
        </p:nvSpPr>
        <p:spPr>
          <a:xfrm>
            <a:off x="1132514" y="1422024"/>
            <a:ext cx="9588616"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2060"/>
                </a:solidFill>
              </a:rPr>
              <a:t>Climate aligned finance, also called green finance, is an important matter mentioned and discussed in political, economic and environmental agendas around the world</a:t>
            </a:r>
            <a:r>
              <a:rPr lang="en-GB" sz="1600" dirty="0">
                <a:solidFill>
                  <a:srgbClr val="000000"/>
                </a:solidFill>
              </a:rPr>
              <a:t>.</a:t>
            </a:r>
            <a:endParaRPr lang="nb-NO" sz="1600" dirty="0">
              <a:solidFill>
                <a:srgbClr val="000000"/>
              </a:solidFill>
            </a:endParaRPr>
          </a:p>
        </p:txBody>
      </p:sp>
      <p:sp>
        <p:nvSpPr>
          <p:cNvPr id="6" name="TextBox 5">
            <a:extLst>
              <a:ext uri="{FF2B5EF4-FFF2-40B4-BE49-F238E27FC236}">
                <a16:creationId xmlns:a16="http://schemas.microsoft.com/office/drawing/2014/main" id="{4ADD3572-8639-4CCD-9EDE-F2368A1FBCE4}"/>
              </a:ext>
            </a:extLst>
          </p:cNvPr>
          <p:cNvSpPr txBox="1"/>
          <p:nvPr/>
        </p:nvSpPr>
        <p:spPr>
          <a:xfrm>
            <a:off x="1132499" y="3767328"/>
            <a:ext cx="9588612"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2060"/>
                </a:solidFill>
              </a:rPr>
              <a:t>Green Bonds can be an attractive and important market based tool in transitioning to low-carbon and potentially net-zero economies.</a:t>
            </a:r>
            <a:endParaRPr lang="nb-NO" sz="1600" dirty="0">
              <a:solidFill>
                <a:srgbClr val="002060"/>
              </a:solidFill>
            </a:endParaRPr>
          </a:p>
          <a:p>
            <a:endParaRPr lang="nb-NO" sz="1600" dirty="0">
              <a:solidFill>
                <a:srgbClr val="002060"/>
              </a:solidFill>
            </a:endParaRPr>
          </a:p>
        </p:txBody>
      </p:sp>
      <p:sp>
        <p:nvSpPr>
          <p:cNvPr id="8" name="TextBox 7">
            <a:extLst>
              <a:ext uri="{FF2B5EF4-FFF2-40B4-BE49-F238E27FC236}">
                <a16:creationId xmlns:a16="http://schemas.microsoft.com/office/drawing/2014/main" id="{927DF7FD-09C6-46D9-AF67-4CABF8D92DA3}"/>
              </a:ext>
            </a:extLst>
          </p:cNvPr>
          <p:cNvSpPr txBox="1"/>
          <p:nvPr/>
        </p:nvSpPr>
        <p:spPr>
          <a:xfrm>
            <a:off x="1132503" y="2140582"/>
            <a:ext cx="9588613"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2060"/>
                </a:solidFill>
              </a:rPr>
              <a:t>Green finance will be a key enabler for the green transition through investments aligned with the UN SDG’s and EU Fit for 55. </a:t>
            </a:r>
            <a:endParaRPr lang="nb-NO" sz="1600" dirty="0">
              <a:solidFill>
                <a:srgbClr val="002060"/>
              </a:solidFill>
            </a:endParaRPr>
          </a:p>
        </p:txBody>
      </p:sp>
      <p:sp>
        <p:nvSpPr>
          <p:cNvPr id="9" name="TextBox 8">
            <a:extLst>
              <a:ext uri="{FF2B5EF4-FFF2-40B4-BE49-F238E27FC236}">
                <a16:creationId xmlns:a16="http://schemas.microsoft.com/office/drawing/2014/main" id="{35B0CA3B-3625-43E1-8A72-4994D9F2E647}"/>
              </a:ext>
            </a:extLst>
          </p:cNvPr>
          <p:cNvSpPr txBox="1"/>
          <p:nvPr/>
        </p:nvSpPr>
        <p:spPr>
          <a:xfrm>
            <a:off x="1132499" y="2928622"/>
            <a:ext cx="9588612"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2060"/>
                </a:solidFill>
              </a:rPr>
              <a:t>Channeling investments into clean energy and infrastructure markets is one of the most important priorities for a successful global green transition </a:t>
            </a:r>
          </a:p>
        </p:txBody>
      </p:sp>
      <p:sp>
        <p:nvSpPr>
          <p:cNvPr id="10" name="TextBox 9">
            <a:extLst>
              <a:ext uri="{FF2B5EF4-FFF2-40B4-BE49-F238E27FC236}">
                <a16:creationId xmlns:a16="http://schemas.microsoft.com/office/drawing/2014/main" id="{BE56AC1E-8D0E-4516-9447-CBA0BDF14E9E}"/>
              </a:ext>
            </a:extLst>
          </p:cNvPr>
          <p:cNvSpPr txBox="1"/>
          <p:nvPr/>
        </p:nvSpPr>
        <p:spPr>
          <a:xfrm>
            <a:off x="1132499" y="4611501"/>
            <a:ext cx="9588616"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2060"/>
                </a:solidFill>
              </a:rPr>
              <a:t>According to the World Economic Forum, by 2023 the green bond market could be worth 2.36$ trillion*</a:t>
            </a:r>
            <a:endParaRPr lang="nb-NO" sz="1600" dirty="0">
              <a:solidFill>
                <a:srgbClr val="000000"/>
              </a:solidFill>
            </a:endParaRPr>
          </a:p>
        </p:txBody>
      </p:sp>
      <p:sp>
        <p:nvSpPr>
          <p:cNvPr id="11" name="TextBox 10">
            <a:extLst>
              <a:ext uri="{FF2B5EF4-FFF2-40B4-BE49-F238E27FC236}">
                <a16:creationId xmlns:a16="http://schemas.microsoft.com/office/drawing/2014/main" id="{A624D7FC-AE98-45D9-A71F-1FCBFFC61352}"/>
              </a:ext>
            </a:extLst>
          </p:cNvPr>
          <p:cNvSpPr txBox="1"/>
          <p:nvPr/>
        </p:nvSpPr>
        <p:spPr>
          <a:xfrm>
            <a:off x="954710" y="5450207"/>
            <a:ext cx="9766406"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002060"/>
                </a:solidFill>
              </a:rPr>
              <a:t>Green bonds definition: </a:t>
            </a:r>
            <a:r>
              <a:rPr lang="en-US" sz="1600" b="1" dirty="0"/>
              <a:t>bonds whose proceeds are committed to finance environmental and climate-friendly projects, such as renewable energy, green buildings, or resource conservation</a:t>
            </a:r>
            <a:endParaRPr lang="nb-NO" sz="1600" b="1" dirty="0">
              <a:solidFill>
                <a:srgbClr val="002060"/>
              </a:solidFill>
            </a:endParaRPr>
          </a:p>
          <a:p>
            <a:endParaRPr lang="nb-NO" sz="1600" dirty="0">
              <a:solidFill>
                <a:srgbClr val="002060"/>
              </a:solidFill>
            </a:endParaRPr>
          </a:p>
        </p:txBody>
      </p:sp>
    </p:spTree>
    <p:extLst>
      <p:ext uri="{BB962C8B-B14F-4D97-AF65-F5344CB8AC3E}">
        <p14:creationId xmlns:p14="http://schemas.microsoft.com/office/powerpoint/2010/main" val="259537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C56A813-680E-47E5-979B-00DC89CC9889}"/>
              </a:ext>
            </a:extLst>
          </p:cNvPr>
          <p:cNvSpPr>
            <a:spLocks noGrp="1"/>
          </p:cNvSpPr>
          <p:nvPr>
            <p:ph type="body" sz="quarter" idx="19"/>
          </p:nvPr>
        </p:nvSpPr>
        <p:spPr>
          <a:xfrm>
            <a:off x="1032167" y="480633"/>
            <a:ext cx="8254265" cy="568115"/>
          </a:xfrm>
        </p:spPr>
        <p:txBody>
          <a:bodyPr/>
          <a:lstStyle/>
          <a:p>
            <a:r>
              <a:rPr lang="en-US" dirty="0"/>
              <a:t>Size of the green bond market </a:t>
            </a:r>
          </a:p>
        </p:txBody>
      </p:sp>
      <p:sp>
        <p:nvSpPr>
          <p:cNvPr id="8" name="Text Placeholder 7">
            <a:extLst>
              <a:ext uri="{FF2B5EF4-FFF2-40B4-BE49-F238E27FC236}">
                <a16:creationId xmlns:a16="http://schemas.microsoft.com/office/drawing/2014/main" id="{AEA3B641-521E-432C-9D82-ED5296E985A8}"/>
              </a:ext>
            </a:extLst>
          </p:cNvPr>
          <p:cNvSpPr>
            <a:spLocks noGrp="1"/>
          </p:cNvSpPr>
          <p:nvPr>
            <p:ph type="body" sz="quarter" idx="15"/>
          </p:nvPr>
        </p:nvSpPr>
        <p:spPr>
          <a:xfrm>
            <a:off x="1032167" y="1048748"/>
            <a:ext cx="8254264" cy="358925"/>
          </a:xfrm>
        </p:spPr>
        <p:txBody>
          <a:bodyPr/>
          <a:lstStyle/>
          <a:p>
            <a:r>
              <a:rPr lang="en-US" dirty="0"/>
              <a:t>The green bond market compared to the bond market</a:t>
            </a:r>
          </a:p>
        </p:txBody>
      </p:sp>
      <p:sp>
        <p:nvSpPr>
          <p:cNvPr id="2" name="Oval 1">
            <a:extLst>
              <a:ext uri="{FF2B5EF4-FFF2-40B4-BE49-F238E27FC236}">
                <a16:creationId xmlns:a16="http://schemas.microsoft.com/office/drawing/2014/main" id="{80722130-0E8A-41FC-BF09-1D50CDEF4472}"/>
              </a:ext>
            </a:extLst>
          </p:cNvPr>
          <p:cNvSpPr/>
          <p:nvPr/>
        </p:nvSpPr>
        <p:spPr>
          <a:xfrm>
            <a:off x="880153" y="1521511"/>
            <a:ext cx="5215847" cy="4855856"/>
          </a:xfrm>
          <a:prstGeom prst="ellipse">
            <a:avLst/>
          </a:prstGeom>
          <a:solidFill>
            <a:schemeClr val="accent5">
              <a:lumMod val="75000"/>
              <a:alpha val="7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Bond market</a:t>
            </a:r>
          </a:p>
        </p:txBody>
      </p:sp>
      <p:sp>
        <p:nvSpPr>
          <p:cNvPr id="4" name="Oval 3">
            <a:extLst>
              <a:ext uri="{FF2B5EF4-FFF2-40B4-BE49-F238E27FC236}">
                <a16:creationId xmlns:a16="http://schemas.microsoft.com/office/drawing/2014/main" id="{86BAB125-92BC-477C-B15A-3E61A8D4B3DD}"/>
              </a:ext>
            </a:extLst>
          </p:cNvPr>
          <p:cNvSpPr/>
          <p:nvPr/>
        </p:nvSpPr>
        <p:spPr>
          <a:xfrm>
            <a:off x="7493876" y="3855073"/>
            <a:ext cx="417225" cy="338554"/>
          </a:xfrm>
          <a:prstGeom prst="ellipse">
            <a:avLst/>
          </a:prstGeom>
          <a:solidFill>
            <a:schemeClr val="accent6">
              <a:lumMod val="75000"/>
              <a:alpha val="47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861C8658-0493-4EDE-9091-5A32177721F4}"/>
              </a:ext>
            </a:extLst>
          </p:cNvPr>
          <p:cNvSpPr txBox="1"/>
          <p:nvPr/>
        </p:nvSpPr>
        <p:spPr>
          <a:xfrm>
            <a:off x="7911101" y="3855073"/>
            <a:ext cx="2081048" cy="338554"/>
          </a:xfrm>
          <a:prstGeom prst="rect">
            <a:avLst/>
          </a:prstGeom>
          <a:noFill/>
        </p:spPr>
        <p:txBody>
          <a:bodyPr wrap="square" rtlCol="0">
            <a:spAutoFit/>
          </a:bodyPr>
          <a:lstStyle/>
          <a:p>
            <a:r>
              <a:rPr lang="en-US" sz="1600" dirty="0">
                <a:solidFill>
                  <a:schemeClr val="accent6">
                    <a:lumMod val="50000"/>
                  </a:schemeClr>
                </a:solidFill>
              </a:rPr>
              <a:t>Green bond market</a:t>
            </a:r>
          </a:p>
        </p:txBody>
      </p:sp>
    </p:spTree>
    <p:extLst>
      <p:ext uri="{BB962C8B-B14F-4D97-AF65-F5344CB8AC3E}">
        <p14:creationId xmlns:p14="http://schemas.microsoft.com/office/powerpoint/2010/main" val="3821149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979F96-6C77-4A0E-9409-71544C1E805A}"/>
              </a:ext>
            </a:extLst>
          </p:cNvPr>
          <p:cNvPicPr>
            <a:picLocks noChangeAspect="1"/>
          </p:cNvPicPr>
          <p:nvPr/>
        </p:nvPicPr>
        <p:blipFill>
          <a:blip r:embed="rId3"/>
          <a:stretch>
            <a:fillRect/>
          </a:stretch>
        </p:blipFill>
        <p:spPr>
          <a:xfrm>
            <a:off x="6091380" y="465975"/>
            <a:ext cx="3000074" cy="5430000"/>
          </a:xfrm>
          <a:prstGeom prst="rect">
            <a:avLst/>
          </a:prstGeom>
          <a:noFill/>
        </p:spPr>
      </p:pic>
      <p:sp>
        <p:nvSpPr>
          <p:cNvPr id="19" name="Text Placeholder 2">
            <a:extLst>
              <a:ext uri="{FF2B5EF4-FFF2-40B4-BE49-F238E27FC236}">
                <a16:creationId xmlns:a16="http://schemas.microsoft.com/office/drawing/2014/main" id="{86CFE458-052B-E16F-8B2F-D2A2A47C41D0}"/>
              </a:ext>
            </a:extLst>
          </p:cNvPr>
          <p:cNvSpPr>
            <a:spLocks noGrp="1"/>
          </p:cNvSpPr>
          <p:nvPr>
            <p:ph type="body" sz="quarter" idx="20"/>
          </p:nvPr>
        </p:nvSpPr>
        <p:spPr>
          <a:xfrm>
            <a:off x="10954242" y="5256709"/>
            <a:ext cx="442598" cy="892176"/>
          </a:xfrm>
        </p:spPr>
        <p:txBody>
          <a:bodyPr/>
          <a:lstStyle/>
          <a:p>
            <a:endParaRPr lang="en-US"/>
          </a:p>
        </p:txBody>
      </p:sp>
      <p:sp>
        <p:nvSpPr>
          <p:cNvPr id="7" name="TextBox 6">
            <a:extLst>
              <a:ext uri="{FF2B5EF4-FFF2-40B4-BE49-F238E27FC236}">
                <a16:creationId xmlns:a16="http://schemas.microsoft.com/office/drawing/2014/main" id="{FBE4F3F6-B909-4532-9843-D9D492E01BCB}"/>
              </a:ext>
            </a:extLst>
          </p:cNvPr>
          <p:cNvSpPr txBox="1"/>
          <p:nvPr/>
        </p:nvSpPr>
        <p:spPr>
          <a:xfrm>
            <a:off x="574344" y="1718912"/>
            <a:ext cx="5310456" cy="1037016"/>
          </a:xfrm>
          <a:prstGeom prst="rect">
            <a:avLst/>
          </a:prstGeom>
        </p:spPr>
        <p:txBody>
          <a:bodyPr vert="horz" lIns="91440" tIns="45720" rIns="91440" bIns="45720" rtlCol="0">
            <a:normAutofit/>
          </a:bodyPr>
          <a:lstStyle/>
          <a:p>
            <a:pPr marL="285750" indent="-285750">
              <a:lnSpc>
                <a:spcPct val="90000"/>
              </a:lnSpc>
              <a:spcBef>
                <a:spcPts val="1000"/>
              </a:spcBef>
              <a:buFont typeface="Arial" panose="020B0604020202020204" pitchFamily="34" charset="0"/>
              <a:buChar char="•"/>
            </a:pPr>
            <a:r>
              <a:rPr lang="en-US" sz="1600" b="0" kern="1200" dirty="0">
                <a:solidFill>
                  <a:srgbClr val="002060"/>
                </a:solidFill>
                <a:latin typeface="Arial" panose="020B0604020202020204" pitchFamily="34" charset="0"/>
                <a:ea typeface="+mn-ea"/>
                <a:cs typeface="Arial" panose="020B0604020202020204" pitchFamily="34" charset="0"/>
              </a:rPr>
              <a:t>Moreover, governments and policy makers use fiscal tools such as carbon markets, taxation, etc. to regulate environmental damage. Thus, the carbon price is of interest for a variety of stakeholders.</a:t>
            </a:r>
          </a:p>
        </p:txBody>
      </p:sp>
      <p:sp>
        <p:nvSpPr>
          <p:cNvPr id="2" name="TextBox 1">
            <a:extLst>
              <a:ext uri="{FF2B5EF4-FFF2-40B4-BE49-F238E27FC236}">
                <a16:creationId xmlns:a16="http://schemas.microsoft.com/office/drawing/2014/main" id="{6B29A25E-E48E-4A44-BED2-33CB47A13AC6}"/>
              </a:ext>
            </a:extLst>
          </p:cNvPr>
          <p:cNvSpPr txBox="1"/>
          <p:nvPr/>
        </p:nvSpPr>
        <p:spPr>
          <a:xfrm>
            <a:off x="1718417" y="527050"/>
            <a:ext cx="4185864" cy="320355"/>
          </a:xfrm>
          <a:prstGeom prst="rect">
            <a:avLst/>
          </a:prstGeom>
        </p:spPr>
        <p:txBody>
          <a:bodyPr vert="horz" lIns="91440" tIns="45720" rIns="91440" bIns="45720" rtlCol="0">
            <a:normAutofit fontScale="55000" lnSpcReduction="20000"/>
          </a:bodyPr>
          <a:lstStyle/>
          <a:p>
            <a:pPr defTabSz="457200">
              <a:spcBef>
                <a:spcPts val="500"/>
              </a:spcBef>
              <a:buClr>
                <a:srgbClr val="3B6E8F"/>
              </a:buClr>
              <a:buSzPct val="130000"/>
            </a:pPr>
            <a:endParaRPr lang="nb-NO" sz="3000" b="1" dirty="0">
              <a:solidFill>
                <a:srgbClr val="153857"/>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5B0CA3B-3625-43E1-8A72-4994D9F2E647}"/>
              </a:ext>
            </a:extLst>
          </p:cNvPr>
          <p:cNvSpPr txBox="1"/>
          <p:nvPr/>
        </p:nvSpPr>
        <p:spPr>
          <a:xfrm>
            <a:off x="574344" y="932980"/>
            <a:ext cx="5140656" cy="358925"/>
          </a:xfrm>
          <a:prstGeom prst="rect">
            <a:avLst/>
          </a:prstGeom>
        </p:spPr>
        <p:txBody>
          <a:bodyPr vert="horz" lIns="91440" tIns="45720" rIns="91440" bIns="45720" rtlCol="0">
            <a:noAutofit/>
          </a:bodyPr>
          <a:lstStyle/>
          <a:p>
            <a:pPr marL="285750" indent="-285750" defTabSz="457200">
              <a:lnSpc>
                <a:spcPct val="90000"/>
              </a:lnSpc>
              <a:spcBef>
                <a:spcPts val="500"/>
              </a:spcBef>
              <a:buClr>
                <a:srgbClr val="3B6E8F"/>
              </a:buClr>
              <a:buSzPct val="130000"/>
              <a:buFont typeface="Arial" panose="020B0604020202020204" pitchFamily="34" charset="0"/>
              <a:buChar char="•"/>
            </a:pPr>
            <a:r>
              <a:rPr lang="en-US" sz="1600" kern="1200" dirty="0">
                <a:solidFill>
                  <a:srgbClr val="002060"/>
                </a:solidFill>
                <a:latin typeface="Arial" panose="020B0604020202020204" pitchFamily="34" charset="0"/>
                <a:ea typeface="+mn-ea"/>
                <a:cs typeface="Arial" panose="020B0604020202020204" pitchFamily="34" charset="0"/>
              </a:rPr>
              <a:t>Green Bonds provide an alternative to investors that want to have more climate-aligned portfolios.</a:t>
            </a:r>
          </a:p>
        </p:txBody>
      </p:sp>
      <p:sp>
        <p:nvSpPr>
          <p:cNvPr id="16" name="TextBox 15">
            <a:extLst>
              <a:ext uri="{FF2B5EF4-FFF2-40B4-BE49-F238E27FC236}">
                <a16:creationId xmlns:a16="http://schemas.microsoft.com/office/drawing/2014/main" id="{1DF01413-A079-4070-86FA-C930EDA9AEAA}"/>
              </a:ext>
            </a:extLst>
          </p:cNvPr>
          <p:cNvSpPr txBox="1"/>
          <p:nvPr/>
        </p:nvSpPr>
        <p:spPr>
          <a:xfrm>
            <a:off x="574344" y="2985249"/>
            <a:ext cx="5310456" cy="887501"/>
          </a:xfrm>
          <a:prstGeom prst="rect">
            <a:avLst/>
          </a:prstGeom>
        </p:spPr>
        <p:txBody>
          <a:bodyPr vert="horz" lIns="91440" tIns="45720" rIns="91440" bIns="45720" rtlCol="0">
            <a:normAutofit/>
          </a:bodyPr>
          <a:lstStyle/>
          <a:p>
            <a:pPr marL="285750" indent="-285750">
              <a:lnSpc>
                <a:spcPct val="90000"/>
              </a:lnSpc>
              <a:spcBef>
                <a:spcPts val="1000"/>
              </a:spcBef>
              <a:buFont typeface="Arial" panose="020B0604020202020204" pitchFamily="34" charset="0"/>
              <a:buChar char="•"/>
            </a:pPr>
            <a:r>
              <a:rPr lang="en-US" sz="1600" b="0" kern="1200" dirty="0">
                <a:solidFill>
                  <a:srgbClr val="002060"/>
                </a:solidFill>
                <a:latin typeface="Arial" panose="020B0604020202020204" pitchFamily="34" charset="0"/>
                <a:ea typeface="+mn-ea"/>
                <a:cs typeface="Arial" panose="020B0604020202020204" pitchFamily="34" charset="0"/>
              </a:rPr>
              <a:t>Both immediate short-term action and a long-term perspective is important in order to reach a net-zero future.</a:t>
            </a:r>
          </a:p>
        </p:txBody>
      </p:sp>
      <p:sp>
        <p:nvSpPr>
          <p:cNvPr id="17" name="TextBox 16">
            <a:extLst>
              <a:ext uri="{FF2B5EF4-FFF2-40B4-BE49-F238E27FC236}">
                <a16:creationId xmlns:a16="http://schemas.microsoft.com/office/drawing/2014/main" id="{6260EBBF-59DF-4CC1-A84E-B6D3161343A3}"/>
              </a:ext>
            </a:extLst>
          </p:cNvPr>
          <p:cNvSpPr txBox="1"/>
          <p:nvPr/>
        </p:nvSpPr>
        <p:spPr>
          <a:xfrm>
            <a:off x="574344" y="4102071"/>
            <a:ext cx="5310456" cy="1037016"/>
          </a:xfrm>
          <a:prstGeom prst="rect">
            <a:avLst/>
          </a:prstGeom>
        </p:spPr>
        <p:txBody>
          <a:bodyPr vert="horz" lIns="91440" tIns="45720" rIns="91440" bIns="45720" rtlCol="0">
            <a:normAutofit/>
          </a:bodyPr>
          <a:lstStyle/>
          <a:p>
            <a:pPr marL="285750" indent="-285750">
              <a:lnSpc>
                <a:spcPct val="90000"/>
              </a:lnSpc>
              <a:spcBef>
                <a:spcPts val="1000"/>
              </a:spcBef>
              <a:buFont typeface="Arial" panose="020B0604020202020204" pitchFamily="34" charset="0"/>
              <a:buChar char="•"/>
            </a:pPr>
            <a:r>
              <a:rPr lang="en-US" sz="1600" b="0" kern="1200" dirty="0">
                <a:solidFill>
                  <a:srgbClr val="002060"/>
                </a:solidFill>
                <a:latin typeface="Arial" panose="020B0604020202020204" pitchFamily="34" charset="0"/>
                <a:ea typeface="+mn-ea"/>
                <a:cs typeface="Arial" panose="020B0604020202020204" pitchFamily="34" charset="0"/>
              </a:rPr>
              <a:t>Consequently, we find it interesting to investigate the connectedness between green bonds, clean energy markets and carbon prices at various investment horizons</a:t>
            </a:r>
          </a:p>
        </p:txBody>
      </p:sp>
      <p:pic>
        <p:nvPicPr>
          <p:cNvPr id="5" name="Picture 4">
            <a:extLst>
              <a:ext uri="{FF2B5EF4-FFF2-40B4-BE49-F238E27FC236}">
                <a16:creationId xmlns:a16="http://schemas.microsoft.com/office/drawing/2014/main" id="{569A219C-CC9B-44C8-B443-F8795826990D}"/>
              </a:ext>
            </a:extLst>
          </p:cNvPr>
          <p:cNvPicPr>
            <a:picLocks noChangeAspect="1"/>
          </p:cNvPicPr>
          <p:nvPr/>
        </p:nvPicPr>
        <p:blipFill>
          <a:blip r:embed="rId4"/>
          <a:stretch>
            <a:fillRect/>
          </a:stretch>
        </p:blipFill>
        <p:spPr>
          <a:xfrm>
            <a:off x="9091454" y="465975"/>
            <a:ext cx="3030998" cy="5430000"/>
          </a:xfrm>
          <a:prstGeom prst="rect">
            <a:avLst/>
          </a:prstGeom>
        </p:spPr>
      </p:pic>
      <p:sp>
        <p:nvSpPr>
          <p:cNvPr id="6" name="TextBox 5">
            <a:extLst>
              <a:ext uri="{FF2B5EF4-FFF2-40B4-BE49-F238E27FC236}">
                <a16:creationId xmlns:a16="http://schemas.microsoft.com/office/drawing/2014/main" id="{B0DB1FEB-B1C7-402F-8EF3-07FEF2B7CB21}"/>
              </a:ext>
            </a:extLst>
          </p:cNvPr>
          <p:cNvSpPr txBox="1"/>
          <p:nvPr/>
        </p:nvSpPr>
        <p:spPr>
          <a:xfrm>
            <a:off x="6235479" y="5520410"/>
            <a:ext cx="2390775" cy="215444"/>
          </a:xfrm>
          <a:prstGeom prst="rect">
            <a:avLst/>
          </a:prstGeom>
          <a:noFill/>
        </p:spPr>
        <p:txBody>
          <a:bodyPr wrap="square" rtlCol="0">
            <a:spAutoFit/>
          </a:bodyPr>
          <a:lstStyle/>
          <a:p>
            <a:r>
              <a:rPr lang="nb-NO" sz="800" dirty="0">
                <a:solidFill>
                  <a:schemeClr val="accent1">
                    <a:lumMod val="50000"/>
                  </a:schemeClr>
                </a:solidFill>
              </a:rPr>
              <a:t>Retreived Oct.2022</a:t>
            </a:r>
          </a:p>
        </p:txBody>
      </p:sp>
      <p:sp>
        <p:nvSpPr>
          <p:cNvPr id="12" name="TextBox 11">
            <a:extLst>
              <a:ext uri="{FF2B5EF4-FFF2-40B4-BE49-F238E27FC236}">
                <a16:creationId xmlns:a16="http://schemas.microsoft.com/office/drawing/2014/main" id="{E7C8D77A-0A04-487A-87D9-3B01C7D3103B}"/>
              </a:ext>
            </a:extLst>
          </p:cNvPr>
          <p:cNvSpPr txBox="1"/>
          <p:nvPr/>
        </p:nvSpPr>
        <p:spPr>
          <a:xfrm>
            <a:off x="10279549" y="5595075"/>
            <a:ext cx="2390775" cy="215444"/>
          </a:xfrm>
          <a:prstGeom prst="rect">
            <a:avLst/>
          </a:prstGeom>
          <a:noFill/>
        </p:spPr>
        <p:txBody>
          <a:bodyPr wrap="square" rtlCol="0">
            <a:spAutoFit/>
          </a:bodyPr>
          <a:lstStyle/>
          <a:p>
            <a:r>
              <a:rPr lang="nb-NO" sz="800" dirty="0">
                <a:solidFill>
                  <a:schemeClr val="accent1">
                    <a:lumMod val="50000"/>
                  </a:schemeClr>
                </a:solidFill>
              </a:rPr>
              <a:t>Retreived Feb.2023</a:t>
            </a:r>
          </a:p>
        </p:txBody>
      </p:sp>
      <p:pic>
        <p:nvPicPr>
          <p:cNvPr id="8" name="Picture 7">
            <a:extLst>
              <a:ext uri="{FF2B5EF4-FFF2-40B4-BE49-F238E27FC236}">
                <a16:creationId xmlns:a16="http://schemas.microsoft.com/office/drawing/2014/main" id="{41430B36-DBCC-4C85-8088-C661CF848A8B}"/>
              </a:ext>
            </a:extLst>
          </p:cNvPr>
          <p:cNvPicPr>
            <a:picLocks noChangeAspect="1"/>
          </p:cNvPicPr>
          <p:nvPr/>
        </p:nvPicPr>
        <p:blipFill>
          <a:blip r:embed="rId5"/>
          <a:stretch>
            <a:fillRect/>
          </a:stretch>
        </p:blipFill>
        <p:spPr>
          <a:xfrm>
            <a:off x="7541260" y="1420783"/>
            <a:ext cx="2895600" cy="5362575"/>
          </a:xfrm>
          <a:prstGeom prst="rect">
            <a:avLst/>
          </a:prstGeom>
        </p:spPr>
      </p:pic>
    </p:spTree>
    <p:extLst>
      <p:ext uri="{BB962C8B-B14F-4D97-AF65-F5344CB8AC3E}">
        <p14:creationId xmlns:p14="http://schemas.microsoft.com/office/powerpoint/2010/main" val="353005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DC816-4872-4751-AD6D-B56159C20C5D}"/>
              </a:ext>
            </a:extLst>
          </p:cNvPr>
          <p:cNvSpPr txBox="1"/>
          <p:nvPr/>
        </p:nvSpPr>
        <p:spPr>
          <a:xfrm>
            <a:off x="1055813" y="883456"/>
            <a:ext cx="7370618" cy="553998"/>
          </a:xfrm>
          <a:prstGeom prst="rect">
            <a:avLst/>
          </a:prstGeom>
          <a:noFill/>
        </p:spPr>
        <p:txBody>
          <a:bodyPr wrap="square" rtlCol="0">
            <a:spAutoFit/>
          </a:bodyPr>
          <a:lstStyle/>
          <a:p>
            <a:r>
              <a:rPr lang="nb-NO" sz="3000" b="1" dirty="0">
                <a:solidFill>
                  <a:srgbClr val="002060"/>
                </a:solidFill>
              </a:rPr>
              <a:t>Ou</a:t>
            </a:r>
            <a:r>
              <a:rPr lang="en-US" sz="3000" b="1" dirty="0">
                <a:solidFill>
                  <a:srgbClr val="002060"/>
                </a:solidFill>
              </a:rPr>
              <a:t>r main research question</a:t>
            </a:r>
            <a:r>
              <a:rPr lang="nb-NO" sz="3000" dirty="0">
                <a:solidFill>
                  <a:srgbClr val="002060"/>
                </a:solidFill>
              </a:rPr>
              <a:t>:</a:t>
            </a:r>
          </a:p>
        </p:txBody>
      </p:sp>
      <p:sp>
        <p:nvSpPr>
          <p:cNvPr id="3" name="TextBox 2">
            <a:extLst>
              <a:ext uri="{FF2B5EF4-FFF2-40B4-BE49-F238E27FC236}">
                <a16:creationId xmlns:a16="http://schemas.microsoft.com/office/drawing/2014/main" id="{50A843D9-5125-4A0F-9585-A9B314A806A2}"/>
              </a:ext>
            </a:extLst>
          </p:cNvPr>
          <p:cNvSpPr txBox="1"/>
          <p:nvPr/>
        </p:nvSpPr>
        <p:spPr>
          <a:xfrm>
            <a:off x="1374740" y="2628420"/>
            <a:ext cx="9442520" cy="1323439"/>
          </a:xfrm>
          <a:prstGeom prst="rect">
            <a:avLst/>
          </a:prstGeom>
          <a:noFill/>
        </p:spPr>
        <p:txBody>
          <a:bodyPr wrap="square" rtlCol="0">
            <a:spAutoFit/>
          </a:bodyPr>
          <a:lstStyle/>
          <a:p>
            <a:pPr algn="ctr"/>
            <a:r>
              <a:rPr lang="en-US" sz="2400" i="1" dirty="0">
                <a:solidFill>
                  <a:srgbClr val="002060"/>
                </a:solidFill>
                <a:cs typeface="Times New Roman" panose="02020603050405020304" pitchFamily="18" charset="0"/>
              </a:rPr>
              <a:t>What is the connectedness between green bonds, clean energy markets and carbon prices in the short-term and long-term?</a:t>
            </a:r>
            <a:br>
              <a:rPr lang="nb-NO" sz="1600" dirty="0">
                <a:latin typeface="Times New Roman" panose="02020603050405020304" pitchFamily="18" charset="0"/>
                <a:cs typeface="Times New Roman" panose="02020603050405020304" pitchFamily="18" charset="0"/>
              </a:rPr>
            </a:br>
            <a:endParaRPr lang="nb-NO" sz="1600" dirty="0">
              <a:latin typeface="Times New Roman" panose="02020603050405020304" pitchFamily="18" charset="0"/>
              <a:cs typeface="Times New Roman" panose="02020603050405020304" pitchFamily="18" charset="0"/>
            </a:endParaRPr>
          </a:p>
          <a:p>
            <a:endParaRPr lang="nb-NO" sz="1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81D0589-1355-410D-A99D-3C12DDF1CD9A}"/>
              </a:ext>
            </a:extLst>
          </p:cNvPr>
          <p:cNvSpPr txBox="1"/>
          <p:nvPr/>
        </p:nvSpPr>
        <p:spPr>
          <a:xfrm>
            <a:off x="1374740" y="4128588"/>
            <a:ext cx="9176084" cy="830997"/>
          </a:xfrm>
          <a:prstGeom prst="rect">
            <a:avLst/>
          </a:prstGeom>
          <a:noFill/>
        </p:spPr>
        <p:txBody>
          <a:bodyPr wrap="square" rtlCol="0">
            <a:spAutoFit/>
          </a:bodyPr>
          <a:lstStyle/>
          <a:p>
            <a:pPr algn="ctr"/>
            <a:r>
              <a:rPr lang="en-US" sz="2400" i="1" dirty="0">
                <a:solidFill>
                  <a:srgbClr val="002060"/>
                </a:solidFill>
                <a:cs typeface="Times New Roman" panose="02020603050405020304" pitchFamily="18" charset="0"/>
              </a:rPr>
              <a:t> Consequently, what are the diversification opportunities within a </a:t>
            </a:r>
            <a:r>
              <a:rPr lang="en-US" sz="2400" b="1" i="1" dirty="0">
                <a:solidFill>
                  <a:srgbClr val="002060"/>
                </a:solidFill>
                <a:cs typeface="Times New Roman" panose="02020603050405020304" pitchFamily="18" charset="0"/>
              </a:rPr>
              <a:t>fully</a:t>
            </a:r>
            <a:r>
              <a:rPr lang="en-US" sz="2400" i="1" dirty="0">
                <a:solidFill>
                  <a:srgbClr val="002060"/>
                </a:solidFill>
                <a:cs typeface="Times New Roman" panose="02020603050405020304" pitchFamily="18" charset="0"/>
              </a:rPr>
              <a:t> green financial market?</a:t>
            </a:r>
            <a:endParaRPr lang="nb-NO" sz="2400" dirty="0"/>
          </a:p>
        </p:txBody>
      </p:sp>
    </p:spTree>
    <p:extLst>
      <p:ext uri="{BB962C8B-B14F-4D97-AF65-F5344CB8AC3E}">
        <p14:creationId xmlns:p14="http://schemas.microsoft.com/office/powerpoint/2010/main" val="283531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DC816-4872-4751-AD6D-B56159C20C5D}"/>
              </a:ext>
            </a:extLst>
          </p:cNvPr>
          <p:cNvSpPr txBox="1"/>
          <p:nvPr/>
        </p:nvSpPr>
        <p:spPr>
          <a:xfrm>
            <a:off x="908578" y="545590"/>
            <a:ext cx="7370618" cy="553998"/>
          </a:xfrm>
          <a:prstGeom prst="rect">
            <a:avLst/>
          </a:prstGeom>
          <a:noFill/>
        </p:spPr>
        <p:txBody>
          <a:bodyPr wrap="square" rtlCol="0">
            <a:spAutoFit/>
          </a:bodyPr>
          <a:lstStyle/>
          <a:p>
            <a:r>
              <a:rPr lang="en-US" sz="3000" b="1" dirty="0">
                <a:solidFill>
                  <a:srgbClr val="002060"/>
                </a:solidFill>
              </a:rPr>
              <a:t>So how is connectedness defined?</a:t>
            </a:r>
            <a:endParaRPr lang="en-US" sz="3000" dirty="0">
              <a:solidFill>
                <a:srgbClr val="002060"/>
              </a:solidFill>
            </a:endParaRPr>
          </a:p>
        </p:txBody>
      </p:sp>
      <p:sp>
        <p:nvSpPr>
          <p:cNvPr id="3" name="TextBox 2">
            <a:extLst>
              <a:ext uri="{FF2B5EF4-FFF2-40B4-BE49-F238E27FC236}">
                <a16:creationId xmlns:a16="http://schemas.microsoft.com/office/drawing/2014/main" id="{50A843D9-5125-4A0F-9585-A9B314A806A2}"/>
              </a:ext>
            </a:extLst>
          </p:cNvPr>
          <p:cNvSpPr txBox="1"/>
          <p:nvPr/>
        </p:nvSpPr>
        <p:spPr>
          <a:xfrm>
            <a:off x="1717963" y="2484582"/>
            <a:ext cx="8864311" cy="830997"/>
          </a:xfrm>
          <a:prstGeom prst="rect">
            <a:avLst/>
          </a:prstGeom>
          <a:noFill/>
        </p:spPr>
        <p:txBody>
          <a:bodyPr wrap="square" rtlCol="0">
            <a:spAutoFit/>
          </a:bodyPr>
          <a:lstStyle/>
          <a:p>
            <a:br>
              <a:rPr lang="nb-NO" sz="1600">
                <a:latin typeface="Times New Roman" panose="02020603050405020304" pitchFamily="18" charset="0"/>
                <a:cs typeface="Times New Roman" panose="02020603050405020304" pitchFamily="18" charset="0"/>
              </a:rPr>
            </a:br>
            <a:endParaRPr lang="nb-NO" sz="1600">
              <a:latin typeface="Times New Roman" panose="02020603050405020304" pitchFamily="18" charset="0"/>
              <a:cs typeface="Times New Roman" panose="02020603050405020304" pitchFamily="18" charset="0"/>
            </a:endParaRPr>
          </a:p>
          <a:p>
            <a:endParaRPr lang="nb-NO" sz="1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5706448-BF13-405B-ACD7-906EBA5F32E8}"/>
              </a:ext>
            </a:extLst>
          </p:cNvPr>
          <p:cNvSpPr txBox="1"/>
          <p:nvPr/>
        </p:nvSpPr>
        <p:spPr>
          <a:xfrm>
            <a:off x="2521094" y="2192194"/>
            <a:ext cx="7149812" cy="3416320"/>
          </a:xfrm>
          <a:prstGeom prst="rect">
            <a:avLst/>
          </a:prstGeom>
          <a:noFill/>
        </p:spPr>
        <p:txBody>
          <a:bodyPr wrap="square" rtlCol="0">
            <a:spAutoFit/>
          </a:bodyPr>
          <a:lstStyle/>
          <a:p>
            <a:r>
              <a:rPr lang="en-US" sz="2400" i="1" dirty="0">
                <a:solidFill>
                  <a:srgbClr val="002060"/>
                </a:solidFill>
                <a:effectLst/>
                <a:latin typeface="Calibri" panose="020F0502020204030204" pitchFamily="34" charset="0"/>
                <a:ea typeface="Calibri" panose="020F0502020204030204" pitchFamily="34" charset="0"/>
                <a:cs typeface="Arial" panose="020B0604020202020204" pitchFamily="34" charset="0"/>
              </a:rPr>
              <a:t>System connectedness can be characterized through variance decompositions from a vector auto-regression approximating model. Variance decompositions provide useful information about </a:t>
            </a:r>
            <a:r>
              <a:rPr lang="en-US" sz="2400" i="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how much of future uncertainty of variable</a:t>
            </a:r>
            <a:r>
              <a:rPr lang="en-US" sz="2400" b="1" i="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 j</a:t>
            </a:r>
            <a:r>
              <a:rPr lang="en-US" sz="2400" i="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 is due to shocks in variable </a:t>
            </a:r>
            <a:r>
              <a:rPr lang="en-US" sz="2400" b="1" i="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k</a:t>
            </a:r>
            <a:r>
              <a:rPr lang="en-US" sz="2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a:t>
            </a:r>
            <a:r>
              <a:rPr lang="en-US" sz="2400" dirty="0">
                <a:solidFill>
                  <a:srgbClr val="002060"/>
                </a:solidFill>
                <a:effectLst/>
                <a:latin typeface="Calibri" panose="020F0502020204030204" pitchFamily="34" charset="0"/>
                <a:ea typeface="Calibri" panose="020F0502020204030204" pitchFamily="34" charset="0"/>
                <a:cs typeface="Arial" panose="020B0604020202020204" pitchFamily="34" charset="0"/>
              </a:rPr>
              <a:t>”. More detailed </a:t>
            </a:r>
            <a:r>
              <a:rPr lang="en-US" sz="2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en-US" sz="2400" i="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Connectedness measure denotes the contribution of the</a:t>
            </a:r>
            <a:r>
              <a:rPr lang="en-US" sz="2400" b="1" i="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 </a:t>
            </a:r>
            <a:r>
              <a:rPr lang="en-US" sz="2400" b="1" i="1" dirty="0" err="1">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j</a:t>
            </a:r>
            <a:r>
              <a:rPr lang="en-US" sz="2400" i="1" dirty="0" err="1">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th</a:t>
            </a:r>
            <a:r>
              <a:rPr lang="en-US" sz="2400" i="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 variable to the variance of the forecast error of the variable </a:t>
            </a:r>
            <a:r>
              <a:rPr lang="en-US" sz="2400" b="1" i="1" dirty="0">
                <a:solidFill>
                  <a:schemeClr val="accent2">
                    <a:lumMod val="50000"/>
                  </a:schemeClr>
                </a:solidFill>
                <a:latin typeface="Calibri" panose="020F0502020204030204" pitchFamily="34" charset="0"/>
                <a:ea typeface="Calibri" panose="020F0502020204030204" pitchFamily="34" charset="0"/>
                <a:cs typeface="Arial" panose="020B0604020202020204" pitchFamily="34" charset="0"/>
              </a:rPr>
              <a:t>k</a:t>
            </a:r>
            <a:r>
              <a:rPr lang="en-US" sz="2400" i="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th at the horizon H</a:t>
            </a:r>
            <a:r>
              <a:rPr lang="en-US" sz="2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p>
          <a:p>
            <a:r>
              <a:rPr lang="en-US" sz="2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2000" dirty="0">
                <a:solidFill>
                  <a:srgbClr val="002060"/>
                </a:solidFill>
                <a:effectLst/>
                <a:ea typeface="Calibri" panose="020F0502020204030204" pitchFamily="34" charset="0"/>
                <a:cs typeface="Arial" panose="020B0604020202020204" pitchFamily="34" charset="0"/>
              </a:rPr>
              <a:t>Bar</a:t>
            </a:r>
            <a:r>
              <a:rPr lang="en-GB" sz="2000" dirty="0" err="1">
                <a:solidFill>
                  <a:srgbClr val="002060"/>
                </a:solidFill>
                <a:cs typeface="Times New Roman" panose="02020603050405020304" pitchFamily="18" charset="0"/>
              </a:rPr>
              <a:t>unik</a:t>
            </a:r>
            <a:r>
              <a:rPr lang="en-GB" sz="2000" dirty="0">
                <a:solidFill>
                  <a:srgbClr val="002060"/>
                </a:solidFill>
                <a:cs typeface="Times New Roman" panose="02020603050405020304" pitchFamily="18" charset="0"/>
              </a:rPr>
              <a:t> and </a:t>
            </a:r>
            <a:r>
              <a:rPr lang="nb-NO" sz="2000" dirty="0" err="1">
                <a:solidFill>
                  <a:srgbClr val="002060"/>
                </a:solidFill>
                <a:cs typeface="Times New Roman" panose="02020603050405020304" pitchFamily="18" charset="0"/>
              </a:rPr>
              <a:t>Křehlík</a:t>
            </a:r>
            <a:r>
              <a:rPr lang="en-GB" sz="2000" dirty="0">
                <a:solidFill>
                  <a:srgbClr val="002060"/>
                </a:solidFill>
                <a:cs typeface="Times New Roman" panose="02020603050405020304" pitchFamily="18" charset="0"/>
              </a:rPr>
              <a:t> (2018) </a:t>
            </a:r>
            <a:endParaRPr lang="nb-NO" sz="2000" dirty="0">
              <a:solidFill>
                <a:srgbClr val="002060"/>
              </a:solidFill>
            </a:endParaRPr>
          </a:p>
        </p:txBody>
      </p:sp>
    </p:spTree>
    <p:extLst>
      <p:ext uri="{BB962C8B-B14F-4D97-AF65-F5344CB8AC3E}">
        <p14:creationId xmlns:p14="http://schemas.microsoft.com/office/powerpoint/2010/main" val="191694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5BDFCA-9418-4C07-B959-A5F900C4600E}"/>
              </a:ext>
            </a:extLst>
          </p:cNvPr>
          <p:cNvSpPr txBox="1"/>
          <p:nvPr/>
        </p:nvSpPr>
        <p:spPr>
          <a:xfrm>
            <a:off x="956345" y="338687"/>
            <a:ext cx="7616155" cy="553998"/>
          </a:xfrm>
          <a:prstGeom prst="rect">
            <a:avLst/>
          </a:prstGeom>
          <a:noFill/>
        </p:spPr>
        <p:txBody>
          <a:bodyPr wrap="square" rtlCol="0">
            <a:spAutoFit/>
          </a:bodyPr>
          <a:lstStyle/>
          <a:p>
            <a:r>
              <a:rPr lang="en-GB" sz="3000" b="1" dirty="0">
                <a:latin typeface="+mj-lt"/>
              </a:rPr>
              <a:t>Why our research question is important</a:t>
            </a:r>
            <a:endParaRPr lang="nb-NO" sz="3000" b="1" dirty="0">
              <a:latin typeface="+mj-lt"/>
            </a:endParaRPr>
          </a:p>
        </p:txBody>
      </p:sp>
      <p:sp>
        <p:nvSpPr>
          <p:cNvPr id="6" name="TextBox 5">
            <a:extLst>
              <a:ext uri="{FF2B5EF4-FFF2-40B4-BE49-F238E27FC236}">
                <a16:creationId xmlns:a16="http://schemas.microsoft.com/office/drawing/2014/main" id="{BF46D92A-62C2-4524-86F0-E1FE803B985A}"/>
              </a:ext>
            </a:extLst>
          </p:cNvPr>
          <p:cNvSpPr txBox="1"/>
          <p:nvPr/>
        </p:nvSpPr>
        <p:spPr>
          <a:xfrm>
            <a:off x="956345" y="1194779"/>
            <a:ext cx="9446004" cy="480131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2060"/>
                </a:solidFill>
                <a:cs typeface="Times New Roman" panose="02020603050405020304" pitchFamily="18" charset="0"/>
              </a:rPr>
              <a:t>By examining the relationship between green bonds, the carbon market and clean energy stocks we can investigate the transmission risk between three markets, which can be associated with financial contagion and diversification opportunities.</a:t>
            </a:r>
          </a:p>
          <a:p>
            <a:endParaRPr lang="en-GB" sz="1600"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600" dirty="0">
                <a:solidFill>
                  <a:srgbClr val="002060"/>
                </a:solidFill>
                <a:cs typeface="Times New Roman" panose="02020603050405020304" pitchFamily="18" charset="0"/>
              </a:rPr>
              <a:t>A large share of the proceeds from green bonds are invested in clean energy-renewables and clean infrastructure.</a:t>
            </a:r>
          </a:p>
          <a:p>
            <a:endParaRPr lang="en-US" sz="1600"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solidFill>
                  <a:srgbClr val="002060"/>
                </a:solidFill>
                <a:cs typeface="Times New Roman" panose="02020603050405020304" pitchFamily="18" charset="0"/>
              </a:rPr>
              <a:t>Extended investigation of the carbon market is important to understand its role in the green financial transition</a:t>
            </a:r>
            <a:r>
              <a:rPr lang="nb-NO" sz="1600" dirty="0">
                <a:solidFill>
                  <a:srgbClr val="002060"/>
                </a:solidFill>
                <a:cs typeface="Times New Roman" panose="02020603050405020304" pitchFamily="18" charset="0"/>
              </a:rPr>
              <a:t>.</a:t>
            </a:r>
          </a:p>
          <a:p>
            <a:endParaRPr lang="nb-NO" sz="1600"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600" dirty="0">
                <a:solidFill>
                  <a:srgbClr val="002060"/>
                </a:solidFill>
                <a:cs typeface="Times New Roman" panose="02020603050405020304" pitchFamily="18" charset="0"/>
              </a:rPr>
              <a:t>Governments use carbon pricing as an incentive for investing in clean energy.</a:t>
            </a:r>
          </a:p>
          <a:p>
            <a:endParaRPr lang="en-GB" sz="1600"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600" dirty="0">
                <a:solidFill>
                  <a:srgbClr val="002060"/>
                </a:solidFill>
                <a:cs typeface="Times New Roman" panose="02020603050405020304" pitchFamily="18" charset="0"/>
              </a:rPr>
              <a:t>Assessing the risk and diversification features of our chosen assets can be important when designing climate-aligned portfolios, and to shape financial incentives aimed at boosting interest in allocating resources to activities consistent with low-carbon economies. </a:t>
            </a:r>
          </a:p>
          <a:p>
            <a:endParaRPr lang="en-GB" sz="1600" dirty="0">
              <a:solidFill>
                <a:srgbClr val="002060"/>
              </a:solidFill>
              <a:cs typeface="Times New Roman" panose="02020603050405020304" pitchFamily="18" charset="0"/>
            </a:endParaRPr>
          </a:p>
          <a:p>
            <a:pPr marL="285750" indent="-285750">
              <a:buFont typeface="Arial" panose="020B0604020202020204" pitchFamily="34" charset="0"/>
              <a:buChar char="•"/>
            </a:pPr>
            <a:r>
              <a:rPr lang="en-GB" sz="1600" dirty="0">
                <a:solidFill>
                  <a:srgbClr val="002060"/>
                </a:solidFill>
                <a:cs typeface="Times New Roman" panose="02020603050405020304" pitchFamily="18" charset="0"/>
              </a:rPr>
              <a:t>No other paper has investigated the connectedness in our three markets using the time-frequency framework </a:t>
            </a:r>
          </a:p>
          <a:p>
            <a:endParaRPr lang="nb-NO" dirty="0"/>
          </a:p>
        </p:txBody>
      </p:sp>
    </p:spTree>
    <p:extLst>
      <p:ext uri="{BB962C8B-B14F-4D97-AF65-F5344CB8AC3E}">
        <p14:creationId xmlns:p14="http://schemas.microsoft.com/office/powerpoint/2010/main" val="323847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NHH - Special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8" id="{912567E3-C0BE-462C-A8B4-583E9EC61F51}" vid="{A368EF0D-408F-4C6B-A077-343BFFD5A301}"/>
    </a:ext>
  </a:extLst>
</a:theme>
</file>

<file path=ppt/theme/theme2.xml><?xml version="1.0" encoding="utf-8"?>
<a:theme xmlns:a="http://schemas.openxmlformats.org/drawingml/2006/main" name="2_NHH - Lectur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8" id="{912567E3-C0BE-462C-A8B4-583E9EC61F51}" vid="{506C0022-3F40-4F27-9B06-BE917C94BABB}"/>
    </a:ext>
  </a:extLst>
</a:theme>
</file>

<file path=ppt/theme/theme3.xml><?xml version="1.0" encoding="utf-8"?>
<a:theme xmlns:a="http://schemas.openxmlformats.org/drawingml/2006/main" name="3_NHH - Presets">
  <a:themeElements>
    <a:clrScheme name="NHH">
      <a:dk1>
        <a:srgbClr val="00395A"/>
      </a:dk1>
      <a:lt1>
        <a:srgbClr val="FFFFFF"/>
      </a:lt1>
      <a:dk2>
        <a:srgbClr val="919195"/>
      </a:dk2>
      <a:lt2>
        <a:srgbClr val="E9E3DC"/>
      </a:lt2>
      <a:accent1>
        <a:srgbClr val="414042"/>
      </a:accent1>
      <a:accent2>
        <a:srgbClr val="60AF11"/>
      </a:accent2>
      <a:accent3>
        <a:srgbClr val="3B6E8F"/>
      </a:accent3>
      <a:accent4>
        <a:srgbClr val="E2E477"/>
      </a:accent4>
      <a:accent5>
        <a:srgbClr val="9CC5CA"/>
      </a:accent5>
      <a:accent6>
        <a:srgbClr val="BEC0C2"/>
      </a:accent6>
      <a:hlink>
        <a:srgbClr val="00395A"/>
      </a:hlink>
      <a:folHlink>
        <a:srgbClr val="0039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8" id="{912567E3-C0BE-462C-A8B4-583E9EC61F51}" vid="{11210806-A174-4805-8E4F-CE586EEBA093}"/>
    </a:ext>
  </a:extLst>
</a:theme>
</file>

<file path=ppt/theme/theme4.xml><?xml version="1.0" encoding="utf-8"?>
<a:theme xmlns:a="http://schemas.openxmlformats.org/drawingml/2006/main" name="4_NHH - Gre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8" id="{912567E3-C0BE-462C-A8B4-583E9EC61F51}" vid="{89652840-FBAB-4440-BA24-0759A2EC02B5}"/>
    </a:ext>
  </a:extLst>
</a:theme>
</file>

<file path=ppt/theme/theme5.xml><?xml version="1.0" encoding="utf-8"?>
<a:theme xmlns:a="http://schemas.openxmlformats.org/drawingml/2006/main" name="5_NHH -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8" id="{912567E3-C0BE-462C-A8B4-583E9EC61F51}" vid="{DB2F89AB-CBB6-439D-8137-AEB32E9B2C4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E2B07B348AA044B9A082C41FC79680" ma:contentTypeVersion="13" ma:contentTypeDescription="Create a new document." ma:contentTypeScope="" ma:versionID="da88f0bd8bd96b9fd8185b9da0b307a0">
  <xsd:schema xmlns:xsd="http://www.w3.org/2001/XMLSchema" xmlns:xs="http://www.w3.org/2001/XMLSchema" xmlns:p="http://schemas.microsoft.com/office/2006/metadata/properties" xmlns:ns2="6223b777-599c-470d-a262-9e3afb76aaa8" xmlns:ns3="2f9cf08e-e931-4cc0-8abd-b1ce2a0afbd2" targetNamespace="http://schemas.microsoft.com/office/2006/metadata/properties" ma:root="true" ma:fieldsID="017cad4b69f4e3651d85752a0a14587a" ns2:_="" ns3:_="">
    <xsd:import namespace="6223b777-599c-470d-a262-9e3afb76aaa8"/>
    <xsd:import namespace="2f9cf08e-e931-4cc0-8abd-b1ce2a0afbd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23b777-599c-470d-a262-9e3afb76aaa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9a80b27-c97e-4b44-a014-5215f08bf505}" ma:internalName="TaxCatchAll" ma:showField="CatchAllData" ma:web="6223b777-599c-470d-a262-9e3afb76aaa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f9cf08e-e931-4cc0-8abd-b1ce2a0afbd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1a43545-49ed-48fb-bdab-64fb7487fbb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223b777-599c-470d-a262-9e3afb76aaa8" xsi:nil="true"/>
    <lcf76f155ced4ddcb4097134ff3c332f xmlns="2f9cf08e-e931-4cc0-8abd-b1ce2a0afbd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5BEBBB3-2C0E-4EAF-AAC3-AD909739B16B}"/>
</file>

<file path=customXml/itemProps2.xml><?xml version="1.0" encoding="utf-8"?>
<ds:datastoreItem xmlns:ds="http://schemas.openxmlformats.org/officeDocument/2006/customXml" ds:itemID="{644A96E2-71F1-49E2-A670-4DC51F93A3FD}"/>
</file>

<file path=customXml/itemProps3.xml><?xml version="1.0" encoding="utf-8"?>
<ds:datastoreItem xmlns:ds="http://schemas.openxmlformats.org/officeDocument/2006/customXml" ds:itemID="{F0C7F249-09AA-4296-A501-CD75671F545A}"/>
</file>

<file path=docProps/app.xml><?xml version="1.0" encoding="utf-8"?>
<Properties xmlns="http://schemas.openxmlformats.org/officeDocument/2006/extended-properties" xmlns:vt="http://schemas.openxmlformats.org/officeDocument/2006/docPropsVTypes">
  <Template>Default Theme</Template>
  <TotalTime>95288</TotalTime>
  <Words>3263</Words>
  <Application>Microsoft Office PowerPoint</Application>
  <PresentationFormat>Widescreen</PresentationFormat>
  <Paragraphs>239</Paragraphs>
  <Slides>27</Slides>
  <Notes>19</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27</vt:i4>
      </vt:variant>
    </vt:vector>
  </HeadingPairs>
  <TitlesOfParts>
    <vt:vector size="39" baseType="lpstr">
      <vt:lpstr>Arial</vt:lpstr>
      <vt:lpstr>Arial</vt:lpstr>
      <vt:lpstr>Calibri</vt:lpstr>
      <vt:lpstr>Calibri Light</vt:lpstr>
      <vt:lpstr>Gill Sans</vt:lpstr>
      <vt:lpstr>Helvetica Neue Medium</vt:lpstr>
      <vt:lpstr>Times New Roman</vt:lpstr>
      <vt:lpstr>1_NHH - Special pages</vt:lpstr>
      <vt:lpstr>2_NHH - Lectures</vt:lpstr>
      <vt:lpstr>3_NHH - Presets</vt:lpstr>
      <vt:lpstr>4_NHH - Grey</vt:lpstr>
      <vt:lpstr>5_NHH - Blue</vt:lpstr>
      <vt:lpstr>Time and frequency dynamics of connectedness between green bonds, clean energy markets and carbon prices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 connectedness</vt:lpstr>
      <vt:lpstr>System connectedness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and frequency dynamics of connectedness between green bonds, clean energy markets and carbon emissions</dc:title>
  <dc:creator>Kyriaki Tselika</dc:creator>
  <cp:lastModifiedBy>Ingrid Emilie Flessum Ringstad</cp:lastModifiedBy>
  <cp:revision>6</cp:revision>
  <dcterms:created xsi:type="dcterms:W3CDTF">2022-05-05T12:11:16Z</dcterms:created>
  <dcterms:modified xsi:type="dcterms:W3CDTF">2023-11-27T13:12:57Z</dcterms:modified>
  <cp:category>NHH</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0x010100CEE2B07B348AA044B9A082C41FC79680</vt:lpwstr>
  </property>
</Properties>
</file>